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4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39035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8288" indent="-268288">
              <a:buFont typeface="Wingdings" panose="05000000000000000000" pitchFamily="2" charset="2"/>
              <a:buChar char="l"/>
              <a:defRPr/>
            </a:lvl1pPr>
            <a:lvl2pPr marL="534988" indent="-273050">
              <a:defRPr/>
            </a:lvl2pPr>
            <a:lvl3pPr marL="717550" indent="-273050">
              <a:defRPr/>
            </a:lvl3pPr>
            <a:lvl4pPr marL="900113" indent="-266700">
              <a:defRPr/>
            </a:lvl4pPr>
            <a:lvl5pPr marL="1082675" indent="-266700"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380226"/>
            <a:ext cx="4937760" cy="44888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80226"/>
            <a:ext cx="4937760" cy="448886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758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71600"/>
            <a:ext cx="4937760" cy="6200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107881"/>
            <a:ext cx="4937760" cy="37612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71600"/>
            <a:ext cx="4937760" cy="6200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7881"/>
            <a:ext cx="4937760" cy="37612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7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5514"/>
            <a:ext cx="10058400" cy="45035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30652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66700" indent="-182563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44500" indent="-182563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0238" indent="-182563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08038" indent="-182563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stack.org/developer/devstac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stack.org/developer/devstack/guides/nova.html" TargetMode="External"/><Relationship Id="rId2" Type="http://schemas.openxmlformats.org/officeDocument/2006/relationships/hyperlink" Target="http://docs.openstack.org/liberty/install-guide-ubuntu/environment-network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stack.org/liberty/install-guide-ubuntu/environment-network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stack.org/liberty/install-guide-ubuntu/common/get_started_openstack_networking.html" TargetMode="External"/><Relationship Id="rId2" Type="http://schemas.openxmlformats.org/officeDocument/2006/relationships/hyperlink" Target="http://docs.openstack.org/kilo/install-guide/install/apt/content/ch_basic_environment.html#basics-networ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  <a:ea typeface="+mn-ea"/>
              </a:rPr>
              <a:t>DevStack</a:t>
            </a:r>
            <a:r>
              <a:rPr lang="en-US" altLang="ko-KR" dirty="0" smtClean="0">
                <a:latin typeface="+mn-ea"/>
                <a:ea typeface="+mn-ea"/>
              </a:rPr>
              <a:t> Installation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Nova-network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					2016.05.10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4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Liberty network – Neutron </a:t>
            </a:r>
            <a:r>
              <a:rPr lang="ko-KR" altLang="en-US" dirty="0" smtClean="0"/>
              <a:t>기반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cfile3.uf.tistory.com/original/2159D43C5645BFA01B9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409789"/>
            <a:ext cx="99345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3386" y="5143410"/>
            <a:ext cx="9026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Neutron 2 </a:t>
            </a:r>
            <a:r>
              <a:rPr lang="ko-KR" altLang="en-US" dirty="0" smtClean="0">
                <a:solidFill>
                  <a:srgbClr val="FF0000"/>
                </a:solidFill>
              </a:rPr>
              <a:t>가지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네트워크 구조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Network Node </a:t>
            </a:r>
            <a:r>
              <a:rPr lang="ko-KR" altLang="en-US" dirty="0" smtClean="0">
                <a:solidFill>
                  <a:srgbClr val="FF0000"/>
                </a:solidFill>
              </a:rPr>
              <a:t>없음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Network </a:t>
            </a:r>
            <a:r>
              <a:rPr lang="en-US" altLang="ko-KR" dirty="0" smtClean="0"/>
              <a:t>Node</a:t>
            </a:r>
            <a:r>
              <a:rPr lang="ko-KR" altLang="en-US" dirty="0"/>
              <a:t> </a:t>
            </a:r>
            <a:r>
              <a:rPr lang="ko-KR" altLang="en-US" dirty="0" smtClean="0"/>
              <a:t> 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</a:t>
            </a:r>
            <a:r>
              <a:rPr lang="en-US" altLang="ko-KR" dirty="0" smtClean="0"/>
              <a:t>HW</a:t>
            </a:r>
            <a:r>
              <a:rPr lang="ko-KR" altLang="en-US" dirty="0" smtClean="0"/>
              <a:t>에 비해 성능 떨어짐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네트워크 서비스 및 프로세스는</a:t>
            </a:r>
            <a:r>
              <a:rPr lang="en-US" altLang="ko-KR" dirty="0" smtClean="0"/>
              <a:t>,</a:t>
            </a:r>
            <a:r>
              <a:rPr lang="ko-KR" altLang="en-US" dirty="0"/>
              <a:t> 더 나은 성능을 위해</a:t>
            </a:r>
            <a:r>
              <a:rPr lang="ko-KR" altLang="en-US" dirty="0" smtClean="0"/>
              <a:t>  </a:t>
            </a:r>
            <a:r>
              <a:rPr lang="en-US" altLang="ko-KR" dirty="0" smtClean="0"/>
              <a:t>HW</a:t>
            </a:r>
            <a:r>
              <a:rPr lang="ko-KR" altLang="en-US" dirty="0" smtClean="0"/>
              <a:t> 인프라로 처리하라 </a:t>
            </a:r>
            <a:r>
              <a:rPr lang="en-US" altLang="ko-KR" dirty="0" smtClean="0"/>
              <a:t>(L3)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Hyper-V on Window 10</a:t>
            </a:r>
          </a:p>
          <a:p>
            <a:r>
              <a:rPr lang="en-US" altLang="ko-KR" dirty="0" smtClean="0"/>
              <a:t>Ubuntu 14.04 </a:t>
            </a:r>
          </a:p>
          <a:p>
            <a:r>
              <a:rPr lang="en-US" altLang="ko-KR" dirty="0" err="1" smtClean="0"/>
              <a:t>DevStack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docs.openstack.org/developer/devstack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All-ln-One Single Node </a:t>
            </a:r>
            <a:endParaRPr lang="en-US" altLang="ko-KR" dirty="0"/>
          </a:p>
          <a:p>
            <a:r>
              <a:rPr lang="en-US" altLang="ko-KR" dirty="0" err="1" smtClean="0">
                <a:hlinkClick r:id="rId2"/>
              </a:rPr>
              <a:t>DevStack</a:t>
            </a:r>
            <a:r>
              <a:rPr lang="en-US" altLang="ko-KR" dirty="0" smtClean="0">
                <a:hlinkClick r:id="rId2"/>
              </a:rPr>
              <a:t> Guide </a:t>
            </a:r>
            <a:r>
              <a:rPr lang="en-US" altLang="ko-KR" dirty="0">
                <a:hlinkClick r:id="rId2"/>
              </a:rPr>
              <a:t>Docs</a:t>
            </a:r>
          </a:p>
          <a:p>
            <a:pPr lvl="1"/>
            <a:r>
              <a:rPr lang="en-US" altLang="ko-KR" dirty="0">
                <a:hlinkClick r:id="rId2"/>
              </a:rPr>
              <a:t>http://docs.openstack.org/developer</a:t>
            </a:r>
            <a:r>
              <a:rPr lang="en-US" altLang="ko-KR" b="1" dirty="0">
                <a:solidFill>
                  <a:srgbClr val="FF0000"/>
                </a:solidFill>
                <a:hlinkClick r:id="rId2"/>
              </a:rPr>
              <a:t>/devstack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http://docs.openstack.org/developer/devstack/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en-US" altLang="ko-KR" b="1" dirty="0" smtClean="0">
                <a:solidFill>
                  <a:srgbClr val="FF0000"/>
                </a:solidFill>
              </a:rPr>
              <a:t>all-in-one-single-vm</a:t>
            </a:r>
          </a:p>
          <a:p>
            <a:pPr marL="261938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6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DevStack</a:t>
            </a:r>
            <a:r>
              <a:rPr lang="en-US" altLang="ko-KR" dirty="0" smtClean="0"/>
              <a:t> </a:t>
            </a:r>
            <a:r>
              <a:rPr lang="en-US" altLang="ko-KR" dirty="0"/>
              <a:t>Install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docs.openstack.org/liberty/install-guide-ubuntu/environment-networking.html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DevStack</a:t>
            </a:r>
            <a:r>
              <a:rPr lang="en-US" altLang="ko-KR" dirty="0"/>
              <a:t> - Nova-Network </a:t>
            </a:r>
          </a:p>
          <a:p>
            <a:pPr lvl="1"/>
            <a:r>
              <a:rPr lang="en-US" altLang="ko-KR" dirty="0">
                <a:hlinkClick r:id="rId3"/>
              </a:rPr>
              <a:t>http://docs.openstack.org/developer/devstack/guides/nova.html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Liberty:  </a:t>
            </a:r>
            <a:r>
              <a:rPr lang="en-US" altLang="ko-KR" dirty="0" err="1"/>
              <a:t>DevStack</a:t>
            </a:r>
            <a:r>
              <a:rPr lang="en-US" altLang="ko-KR" dirty="0"/>
              <a:t> Install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docs.openstack.org/liberty/install-guide-ubuntu/environment-networking.html</a:t>
            </a:r>
            <a:endParaRPr lang="en-US" altLang="ko-KR" dirty="0" smtClean="0"/>
          </a:p>
          <a:p>
            <a:r>
              <a:rPr lang="en-US" altLang="ko-KR" dirty="0" smtClean="0"/>
              <a:t>Dashboard </a:t>
            </a:r>
            <a:r>
              <a:rPr lang="ko-KR" altLang="en-US" dirty="0" smtClean="0"/>
              <a:t>로딩실패 </a:t>
            </a:r>
            <a:endParaRPr lang="en-US" altLang="ko-KR" dirty="0" smtClean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오류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0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OpenStack Install Guide - </a:t>
            </a:r>
            <a:r>
              <a:rPr lang="ko-KR" altLang="en-US" dirty="0" smtClean="0"/>
              <a:t>네트워킹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365513"/>
            <a:ext cx="10058400" cy="5161895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Kilo</a:t>
            </a:r>
            <a:r>
              <a:rPr lang="en-US" altLang="ko-KR" sz="2800" dirty="0" smtClean="0"/>
              <a:t> </a:t>
            </a:r>
            <a:r>
              <a:rPr lang="en-US" altLang="ko-KR" dirty="0"/>
              <a:t>Install Guide</a:t>
            </a:r>
          </a:p>
          <a:p>
            <a:pPr lvl="1"/>
            <a:r>
              <a:rPr lang="en-US" altLang="ko-KR" dirty="0">
                <a:hlinkClick r:id="rId2"/>
              </a:rPr>
              <a:t>http://docs.openstack.org/kilo/install-guide/install/apt/content/ch_basic_environment.html#basics-networking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Nova-Network</a:t>
            </a:r>
            <a:r>
              <a:rPr lang="en-US" altLang="ko-KR" b="1" dirty="0"/>
              <a:t>, </a:t>
            </a:r>
            <a:r>
              <a:rPr lang="en-US" altLang="ko-KR" b="1" dirty="0" smtClean="0"/>
              <a:t>Neutron</a:t>
            </a:r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sz="2800" b="1" dirty="0"/>
              <a:t>Liberty</a:t>
            </a:r>
            <a:r>
              <a:rPr lang="en-US" altLang="ko-KR" sz="2800" dirty="0"/>
              <a:t> </a:t>
            </a:r>
            <a:r>
              <a:rPr lang="en-US" altLang="ko-KR" dirty="0"/>
              <a:t>Install Guide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http://docs.openstack.org/liberty/install-guide-ubuntu/common/get_started_openstack_networking.html</a:t>
            </a:r>
            <a:endParaRPr lang="en-US" altLang="ko-KR" dirty="0"/>
          </a:p>
          <a:p>
            <a:pPr lvl="1"/>
            <a:r>
              <a:rPr lang="en-US" altLang="ko-KR" b="1" dirty="0" smtClean="0"/>
              <a:t>Neutron</a:t>
            </a:r>
          </a:p>
          <a:p>
            <a:pPr lvl="2"/>
            <a:r>
              <a:rPr lang="en-US" altLang="ko-KR" dirty="0" smtClean="0"/>
              <a:t>Nova-network </a:t>
            </a:r>
            <a:r>
              <a:rPr lang="ko-KR" altLang="en-US" dirty="0" smtClean="0"/>
              <a:t>가이드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구성은 가능하지만</a:t>
            </a:r>
            <a:r>
              <a:rPr lang="en-US" altLang="ko-KR" dirty="0" smtClean="0"/>
              <a:t>, Neutron </a:t>
            </a:r>
            <a:r>
              <a:rPr lang="ko-KR" altLang="en-US" dirty="0" smtClean="0"/>
              <a:t>권장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855" y="2173988"/>
            <a:ext cx="2790825" cy="1609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b="18714"/>
          <a:stretch/>
        </p:blipFill>
        <p:spPr>
          <a:xfrm>
            <a:off x="7175399" y="4389048"/>
            <a:ext cx="1971675" cy="153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Kilo</a:t>
            </a:r>
            <a:r>
              <a:rPr lang="en-US" altLang="ko-KR" dirty="0"/>
              <a:t> network layout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Nova-network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http://docs.openstack.org/kilo/install-guide/install/apt/content/figures/1/a/common/figures/installguidearch-nova-network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18"/>
          <a:stretch/>
        </p:blipFill>
        <p:spPr bwMode="auto">
          <a:xfrm>
            <a:off x="1097280" y="1317704"/>
            <a:ext cx="6648450" cy="400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docs.openstack.org/kilo/install-guide/install/apt/content/figures/1/a/common/figures/installguidearch-nova-network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11" r="71139"/>
          <a:stretch/>
        </p:blipFill>
        <p:spPr bwMode="auto">
          <a:xfrm>
            <a:off x="8043788" y="2550664"/>
            <a:ext cx="1918775" cy="132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docs.openstack.org/kilo/install-guide/install/apt/content/figures/1/a/common/figures/installguidearch-nova-network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5" t="75111" r="32678"/>
          <a:stretch/>
        </p:blipFill>
        <p:spPr bwMode="auto">
          <a:xfrm>
            <a:off x="8024151" y="3875893"/>
            <a:ext cx="2514892" cy="132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48972" y="4712677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2 Node </a:t>
            </a:r>
            <a:r>
              <a:rPr lang="ko-KR" altLang="en-US" dirty="0" smtClean="0">
                <a:solidFill>
                  <a:srgbClr val="FF0000"/>
                </a:solidFill>
              </a:rPr>
              <a:t>구</a:t>
            </a:r>
            <a:r>
              <a:rPr lang="ko-KR" altLang="en-US" dirty="0" smtClean="0">
                <a:solidFill>
                  <a:srgbClr val="FF0000"/>
                </a:solidFill>
              </a:rPr>
              <a:t>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Nova-network </a:t>
            </a:r>
            <a:r>
              <a:rPr lang="ko-KR" altLang="en-US" dirty="0" smtClean="0"/>
              <a:t>요</a:t>
            </a:r>
            <a:r>
              <a:rPr lang="ko-KR" altLang="en-US" dirty="0" smtClean="0"/>
              <a:t>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97280" y="1365514"/>
            <a:ext cx="4572000" cy="450358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네트워크 관리 서비스</a:t>
            </a:r>
            <a:endParaRPr lang="en-US" altLang="ko-KR" dirty="0" smtClean="0"/>
          </a:p>
          <a:p>
            <a:r>
              <a:rPr lang="ko-KR" altLang="en-US" dirty="0" smtClean="0"/>
              <a:t>네트워크 관리 프로세스</a:t>
            </a:r>
            <a:endParaRPr lang="en-US" altLang="ko-KR" dirty="0" smtClean="0"/>
          </a:p>
          <a:p>
            <a:r>
              <a:rPr lang="ko-KR" altLang="en-US" dirty="0" smtClean="0"/>
              <a:t>물리 스위치 사용 </a:t>
            </a:r>
            <a:r>
              <a:rPr lang="en-US" altLang="ko-KR" dirty="0" smtClean="0"/>
              <a:t>(L2)</a:t>
            </a:r>
          </a:p>
          <a:p>
            <a:pPr lvl="1"/>
            <a:r>
              <a:rPr lang="en-US" altLang="ko-KR" dirty="0" smtClean="0"/>
              <a:t>Linux </a:t>
            </a:r>
            <a:r>
              <a:rPr lang="en-US" altLang="ko-KR" dirty="0" err="1" smtClean="0"/>
              <a:t>Brigde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물리 </a:t>
            </a:r>
            <a:r>
              <a:rPr lang="en-US" altLang="ko-KR" dirty="0" smtClean="0"/>
              <a:t>NIC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Floating IP </a:t>
            </a:r>
            <a:r>
              <a:rPr lang="ko-KR" altLang="en-US" dirty="0" smtClean="0"/>
              <a:t>가 호스트 머신 네트워크에 속함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또는 소규모 네트워크에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(VM) </a:t>
            </a:r>
            <a:r>
              <a:rPr lang="ko-KR" altLang="en-US" dirty="0" err="1" smtClean="0"/>
              <a:t>운영시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서비스 장애에 취약</a:t>
            </a:r>
            <a:endParaRPr lang="en-US" altLang="ko-KR" dirty="0" smtClean="0"/>
          </a:p>
          <a:p>
            <a:r>
              <a:rPr lang="ko-KR" altLang="en-US" dirty="0" smtClean="0"/>
              <a:t>네트워킹 </a:t>
            </a:r>
            <a:r>
              <a:rPr lang="ko-KR" altLang="en-US" dirty="0"/>
              <a:t>자동화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Fixed IP</a:t>
            </a:r>
          </a:p>
          <a:p>
            <a:pPr lvl="1"/>
            <a:r>
              <a:rPr lang="en-US" altLang="ko-KR" dirty="0" err="1" smtClean="0"/>
              <a:t>Floation</a:t>
            </a:r>
            <a:r>
              <a:rPr lang="en-US" altLang="ko-KR" dirty="0" smtClean="0"/>
              <a:t> IP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설정</a:t>
            </a:r>
            <a:endParaRPr lang="en-US" altLang="ko-KR" dirty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/nova/</a:t>
            </a:r>
            <a:r>
              <a:rPr lang="en-US" altLang="ko-KR" dirty="0" err="1" smtClean="0"/>
              <a:t>nova.conf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 descr="http://cfile3.uf.tistory.com/image/253E634554AFF42824C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1365514"/>
            <a:ext cx="5710750" cy="43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967142" y="5798763"/>
            <a:ext cx="326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http://naleejang.tistory.com/146</a:t>
            </a:r>
          </a:p>
        </p:txBody>
      </p:sp>
    </p:spTree>
    <p:extLst>
      <p:ext uri="{BB962C8B-B14F-4D97-AF65-F5344CB8AC3E}">
        <p14:creationId xmlns:p14="http://schemas.microsoft.com/office/powerpoint/2010/main" val="22311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Kilo network layout: </a:t>
            </a:r>
            <a:r>
              <a:rPr lang="en-US" altLang="ko-KR" b="1" dirty="0" smtClean="0">
                <a:solidFill>
                  <a:srgbClr val="FF0000"/>
                </a:solidFill>
              </a:rPr>
              <a:t>Neutron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docs.openstack.org/kilo/install-guide/install/apt/content/figures/1/a/common/figures/installguidearch-neutron-network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98"/>
          <a:stretch/>
        </p:blipFill>
        <p:spPr bwMode="auto">
          <a:xfrm>
            <a:off x="1097280" y="1328643"/>
            <a:ext cx="6648450" cy="444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docs.openstack.org/kilo/install-guide/install/apt/content/figures/1/a/common/figures/installguidearch-neutron-network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8" r="69685" b="-1"/>
          <a:stretch/>
        </p:blipFill>
        <p:spPr bwMode="auto">
          <a:xfrm>
            <a:off x="7967882" y="2419883"/>
            <a:ext cx="2015490" cy="167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docs.openstack.org/kilo/install-guide/install/apt/content/figures/1/a/common/figures/installguidearch-neutron-network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4" t="72428" r="34631" b="-1"/>
          <a:stretch/>
        </p:blipFill>
        <p:spPr bwMode="auto">
          <a:xfrm>
            <a:off x="7967882" y="4095449"/>
            <a:ext cx="2344616" cy="167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64566" y="5475282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3 Node </a:t>
            </a:r>
            <a:r>
              <a:rPr lang="ko-KR" altLang="en-US" dirty="0" smtClean="0">
                <a:solidFill>
                  <a:srgbClr val="FF0000"/>
                </a:solidFill>
              </a:rPr>
              <a:t>구</a:t>
            </a:r>
            <a:r>
              <a:rPr lang="ko-KR" altLang="en-US" dirty="0" smtClean="0">
                <a:solidFill>
                  <a:srgbClr val="FF0000"/>
                </a:solidFill>
              </a:rPr>
              <a:t>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r>
              <a:rPr lang="ko-KR" altLang="en-US" dirty="0" err="1" smtClean="0">
                <a:solidFill>
                  <a:srgbClr val="FF0000"/>
                </a:solidFill>
              </a:rPr>
              <a:t>노드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Neutron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97280" y="1365514"/>
            <a:ext cx="5303520" cy="4503580"/>
          </a:xfrm>
        </p:spPr>
        <p:txBody>
          <a:bodyPr/>
          <a:lstStyle/>
          <a:p>
            <a:r>
              <a:rPr lang="en-US" altLang="ko-KR" dirty="0" smtClean="0"/>
              <a:t>SDN (software define network) </a:t>
            </a:r>
            <a:r>
              <a:rPr lang="ko-KR" altLang="en-US" dirty="0" smtClean="0"/>
              <a:t>개념 도입</a:t>
            </a:r>
            <a:endParaRPr lang="en-US" altLang="ko-KR" dirty="0" smtClean="0"/>
          </a:p>
          <a:p>
            <a:r>
              <a:rPr lang="en-US" altLang="ko-KR" dirty="0" smtClean="0"/>
              <a:t>Neutron </a:t>
            </a:r>
            <a:r>
              <a:rPr lang="ko-KR" altLang="en-US" dirty="0" smtClean="0"/>
              <a:t>이 네트워크 담당</a:t>
            </a:r>
            <a:endParaRPr lang="en-US" altLang="ko-KR" dirty="0" smtClean="0"/>
          </a:p>
          <a:p>
            <a:r>
              <a:rPr lang="en-US" altLang="ko-KR" dirty="0" err="1" smtClean="0"/>
              <a:t>OpenvSwitch</a:t>
            </a:r>
            <a:r>
              <a:rPr lang="en-US" altLang="ko-KR" dirty="0" smtClean="0"/>
              <a:t> (OVS)</a:t>
            </a:r>
          </a:p>
          <a:p>
            <a:r>
              <a:rPr lang="en-US" altLang="ko-KR" dirty="0" smtClean="0"/>
              <a:t>ML2 </a:t>
            </a:r>
            <a:r>
              <a:rPr lang="ko-KR" altLang="en-US" dirty="0" smtClean="0"/>
              <a:t>플러그인 </a:t>
            </a:r>
            <a:r>
              <a:rPr lang="en-US" altLang="ko-KR" dirty="0" smtClean="0"/>
              <a:t>(L2 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5122" name="Picture 2" descr="http://cfile9.uf.tistory.com/image/27618A3F54AFF38C1BD5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95" y="1521864"/>
            <a:ext cx="5169938" cy="354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217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추억</vt:lpstr>
      <vt:lpstr>DevStack Installation</vt:lpstr>
      <vt:lpstr>설치 환경</vt:lpstr>
      <vt:lpstr>DevStack Install </vt:lpstr>
      <vt:lpstr>Liberty:  DevStack Install </vt:lpstr>
      <vt:lpstr>OpenStack Install Guide - 네트워킹 변화</vt:lpstr>
      <vt:lpstr>Kilo network layout: Nova-network</vt:lpstr>
      <vt:lpstr>Nova-network 요약</vt:lpstr>
      <vt:lpstr>Kilo network layout: Neutron </vt:lpstr>
      <vt:lpstr>Neutron 요약</vt:lpstr>
      <vt:lpstr>Liberty network – Neutron 기반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DevStack 설치</dc:title>
  <dc:creator>명진</dc:creator>
  <cp:lastModifiedBy>명진</cp:lastModifiedBy>
  <cp:revision>43</cp:revision>
  <dcterms:created xsi:type="dcterms:W3CDTF">2016-05-10T06:43:20Z</dcterms:created>
  <dcterms:modified xsi:type="dcterms:W3CDTF">2016-05-10T10:56:29Z</dcterms:modified>
</cp:coreProperties>
</file>