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69DC4E5-4268-4350-835B-9BDE164B2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IE6600_Project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51CAEBE-89BE-436C-8D2A-B9A768153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Xiaoyang Ye</a:t>
            </a:r>
          </a:p>
          <a:p>
            <a:r>
              <a:rPr lang="en-US" dirty="0" err="1"/>
              <a:t>XueMeng</a:t>
            </a:r>
            <a:r>
              <a:rPr lang="en-US" dirty="0"/>
              <a:t> Gao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ta check">
            <a:extLst>
              <a:ext uri="{FF2B5EF4-FFF2-40B4-BE49-F238E27FC236}">
                <a16:creationId xmlns:a16="http://schemas.microsoft.com/office/drawing/2014/main" id="{CABE308F-D66D-4D31-A5AD-2467097AF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im_1">
            <a:extLst>
              <a:ext uri="{FF2B5EF4-FFF2-40B4-BE49-F238E27FC236}">
                <a16:creationId xmlns:a16="http://schemas.microsoft.com/office/drawing/2014/main" id="{117DB31F-33C6-4D72-8870-1ACDC980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im_2">
            <a:extLst>
              <a:ext uri="{FF2B5EF4-FFF2-40B4-BE49-F238E27FC236}">
                <a16:creationId xmlns:a16="http://schemas.microsoft.com/office/drawing/2014/main" id="{6A85C428-9825-49DD-8E8F-E6AD2E721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im _3">
            <a:extLst>
              <a:ext uri="{FF2B5EF4-FFF2-40B4-BE49-F238E27FC236}">
                <a16:creationId xmlns:a16="http://schemas.microsoft.com/office/drawing/2014/main" id="{D21E1D7F-F260-4AD0-9D22-AD6BD394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im_4">
            <a:extLst>
              <a:ext uri="{FF2B5EF4-FFF2-40B4-BE49-F238E27FC236}">
                <a16:creationId xmlns:a16="http://schemas.microsoft.com/office/drawing/2014/main" id="{059E86CB-F66F-4C61-BA90-750B49C8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7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IE6600_Project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IE6600_Project</dc:title>
  <dc:creator/>
  <cp:lastModifiedBy>16192</cp:lastModifiedBy>
  <cp:revision>1</cp:revision>
  <dcterms:created xsi:type="dcterms:W3CDTF">2024-04-06T06:56:30Z</dcterms:created>
  <dcterms:modified xsi:type="dcterms:W3CDTF">2024-04-08T16:57:13Z</dcterms:modified>
</cp:coreProperties>
</file>