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3" r:id="rId4"/>
    <p:sldId id="257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99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3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1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6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C3B9-C935-424F-9E2E-8B34E69981E2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DB19-5427-DC67-598C-A7EF24327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flutter </a:t>
            </a:r>
            <a:r>
              <a:rPr lang="ko-KR" altLang="en-US" dirty="0"/>
              <a:t>개발</a:t>
            </a:r>
            <a:br>
              <a:rPr lang="en-US" altLang="ko-KR" dirty="0"/>
            </a:br>
            <a:r>
              <a:rPr lang="ko-KR" altLang="en-US" dirty="0"/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60953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A8BED-FA66-3489-C521-76D05C9E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5C789-E443-7B13-411A-A8ECFB37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간트차트</a:t>
            </a:r>
            <a:endParaRPr lang="en-US" altLang="ko-KR" dirty="0"/>
          </a:p>
          <a:p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ko-KR" altLang="en-US" dirty="0"/>
              <a:t>요구사항 수집</a:t>
            </a:r>
            <a:endParaRPr lang="en-US" altLang="ko-KR" dirty="0"/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기본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세부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 및 수정사항 반영</a:t>
            </a:r>
            <a:r>
              <a:rPr lang="en-US" altLang="ko-KR" dirty="0"/>
              <a:t>, </a:t>
            </a:r>
            <a:r>
              <a:rPr lang="ko-KR" altLang="en-US" dirty="0"/>
              <a:t>배포준비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F22C-520E-ADC7-288E-FDC0BC7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0DCBD0DF-70FA-2682-8F42-0B3F23494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6497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22C5-F721-C981-DCBD-375BC75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E958A-4A81-0E4A-69BD-2AC2448C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42224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주제 명 </a:t>
            </a:r>
            <a:r>
              <a:rPr lang="en-US" altLang="ko-KR" dirty="0"/>
              <a:t>: </a:t>
            </a:r>
            <a:r>
              <a:rPr lang="ko-KR" altLang="en-US" dirty="0" err="1"/>
              <a:t>분리수</a:t>
            </a:r>
            <a:r>
              <a:rPr lang="en-US" altLang="ko-KR" dirty="0"/>
              <a:t>GO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사용자들이 다양한 쓰레기를 올바르게 </a:t>
            </a:r>
            <a:r>
              <a:rPr lang="ko-KR" altLang="en-US" dirty="0" err="1"/>
              <a:t>분리수거할</a:t>
            </a:r>
            <a:r>
              <a:rPr lang="ko-KR" altLang="en-US" dirty="0"/>
              <a:t> 수 있도록 돕는 서비스</a:t>
            </a:r>
            <a:r>
              <a:rPr lang="en-US" altLang="ko-KR" dirty="0"/>
              <a:t>. </a:t>
            </a:r>
            <a:r>
              <a:rPr lang="ko-KR" altLang="en-US" dirty="0"/>
              <a:t>이로 인해 올바른 분리배출을 유도하고 환경보호 및 자원 재활용에 기여를 </a:t>
            </a:r>
            <a:r>
              <a:rPr lang="ko-KR" altLang="en-US" dirty="0" err="1"/>
              <a:t>목표로함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주요기능 </a:t>
            </a:r>
            <a:r>
              <a:rPr lang="en-US" altLang="ko-KR" dirty="0"/>
              <a:t>: </a:t>
            </a:r>
            <a:r>
              <a:rPr lang="ko-KR" altLang="en-US" dirty="0"/>
              <a:t>쓰레기 품목 검색 및 분리수거 방법 안내</a:t>
            </a:r>
            <a:r>
              <a:rPr lang="en-US" altLang="ko-KR" dirty="0"/>
              <a:t>, </a:t>
            </a:r>
            <a:r>
              <a:rPr lang="ko-KR" altLang="en-US" dirty="0"/>
              <a:t>카테고리별 분리수거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34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766E-DDF9-F114-B746-61CE183C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36A0-C1B6-211D-E53B-5E95F125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타겟 사용자 및 시장조사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</a:t>
            </a:r>
            <a:r>
              <a:rPr lang="ko-KR" altLang="en-US" dirty="0" err="1"/>
              <a:t>타켓층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en-US" altLang="ko-KR" dirty="0"/>
              <a:t>, </a:t>
            </a:r>
            <a:r>
              <a:rPr lang="ko-KR" altLang="en-US" dirty="0"/>
              <a:t>자취생</a:t>
            </a:r>
            <a:r>
              <a:rPr lang="en-US" altLang="ko-KR" dirty="0"/>
              <a:t>, </a:t>
            </a:r>
            <a:r>
              <a:rPr lang="ko-KR" altLang="en-US" dirty="0"/>
              <a:t>신혼부부 및 경험이 많지 않거나 헷갈리는 경우가 많은 사용자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시장조사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effectLst/>
                <a:latin typeface="fkGroteskNeue"/>
              </a:rPr>
              <a:t>- </a:t>
            </a:r>
            <a:r>
              <a:rPr lang="ko-KR" altLang="en-US" b="0" i="0" dirty="0">
                <a:effectLst/>
                <a:latin typeface="fkGroteskNeue"/>
              </a:rPr>
              <a:t>국내 폐기물 처리 시장은 </a:t>
            </a:r>
            <a:r>
              <a:rPr lang="en-US" altLang="ko-KR" b="0" i="0" dirty="0">
                <a:effectLst/>
                <a:latin typeface="fkGroteskNeue"/>
              </a:rPr>
              <a:t>2025</a:t>
            </a:r>
            <a:r>
              <a:rPr lang="ko-KR" altLang="en-US" b="0" i="0" dirty="0">
                <a:effectLst/>
                <a:latin typeface="fkGroteskNeue"/>
              </a:rPr>
              <a:t>년 약 </a:t>
            </a:r>
            <a:r>
              <a:rPr lang="en-US" altLang="ko-KR" b="0" i="0" dirty="0">
                <a:effectLst/>
                <a:latin typeface="fkGroteskNeue"/>
              </a:rPr>
              <a:t>24</a:t>
            </a:r>
            <a:r>
              <a:rPr lang="ko-KR" altLang="en-US" b="0" i="0" dirty="0">
                <a:effectLst/>
                <a:latin typeface="fkGroteskNeue"/>
              </a:rPr>
              <a:t>조 원 규모로 급성장 중이며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쓰레기 배출 및 분리수거 관련 서비스에 대한 수요가 꾸준히 증가하고 있고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친환경 앱 시장 자체도 빠르게 성장하고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CC48-BED1-9727-B798-74BBB293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5176-4264-85F9-69A0-75507DF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fkGroteskNeue"/>
              </a:rPr>
              <a:t>프로젝트 목표 </a:t>
            </a:r>
            <a:endParaRPr lang="en-US" altLang="ko-KR" dirty="0"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모든 연령층이 직관적으로 이해하고 사용할 수 있도록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쉽고 간단한 </a:t>
            </a:r>
            <a:r>
              <a:rPr lang="en-US" altLang="ko-KR" b="0" i="0" dirty="0">
                <a:effectLst/>
                <a:latin typeface="fkGroteskNeue"/>
              </a:rPr>
              <a:t>UI/UX</a:t>
            </a:r>
            <a:r>
              <a:rPr lang="ko-KR" altLang="en-US" b="0" i="0" dirty="0">
                <a:effectLst/>
                <a:latin typeface="fkGroteskNeue"/>
              </a:rPr>
              <a:t>를 제공하는 분리수거 안내 앱을 개발할 계획</a:t>
            </a:r>
            <a:endParaRPr lang="en-US" altLang="ko-KR" b="0" i="0" dirty="0">
              <a:effectLst/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사용자가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번 이내의 터치로 원하는 분리수거 정보를 찾을 수 있도록 앱을 </a:t>
            </a:r>
            <a:r>
              <a:rPr lang="ko-KR" altLang="en-US" b="0" i="0">
                <a:effectLst/>
                <a:latin typeface="fkGroteskNeue"/>
              </a:rPr>
              <a:t>설계 </a:t>
            </a:r>
            <a:r>
              <a:rPr lang="ko-KR" altLang="en-US">
                <a:latin typeface="fkGroteskNeue"/>
              </a:rPr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94B2E-E155-B5E6-78EA-2D976B6B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175BE-F41A-2C7D-6D85-0937E9F9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6" y="2816518"/>
            <a:ext cx="11200158" cy="2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752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104</TotalTime>
  <Words>171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fkGroteskNeue</vt:lpstr>
      <vt:lpstr>Arial</vt:lpstr>
      <vt:lpstr>Trebuchet MS</vt:lpstr>
      <vt:lpstr>베를린</vt:lpstr>
      <vt:lpstr> flutter 개발 프로젝트 계획서</vt:lpstr>
      <vt:lpstr>목차</vt:lpstr>
      <vt:lpstr>간트차트</vt:lpstr>
      <vt:lpstr>주제선정</vt:lpstr>
      <vt:lpstr>주제선정</vt:lpstr>
      <vt:lpstr>주제선정</vt:lpstr>
      <vt:lpstr>요구사항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동준 전</dc:creator>
  <cp:lastModifiedBy>동준 전</cp:lastModifiedBy>
  <cp:revision>3</cp:revision>
  <dcterms:created xsi:type="dcterms:W3CDTF">2025-04-29T05:35:04Z</dcterms:created>
  <dcterms:modified xsi:type="dcterms:W3CDTF">2025-05-12T03:01:04Z</dcterms:modified>
</cp:coreProperties>
</file>