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3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3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시작일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주제선정</c:v>
                </c:pt>
                <c:pt idx="1">
                  <c:v>요구사항</c:v>
                </c:pt>
                <c:pt idx="2">
                  <c:v>기능개발(레이아웃)</c:v>
                </c:pt>
                <c:pt idx="3">
                  <c:v>기능개발(기본 기능)</c:v>
                </c:pt>
                <c:pt idx="4">
                  <c:v>기능개발(세부 기능)</c:v>
                </c:pt>
                <c:pt idx="5">
                  <c:v>테스트, 배포</c:v>
                </c:pt>
                <c:pt idx="6">
                  <c:v>최종발표</c:v>
                </c:pt>
              </c:strCache>
            </c:strRef>
          </c:cat>
          <c:val>
            <c:numRef>
              <c:f>Sheet1!$B$2:$B$8</c:f>
              <c:numCache>
                <c:formatCode>m/d/yyyy</c:formatCode>
                <c:ptCount val="7"/>
                <c:pt idx="0">
                  <c:v>45776</c:v>
                </c:pt>
                <c:pt idx="1">
                  <c:v>45783</c:v>
                </c:pt>
                <c:pt idx="2">
                  <c:v>45790</c:v>
                </c:pt>
                <c:pt idx="3">
                  <c:v>45797</c:v>
                </c:pt>
                <c:pt idx="4">
                  <c:v>45804</c:v>
                </c:pt>
                <c:pt idx="5">
                  <c:v>45811</c:v>
                </c:pt>
                <c:pt idx="6">
                  <c:v>45818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54-408C-8A7D-E43019BDF4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기간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주제선정</c:v>
                </c:pt>
                <c:pt idx="1">
                  <c:v>요구사항</c:v>
                </c:pt>
                <c:pt idx="2">
                  <c:v>기능개발(레이아웃)</c:v>
                </c:pt>
                <c:pt idx="3">
                  <c:v>기능개발(기본 기능)</c:v>
                </c:pt>
                <c:pt idx="4">
                  <c:v>기능개발(세부 기능)</c:v>
                </c:pt>
                <c:pt idx="5">
                  <c:v>테스트, 배포</c:v>
                </c:pt>
                <c:pt idx="6">
                  <c:v>최종발표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4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6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54-408C-8A7D-E43019BDF4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29918240"/>
        <c:axId val="1529918720"/>
      </c:barChart>
      <c:catAx>
        <c:axId val="15299182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29918720"/>
        <c:crosses val="autoZero"/>
        <c:auto val="1"/>
        <c:lblAlgn val="ctr"/>
        <c:lblOffset val="100"/>
        <c:noMultiLvlLbl val="0"/>
      </c:catAx>
      <c:valAx>
        <c:axId val="152991872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29918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10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58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728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399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538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61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54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811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635C3B9-C935-424F-9E2E-8B34E69981E2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46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20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19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16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23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62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78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0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3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5C3B9-C935-424F-9E2E-8B34E69981E2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661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9DB19-5427-DC67-598C-A7EF24327F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en-US" altLang="ko-KR" dirty="0"/>
              <a:t>flutter </a:t>
            </a:r>
            <a:r>
              <a:rPr lang="ko-KR" altLang="en-US" dirty="0"/>
              <a:t>개발</a:t>
            </a:r>
            <a:br>
              <a:rPr lang="en-US" altLang="ko-KR" dirty="0"/>
            </a:br>
            <a:r>
              <a:rPr lang="ko-KR" altLang="en-US" dirty="0"/>
              <a:t>프로젝트 계획서</a:t>
            </a:r>
          </a:p>
        </p:txBody>
      </p:sp>
    </p:spTree>
    <p:extLst>
      <p:ext uri="{BB962C8B-B14F-4D97-AF65-F5344CB8AC3E}">
        <p14:creationId xmlns:p14="http://schemas.microsoft.com/office/powerpoint/2010/main" val="360953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A8BED-FA66-3489-C521-76D05C9E4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35C789-E443-7B13-411A-A8ECFB37A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간트차트</a:t>
            </a:r>
            <a:endParaRPr lang="en-US" altLang="ko-KR" dirty="0"/>
          </a:p>
          <a:p>
            <a:r>
              <a:rPr lang="ko-KR" altLang="en-US" dirty="0"/>
              <a:t>주제선정</a:t>
            </a:r>
            <a:endParaRPr lang="en-US" altLang="ko-KR" dirty="0"/>
          </a:p>
          <a:p>
            <a:r>
              <a:rPr lang="ko-KR" altLang="en-US" dirty="0"/>
              <a:t>요구사항 수집</a:t>
            </a:r>
            <a:endParaRPr lang="en-US" altLang="ko-KR" dirty="0"/>
          </a:p>
          <a:p>
            <a:r>
              <a:rPr lang="ko-KR" altLang="en-US" dirty="0"/>
              <a:t>기능개발</a:t>
            </a:r>
            <a:r>
              <a:rPr lang="en-US" altLang="ko-KR" dirty="0"/>
              <a:t>(</a:t>
            </a:r>
            <a:r>
              <a:rPr lang="ko-KR" altLang="en-US" dirty="0"/>
              <a:t>레이아웃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기능개발</a:t>
            </a:r>
            <a:r>
              <a:rPr lang="en-US" altLang="ko-KR" dirty="0"/>
              <a:t>(</a:t>
            </a:r>
            <a:r>
              <a:rPr lang="ko-KR" altLang="en-US" dirty="0"/>
              <a:t>기본 기능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기능개발</a:t>
            </a:r>
            <a:r>
              <a:rPr lang="en-US" altLang="ko-KR" dirty="0"/>
              <a:t>(</a:t>
            </a:r>
            <a:r>
              <a:rPr lang="ko-KR" altLang="en-US" dirty="0"/>
              <a:t>세부 기능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테스트 및 수정사항 반영</a:t>
            </a:r>
            <a:r>
              <a:rPr lang="en-US" altLang="ko-KR" dirty="0"/>
              <a:t>, </a:t>
            </a:r>
            <a:r>
              <a:rPr lang="ko-KR" altLang="en-US" dirty="0"/>
              <a:t>배포준비</a:t>
            </a:r>
            <a:endParaRPr lang="en-US" altLang="ko-KR" dirty="0"/>
          </a:p>
          <a:p>
            <a:r>
              <a:rPr lang="ko-KR" altLang="en-US" dirty="0"/>
              <a:t>최종 발표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909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BF22C-520E-ADC7-288E-FDC0BC7E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간트차트</a:t>
            </a:r>
            <a:endParaRPr lang="ko-KR" altLang="en-US" dirty="0"/>
          </a:p>
        </p:txBody>
      </p:sp>
      <p:graphicFrame>
        <p:nvGraphicFramePr>
          <p:cNvPr id="11" name="내용 개체 틀 10">
            <a:extLst>
              <a:ext uri="{FF2B5EF4-FFF2-40B4-BE49-F238E27FC236}">
                <a16:creationId xmlns:a16="http://schemas.microsoft.com/office/drawing/2014/main" id="{0DCBD0DF-70FA-2682-8F42-0B3F234941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464972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055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022C5-F721-C981-DCBD-375BC751E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BE958A-4A81-0E4A-69BD-2AC2448CB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142224" cy="35993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주제 명 </a:t>
            </a:r>
            <a:r>
              <a:rPr lang="en-US" altLang="ko-KR" dirty="0"/>
              <a:t>: </a:t>
            </a:r>
            <a:r>
              <a:rPr lang="ko-KR" altLang="en-US" dirty="0" err="1"/>
              <a:t>분리수</a:t>
            </a:r>
            <a:r>
              <a:rPr lang="en-US" altLang="ko-KR" dirty="0"/>
              <a:t>GO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목적 </a:t>
            </a:r>
            <a:r>
              <a:rPr lang="en-US" altLang="ko-KR" dirty="0"/>
              <a:t>: </a:t>
            </a:r>
            <a:r>
              <a:rPr lang="ko-KR" altLang="en-US" dirty="0"/>
              <a:t>사용자들이 다양한 쓰레기를 올바르게 </a:t>
            </a:r>
            <a:r>
              <a:rPr lang="ko-KR" altLang="en-US" dirty="0" err="1"/>
              <a:t>분리수거할</a:t>
            </a:r>
            <a:r>
              <a:rPr lang="ko-KR" altLang="en-US" dirty="0"/>
              <a:t> 수 있도록 돕는 서비스</a:t>
            </a:r>
            <a:r>
              <a:rPr lang="en-US" altLang="ko-KR" dirty="0"/>
              <a:t>. </a:t>
            </a:r>
            <a:r>
              <a:rPr lang="ko-KR" altLang="en-US" dirty="0"/>
              <a:t>이로 인해 올바른 분리배출을 유도하고 환경보호 및 자원 재활용에 기여를 </a:t>
            </a:r>
            <a:r>
              <a:rPr lang="ko-KR" altLang="en-US" dirty="0" err="1"/>
              <a:t>목표로함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주요기능 </a:t>
            </a:r>
            <a:r>
              <a:rPr lang="en-US" altLang="ko-KR" dirty="0"/>
              <a:t>: </a:t>
            </a:r>
            <a:r>
              <a:rPr lang="ko-KR" altLang="en-US" dirty="0"/>
              <a:t>쓰레기 품목 검색 및 분리수거 방법 안내</a:t>
            </a:r>
            <a:r>
              <a:rPr lang="en-US" altLang="ko-KR" dirty="0"/>
              <a:t>, </a:t>
            </a:r>
            <a:r>
              <a:rPr lang="ko-KR" altLang="en-US" dirty="0"/>
              <a:t>카테고리별 분리수거 정보 제공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3342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1766E-DDF9-F114-B746-61CE183CF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436A0-C1B6-211D-E53B-5E95F1252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800" dirty="0"/>
              <a:t>타겟 사용자 및 시장조사</a:t>
            </a:r>
            <a:endParaRPr lang="en-US" altLang="ko-KR" sz="28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주요 </a:t>
            </a:r>
            <a:r>
              <a:rPr lang="ko-KR" altLang="en-US" dirty="0" err="1"/>
              <a:t>타켓층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 err="1"/>
              <a:t>인가구</a:t>
            </a:r>
            <a:r>
              <a:rPr lang="en-US" altLang="ko-KR" dirty="0"/>
              <a:t>, </a:t>
            </a:r>
            <a:r>
              <a:rPr lang="ko-KR" altLang="en-US" dirty="0"/>
              <a:t>자취생</a:t>
            </a:r>
            <a:r>
              <a:rPr lang="en-US" altLang="ko-KR" dirty="0"/>
              <a:t>, </a:t>
            </a:r>
            <a:r>
              <a:rPr lang="ko-KR" altLang="en-US" dirty="0"/>
              <a:t>신혼부부 및 경험이 많지 않거나 헷갈리는 경우가 많은 사용자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시장조사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0" i="0" dirty="0">
                <a:effectLst/>
                <a:latin typeface="fkGroteskNeue"/>
              </a:rPr>
              <a:t>- </a:t>
            </a:r>
            <a:r>
              <a:rPr lang="ko-KR" altLang="en-US" b="0" i="0" dirty="0">
                <a:effectLst/>
                <a:latin typeface="fkGroteskNeue"/>
              </a:rPr>
              <a:t>국내 폐기물 처리 시장은 </a:t>
            </a:r>
            <a:r>
              <a:rPr lang="en-US" altLang="ko-KR" b="0" i="0" dirty="0">
                <a:effectLst/>
                <a:latin typeface="fkGroteskNeue"/>
              </a:rPr>
              <a:t>2025</a:t>
            </a:r>
            <a:r>
              <a:rPr lang="ko-KR" altLang="en-US" b="0" i="0" dirty="0">
                <a:effectLst/>
                <a:latin typeface="fkGroteskNeue"/>
              </a:rPr>
              <a:t>년 약 </a:t>
            </a:r>
            <a:r>
              <a:rPr lang="en-US" altLang="ko-KR" b="0" i="0" dirty="0">
                <a:effectLst/>
                <a:latin typeface="fkGroteskNeue"/>
              </a:rPr>
              <a:t>24</a:t>
            </a:r>
            <a:r>
              <a:rPr lang="ko-KR" altLang="en-US" b="0" i="0" dirty="0">
                <a:effectLst/>
                <a:latin typeface="fkGroteskNeue"/>
              </a:rPr>
              <a:t>조 원 규모로 급성장 중이며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쓰레기 배출 및 분리수거 관련 서비스에 대한 수요가 꾸준히 증가하고 있고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친환경 앱 시장 자체도 빠르게 성장하고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96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ACC48-BED1-9727-B798-74BBB293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6C5176-4264-85F9-69A0-75507DFE9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i="0" dirty="0">
                <a:effectLst/>
                <a:latin typeface="fkGroteskNeue"/>
              </a:rPr>
              <a:t>프로젝트 목표 </a:t>
            </a:r>
            <a:endParaRPr lang="en-US" altLang="ko-KR" dirty="0">
              <a:latin typeface="fkGroteskNeue"/>
            </a:endParaRPr>
          </a:p>
          <a:p>
            <a:pPr>
              <a:buFontTx/>
              <a:buChar char="-"/>
            </a:pPr>
            <a:r>
              <a:rPr lang="ko-KR" altLang="en-US" b="0" i="0" dirty="0">
                <a:effectLst/>
                <a:latin typeface="fkGroteskNeue"/>
              </a:rPr>
              <a:t>모든 연령층이 직관적으로 이해하고 사용할 수 있도록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쉽고 간단한 </a:t>
            </a:r>
            <a:r>
              <a:rPr lang="en-US" altLang="ko-KR" b="0" i="0" dirty="0">
                <a:effectLst/>
                <a:latin typeface="fkGroteskNeue"/>
              </a:rPr>
              <a:t>UI/UX</a:t>
            </a:r>
            <a:r>
              <a:rPr lang="ko-KR" altLang="en-US" b="0" i="0" dirty="0">
                <a:effectLst/>
                <a:latin typeface="fkGroteskNeue"/>
              </a:rPr>
              <a:t>를 제공하는 분리수거 안내 앱을 개발할 계획</a:t>
            </a:r>
            <a:endParaRPr lang="en-US" altLang="ko-KR" b="0" i="0" dirty="0">
              <a:effectLst/>
              <a:latin typeface="fkGroteskNeue"/>
            </a:endParaRPr>
          </a:p>
          <a:p>
            <a:pPr>
              <a:buFontTx/>
              <a:buChar char="-"/>
            </a:pPr>
            <a:r>
              <a:rPr lang="ko-KR" altLang="en-US" b="0" i="0" dirty="0">
                <a:effectLst/>
                <a:latin typeface="fkGroteskNeue"/>
              </a:rPr>
              <a:t>사용자가 </a:t>
            </a:r>
            <a:r>
              <a:rPr lang="en-US" altLang="ko-KR" b="0" i="0" dirty="0">
                <a:effectLst/>
                <a:latin typeface="fkGroteskNeue"/>
              </a:rPr>
              <a:t>3</a:t>
            </a:r>
            <a:r>
              <a:rPr lang="ko-KR" altLang="en-US" b="0" i="0" dirty="0">
                <a:effectLst/>
                <a:latin typeface="fkGroteskNeue"/>
              </a:rPr>
              <a:t>번 이내의 터치로 원하는 분리수거 정보를 찾을 수 있도록 앱을 </a:t>
            </a:r>
            <a:r>
              <a:rPr lang="ko-KR" altLang="en-US" b="0" i="0">
                <a:effectLst/>
                <a:latin typeface="fkGroteskNeue"/>
              </a:rPr>
              <a:t>설계 </a:t>
            </a:r>
            <a:r>
              <a:rPr lang="ko-KR" altLang="en-US">
                <a:latin typeface="fkGroteskNeue"/>
              </a:rPr>
              <a:t>목표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6891415"/>
      </p:ext>
    </p:extLst>
  </p:cSld>
  <p:clrMapOvr>
    <a:masterClrMapping/>
  </p:clrMapOvr>
</p:sld>
</file>

<file path=ppt/theme/theme1.xml><?xml version="1.0" encoding="utf-8"?>
<a:theme xmlns:a="http://schemas.openxmlformats.org/drawingml/2006/main" name="베를린">
  <a:themeElements>
    <a:clrScheme name="베를린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베를린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베를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TM04033917[[fn=베를린]]</Template>
  <TotalTime>90</TotalTime>
  <Words>170</Words>
  <Application>Microsoft Office PowerPoint</Application>
  <PresentationFormat>와이드스크린</PresentationFormat>
  <Paragraphs>29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fkGroteskNeue</vt:lpstr>
      <vt:lpstr>Arial</vt:lpstr>
      <vt:lpstr>Trebuchet MS</vt:lpstr>
      <vt:lpstr>베를린</vt:lpstr>
      <vt:lpstr> flutter 개발 프로젝트 계획서</vt:lpstr>
      <vt:lpstr>목차</vt:lpstr>
      <vt:lpstr>간트차트</vt:lpstr>
      <vt:lpstr>주제선정</vt:lpstr>
      <vt:lpstr>주제선정</vt:lpstr>
      <vt:lpstr>주제선정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동준 전</dc:creator>
  <cp:lastModifiedBy>동준 전</cp:lastModifiedBy>
  <cp:revision>2</cp:revision>
  <dcterms:created xsi:type="dcterms:W3CDTF">2025-04-29T05:35:04Z</dcterms:created>
  <dcterms:modified xsi:type="dcterms:W3CDTF">2025-04-30T05:06:21Z</dcterms:modified>
</cp:coreProperties>
</file>