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CFF"/>
    <a:srgbClr val="40404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8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2602-DF05-4530-BFBF-EAF249EC283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EDD7-D08E-48E6-BF2D-6D7F659E8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/>
          <p:cNvCxnSpPr/>
          <p:nvPr/>
        </p:nvCxnSpPr>
        <p:spPr>
          <a:xfrm flipH="1">
            <a:off x="4262140" y="857731"/>
            <a:ext cx="89406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541190" y="2820099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197963" y="3312858"/>
            <a:ext cx="4361252" cy="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535350" y="284041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262192" y="2838535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218080" y="2838535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90423" y="2930764"/>
            <a:ext cx="0" cy="392723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0236254" y="2705179"/>
            <a:ext cx="0" cy="4160504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625276" y="6199584"/>
            <a:ext cx="0" cy="65841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4427" y="857729"/>
            <a:ext cx="0" cy="99647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5783252" y="5816384"/>
            <a:ext cx="166153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310895" y="2996491"/>
            <a:ext cx="0" cy="71121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305815" y="4354516"/>
            <a:ext cx="0" cy="1004884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41997" y="1714522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083530" y="1734841"/>
            <a:ext cx="4361252" cy="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420917" y="1734841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147759" y="173295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103647" y="1732958"/>
            <a:ext cx="0" cy="48837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05815" y="1188972"/>
            <a:ext cx="0" cy="1024088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95723" y="443086"/>
            <a:ext cx="886282" cy="1019786"/>
            <a:chOff x="6212866" y="370313"/>
            <a:chExt cx="1051271" cy="12096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05092" y="1251376"/>
              <a:ext cx="759045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Index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122578" y="2020591"/>
            <a:ext cx="900724" cy="976313"/>
            <a:chOff x="6212866" y="370313"/>
            <a:chExt cx="1068401" cy="115806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505092" y="1251376"/>
              <a:ext cx="776175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맞춤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98419" y="2020591"/>
            <a:ext cx="1014243" cy="976313"/>
            <a:chOff x="6212866" y="370313"/>
            <a:chExt cx="1203053" cy="115806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505092" y="1251376"/>
              <a:ext cx="91082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위치별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837167" y="2020591"/>
            <a:ext cx="900724" cy="976313"/>
            <a:chOff x="6212866" y="370313"/>
            <a:chExt cx="1068401" cy="115806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505092" y="1251376"/>
              <a:ext cx="776175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지역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850596" y="2020591"/>
            <a:ext cx="1023702" cy="976313"/>
            <a:chOff x="6212866" y="370313"/>
            <a:chExt cx="1214273" cy="115806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6505092" y="1251376"/>
              <a:ext cx="92204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땡처리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995723" y="2020178"/>
            <a:ext cx="1016946" cy="976313"/>
            <a:chOff x="6212866" y="370313"/>
            <a:chExt cx="1206259" cy="115806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505092" y="1251376"/>
              <a:ext cx="914033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워크샵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95871" y="3648075"/>
            <a:ext cx="908832" cy="976313"/>
            <a:chOff x="6212866" y="370313"/>
            <a:chExt cx="1078019" cy="115806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505092" y="1251376"/>
              <a:ext cx="785793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검색 결과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315311" y="5340034"/>
            <a:ext cx="823088" cy="976313"/>
            <a:chOff x="6212866" y="370313"/>
            <a:chExt cx="976313" cy="115806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6505092" y="1251376"/>
              <a:ext cx="458780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결제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011111" y="5340034"/>
            <a:ext cx="910183" cy="976313"/>
            <a:chOff x="6212866" y="370313"/>
            <a:chExt cx="1079621" cy="1158062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6505092" y="1251376"/>
              <a:ext cx="787395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상세 내역</a:t>
              </a:r>
              <a:endParaRPr lang="ko-KR" altLang="en-US" sz="12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32227" y="1801516"/>
            <a:ext cx="1283826" cy="1204452"/>
            <a:chOff x="6212866" y="370313"/>
            <a:chExt cx="1522823" cy="142867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6505092" y="1251376"/>
              <a:ext cx="1230597" cy="5476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관리자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기업주</a:t>
              </a:r>
              <a:endPara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 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로그인</a:t>
              </a:r>
              <a:endParaRPr lang="ko-KR" altLang="en-US" sz="1200" dirty="0"/>
            </a:p>
          </p:txBody>
        </p:sp>
      </p:grpSp>
      <p:cxnSp>
        <p:nvCxnSpPr>
          <p:cNvPr id="71" name="직선 연결선 70"/>
          <p:cNvCxnSpPr/>
          <p:nvPr/>
        </p:nvCxnSpPr>
        <p:spPr>
          <a:xfrm flipV="1">
            <a:off x="5767826" y="857730"/>
            <a:ext cx="5420083" cy="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9816243" y="1732958"/>
            <a:ext cx="823087" cy="1019786"/>
            <a:chOff x="6212866" y="370313"/>
            <a:chExt cx="976313" cy="1209628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6505092" y="1251376"/>
              <a:ext cx="67538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로그인</a:t>
              </a:r>
              <a:endParaRPr lang="ko-KR" altLang="en-US" sz="12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0025" y="568332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Site</a:t>
            </a:r>
          </a:p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Map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0941546" y="1714522"/>
            <a:ext cx="976050" cy="1019786"/>
            <a:chOff x="6212866" y="370313"/>
            <a:chExt cx="1157750" cy="1209628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505092" y="1251376"/>
              <a:ext cx="86552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회원가입</a:t>
              </a:r>
              <a:endParaRPr lang="ko-KR" altLang="en-US" sz="1200" dirty="0"/>
            </a:p>
          </p:txBody>
        </p:sp>
      </p:grpSp>
      <p:cxnSp>
        <p:nvCxnSpPr>
          <p:cNvPr id="96" name="직선 연결선 95"/>
          <p:cNvCxnSpPr/>
          <p:nvPr/>
        </p:nvCxnSpPr>
        <p:spPr>
          <a:xfrm>
            <a:off x="10133683" y="857731"/>
            <a:ext cx="0" cy="996469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1170975" y="854630"/>
            <a:ext cx="0" cy="94688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0547779" y="2223219"/>
            <a:ext cx="560488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356603" y="1557596"/>
            <a:ext cx="1427186" cy="16324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3477435" y="443086"/>
            <a:ext cx="1069025" cy="1019786"/>
            <a:chOff x="6212866" y="370313"/>
            <a:chExt cx="1268034" cy="1209628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11" name="직사각형 110"/>
            <p:cNvSpPr/>
            <p:nvPr/>
          </p:nvSpPr>
          <p:spPr>
            <a:xfrm>
              <a:off x="6505093" y="1251376"/>
              <a:ext cx="975807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유휴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QnA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0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/>
          <p:cNvCxnSpPr/>
          <p:nvPr/>
        </p:nvCxnSpPr>
        <p:spPr>
          <a:xfrm>
            <a:off x="3407186" y="746494"/>
            <a:ext cx="0" cy="533666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294740" y="4312655"/>
            <a:ext cx="0" cy="72416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957608" y="559468"/>
            <a:ext cx="441694" cy="220847"/>
          </a:xfrm>
          <a:custGeom>
            <a:avLst/>
            <a:gdLst>
              <a:gd name="connsiteX0" fmla="*/ 0 w 441694"/>
              <a:gd name="connsiteY0" fmla="*/ 220847 h 441694"/>
              <a:gd name="connsiteX1" fmla="*/ 220847 w 441694"/>
              <a:gd name="connsiteY1" fmla="*/ 0 h 441694"/>
              <a:gd name="connsiteX2" fmla="*/ 441694 w 441694"/>
              <a:gd name="connsiteY2" fmla="*/ 220847 h 441694"/>
              <a:gd name="connsiteX3" fmla="*/ 220847 w 441694"/>
              <a:gd name="connsiteY3" fmla="*/ 441694 h 441694"/>
              <a:gd name="connsiteX4" fmla="*/ 0 w 441694"/>
              <a:gd name="connsiteY4" fmla="*/ 220847 h 441694"/>
              <a:gd name="connsiteX0" fmla="*/ 0 w 441694"/>
              <a:gd name="connsiteY0" fmla="*/ 220847 h 220847"/>
              <a:gd name="connsiteX1" fmla="*/ 220847 w 441694"/>
              <a:gd name="connsiteY1" fmla="*/ 0 h 220847"/>
              <a:gd name="connsiteX2" fmla="*/ 441694 w 441694"/>
              <a:gd name="connsiteY2" fmla="*/ 220847 h 220847"/>
              <a:gd name="connsiteX3" fmla="*/ 0 w 441694"/>
              <a:gd name="connsiteY3" fmla="*/ 220847 h 22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694" h="220847">
                <a:moveTo>
                  <a:pt x="0" y="220847"/>
                </a:moveTo>
                <a:cubicBezTo>
                  <a:pt x="0" y="98877"/>
                  <a:pt x="98877" y="0"/>
                  <a:pt x="220847" y="0"/>
                </a:cubicBezTo>
                <a:cubicBezTo>
                  <a:pt x="342817" y="0"/>
                  <a:pt x="441694" y="98877"/>
                  <a:pt x="441694" y="220847"/>
                </a:cubicBezTo>
                <a:cubicBezTo>
                  <a:pt x="404886" y="257655"/>
                  <a:pt x="36808" y="257655"/>
                  <a:pt x="0" y="220847"/>
                </a:cubicBezTo>
                <a:close/>
              </a:path>
            </a:pathLst>
          </a:cu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885085" y="765075"/>
            <a:ext cx="586740" cy="297180"/>
          </a:xfrm>
          <a:prstGeom prst="rect">
            <a:avLst/>
          </a:prstGeom>
          <a:solidFill>
            <a:srgbClr val="3B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108063" y="2117655"/>
            <a:ext cx="0" cy="47288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07974" y="7464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9300" y="2590535"/>
            <a:ext cx="2232115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59300" y="2576499"/>
            <a:ext cx="0" cy="58787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480650" y="2576499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656577" y="4518395"/>
            <a:ext cx="382812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6958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47749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671143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002978" y="451839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491726" y="431265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904713" y="4312655"/>
            <a:ext cx="0" cy="63914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0346824" y="-1"/>
            <a:ext cx="0" cy="128016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9976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095834" y="1062255"/>
            <a:ext cx="1507861" cy="1019786"/>
            <a:chOff x="6212866" y="370313"/>
            <a:chExt cx="1788559" cy="120962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505090" y="1251376"/>
              <a:ext cx="1496335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사용자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272735" y="4894602"/>
            <a:ext cx="1264589" cy="1019786"/>
            <a:chOff x="6212866" y="370313"/>
            <a:chExt cx="1500007" cy="120962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6505091" y="1251376"/>
              <a:ext cx="1207782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개인정보 수정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696452" y="4891775"/>
            <a:ext cx="1048186" cy="1019786"/>
            <a:chOff x="6212866" y="370313"/>
            <a:chExt cx="1243313" cy="120962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505091" y="1251376"/>
              <a:ext cx="951088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찜한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펜션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932093" y="4894602"/>
            <a:ext cx="1027345" cy="1019786"/>
            <a:chOff x="6212866" y="370313"/>
            <a:chExt cx="1218592" cy="120962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505090" y="1251376"/>
              <a:ext cx="926368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결제 내역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94059" y="4894602"/>
            <a:ext cx="1173220" cy="1019785"/>
            <a:chOff x="6212868" y="370313"/>
            <a:chExt cx="1391627" cy="120962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8" y="370313"/>
              <a:ext cx="976313" cy="97631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505094" y="1251376"/>
              <a:ext cx="109940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게시판 관리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95930" y="2885536"/>
            <a:ext cx="1957088" cy="1019786"/>
            <a:chOff x="6212866" y="370313"/>
            <a:chExt cx="2321420" cy="120962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505092" y="1251376"/>
              <a:ext cx="202919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팬션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정보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업데이트</a:t>
              </a:r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수정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40027" y="4908502"/>
            <a:ext cx="1160393" cy="1019786"/>
            <a:chOff x="6212866" y="370313"/>
            <a:chExt cx="1376409" cy="120962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6505088" y="1251376"/>
              <a:ext cx="1084187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사용자 관리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188568" y="2885536"/>
            <a:ext cx="1094671" cy="1019786"/>
            <a:chOff x="6212866" y="370313"/>
            <a:chExt cx="1298452" cy="120962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505090" y="1251376"/>
              <a:ext cx="1006228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팬션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QnA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661611" y="1134808"/>
            <a:ext cx="1490230" cy="1019786"/>
            <a:chOff x="6212866" y="370313"/>
            <a:chExt cx="1767650" cy="1209628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505092" y="1251376"/>
              <a:ext cx="1475424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기업주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43306" y="1134808"/>
            <a:ext cx="1519083" cy="1019786"/>
            <a:chOff x="6212866" y="370313"/>
            <a:chExt cx="1801876" cy="120962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6505091" y="1251376"/>
              <a:ext cx="1509651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관리자 </a:t>
              </a:r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MyPage</a:t>
              </a:r>
              <a:endPara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20037" y="4908502"/>
            <a:ext cx="1142760" cy="1019786"/>
            <a:chOff x="6212866" y="370313"/>
            <a:chExt cx="1355493" cy="1209628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6" y="370313"/>
              <a:ext cx="976313" cy="976313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6505089" y="1251376"/>
              <a:ext cx="1063270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주</a:t>
              </a:r>
              <a:r>
                <a:rPr lang="ko-KR" altLang="en-US" sz="1200" dirty="0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관리</a:t>
              </a:r>
              <a:endParaRPr lang="ko-KR" altLang="en-US" sz="1200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8179210" y="0"/>
            <a:ext cx="0" cy="489177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282940" y="4312655"/>
            <a:ext cx="2637013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389668" y="746495"/>
            <a:ext cx="4570027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8404860" y="746495"/>
            <a:ext cx="94488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523137" y="2137992"/>
            <a:ext cx="0" cy="238040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334500" y="0"/>
            <a:ext cx="0" cy="746495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0611483" y="2016094"/>
            <a:ext cx="0" cy="2296561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0025" y="568332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Site</a:t>
            </a:r>
          </a:p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Map</a:t>
            </a:r>
            <a:endParaRPr lang="en-US" altLang="ko-KR" sz="4800" dirty="0" smtClean="0">
              <a:solidFill>
                <a:schemeClr val="bg1">
                  <a:lumMod val="9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949185" y="4886136"/>
            <a:ext cx="823087" cy="1019785"/>
            <a:chOff x="6212868" y="370313"/>
            <a:chExt cx="976313" cy="120962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868" y="370313"/>
              <a:ext cx="976313" cy="976314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6505094" y="1251376"/>
              <a:ext cx="614539" cy="3285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9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QnA</a:t>
              </a:r>
              <a:endParaRPr lang="ko-KR" altLang="en-US" sz="12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2252134" y="270933"/>
            <a:ext cx="5359400" cy="5985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55</Words>
  <Application>Microsoft Office PowerPoint</Application>
  <PresentationFormat>사용자 지정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Frank</cp:lastModifiedBy>
  <cp:revision>43</cp:revision>
  <dcterms:created xsi:type="dcterms:W3CDTF">2015-04-04T02:27:52Z</dcterms:created>
  <dcterms:modified xsi:type="dcterms:W3CDTF">2016-05-03T08:52:12Z</dcterms:modified>
</cp:coreProperties>
</file>