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CFF"/>
    <a:srgbClr val="40404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-773" y="-2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2016-05-04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67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2016-05-04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05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2016-05-04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04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2016-05-04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6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2016-05-04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57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2016-05-04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54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2016-05-04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02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2016-05-04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78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2016-05-04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56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2016-05-04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07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2016-05-04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16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7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82602-DF05-4530-BFBF-EAF249EC2833}" type="datetimeFigureOut">
              <a:rPr lang="ko-KR" altLang="en-US" smtClean="0"/>
              <a:t>2016-05-04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75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직선 연결선 157"/>
          <p:cNvCxnSpPr/>
          <p:nvPr/>
        </p:nvCxnSpPr>
        <p:spPr>
          <a:xfrm>
            <a:off x="11357783" y="2005701"/>
            <a:ext cx="21417" cy="4852299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10123197" y="1733989"/>
            <a:ext cx="0" cy="585878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9032973" y="857731"/>
            <a:ext cx="0" cy="498234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10256539" y="854630"/>
            <a:ext cx="0" cy="1465237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H="1">
            <a:off x="9508045" y="1732958"/>
            <a:ext cx="632086" cy="0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7236378" y="2820099"/>
            <a:ext cx="0" cy="1294485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2893151" y="3312858"/>
            <a:ext cx="3337387" cy="0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6230538" y="2840418"/>
            <a:ext cx="0" cy="488378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957380" y="2838535"/>
            <a:ext cx="0" cy="488378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2913268" y="2838535"/>
            <a:ext cx="0" cy="488378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10441404" y="2930764"/>
            <a:ext cx="0" cy="3927236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9367484" y="5108975"/>
            <a:ext cx="0" cy="1749025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8233264" y="6199584"/>
            <a:ext cx="0" cy="658416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311036" y="854630"/>
            <a:ext cx="32035" cy="2853076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H="1">
            <a:off x="6640855" y="5781758"/>
            <a:ext cx="1266995" cy="0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5014550" y="3004958"/>
            <a:ext cx="0" cy="111809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6129055" y="4114584"/>
            <a:ext cx="0" cy="1282240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137185" y="1714522"/>
            <a:ext cx="0" cy="488378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778718" y="1734841"/>
            <a:ext cx="4361252" cy="1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6116105" y="1734841"/>
            <a:ext cx="0" cy="488378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3842947" y="1732958"/>
            <a:ext cx="0" cy="488378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798835" y="1732958"/>
            <a:ext cx="0" cy="488378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5001003" y="1188972"/>
            <a:ext cx="0" cy="1024088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4690911" y="443086"/>
            <a:ext cx="886282" cy="1019786"/>
            <a:chOff x="6212866" y="370313"/>
            <a:chExt cx="1051271" cy="120962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866" y="370313"/>
              <a:ext cx="976313" cy="976313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6505092" y="1251376"/>
              <a:ext cx="759045" cy="32856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Index</a:t>
              </a:r>
              <a:endParaRPr lang="ko-KR" altLang="en-US" sz="1200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8866132" y="3934203"/>
            <a:ext cx="1283826" cy="1204452"/>
            <a:chOff x="6212866" y="370313"/>
            <a:chExt cx="1522823" cy="1428671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866" y="370313"/>
              <a:ext cx="976313" cy="976313"/>
            </a:xfrm>
            <a:prstGeom prst="rect">
              <a:avLst/>
            </a:prstGeom>
          </p:spPr>
        </p:pic>
        <p:sp>
          <p:nvSpPr>
            <p:cNvPr id="46" name="직사각형 45"/>
            <p:cNvSpPr/>
            <p:nvPr/>
          </p:nvSpPr>
          <p:spPr>
            <a:xfrm>
              <a:off x="6505092" y="1251376"/>
              <a:ext cx="1230597" cy="5476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관리자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,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기업주</a:t>
              </a:r>
              <a:endParaRPr lang="en-US" altLang="ko-KR" sz="1200" dirty="0" smtClean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    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로그인</a:t>
              </a:r>
              <a:endParaRPr lang="ko-KR" altLang="en-US" sz="1200" dirty="0"/>
            </a:p>
          </p:txBody>
        </p:sp>
      </p:grpSp>
      <p:cxnSp>
        <p:nvCxnSpPr>
          <p:cNvPr id="71" name="직선 연결선 70"/>
          <p:cNvCxnSpPr/>
          <p:nvPr/>
        </p:nvCxnSpPr>
        <p:spPr>
          <a:xfrm>
            <a:off x="5453489" y="857732"/>
            <a:ext cx="5759303" cy="0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8742294" y="1224949"/>
            <a:ext cx="865059" cy="1019786"/>
            <a:chOff x="6212866" y="370313"/>
            <a:chExt cx="1026099" cy="1209628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866" y="370313"/>
              <a:ext cx="976313" cy="976313"/>
            </a:xfrm>
            <a:prstGeom prst="rect">
              <a:avLst/>
            </a:prstGeom>
          </p:spPr>
        </p:pic>
        <p:sp>
          <p:nvSpPr>
            <p:cNvPr id="43" name="직사각형 42"/>
            <p:cNvSpPr/>
            <p:nvPr/>
          </p:nvSpPr>
          <p:spPr>
            <a:xfrm>
              <a:off x="6505092" y="1251376"/>
              <a:ext cx="733873" cy="32856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Login</a:t>
              </a:r>
              <a:endParaRPr lang="ko-KR" altLang="en-US" sz="1200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80025" y="568332"/>
            <a:ext cx="14975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Site</a:t>
            </a:r>
          </a:p>
          <a:p>
            <a:r>
              <a:rPr lang="en-US" altLang="ko-KR" sz="4800" dirty="0" smtClean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Map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9941082" y="2175121"/>
            <a:ext cx="823088" cy="1019786"/>
            <a:chOff x="6212866" y="370313"/>
            <a:chExt cx="976313" cy="1209628"/>
          </a:xfrm>
        </p:grpSpPr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866" y="370313"/>
              <a:ext cx="976313" cy="976313"/>
            </a:xfrm>
            <a:prstGeom prst="rect">
              <a:avLst/>
            </a:prstGeom>
          </p:spPr>
        </p:pic>
        <p:sp>
          <p:nvSpPr>
            <p:cNvPr id="92" name="직사각형 91"/>
            <p:cNvSpPr/>
            <p:nvPr/>
          </p:nvSpPr>
          <p:spPr>
            <a:xfrm>
              <a:off x="6505092" y="1251376"/>
              <a:ext cx="610735" cy="32856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Join</a:t>
              </a:r>
              <a:endParaRPr lang="ko-KR" altLang="en-US" sz="1200" dirty="0"/>
            </a:p>
          </p:txBody>
        </p:sp>
      </p:grpSp>
      <p:sp>
        <p:nvSpPr>
          <p:cNvPr id="105" name="직사각형 104"/>
          <p:cNvSpPr/>
          <p:nvPr/>
        </p:nvSpPr>
        <p:spPr>
          <a:xfrm>
            <a:off x="8791341" y="3815716"/>
            <a:ext cx="1427186" cy="139895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/>
        </p:nvCxnSpPr>
        <p:spPr>
          <a:xfrm flipH="1">
            <a:off x="5001003" y="4114584"/>
            <a:ext cx="2256415" cy="0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/>
          <p:cNvGrpSpPr/>
          <p:nvPr/>
        </p:nvGrpSpPr>
        <p:grpSpPr>
          <a:xfrm>
            <a:off x="5860074" y="5340034"/>
            <a:ext cx="1275813" cy="1019786"/>
            <a:chOff x="6212866" y="370313"/>
            <a:chExt cx="1513318" cy="1209628"/>
          </a:xfrm>
        </p:grpSpPr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866" y="370313"/>
              <a:ext cx="976313" cy="976313"/>
            </a:xfrm>
            <a:prstGeom prst="rect">
              <a:avLst/>
            </a:prstGeom>
          </p:spPr>
        </p:pic>
        <p:sp>
          <p:nvSpPr>
            <p:cNvPr id="94" name="직사각형 93"/>
            <p:cNvSpPr/>
            <p:nvPr/>
          </p:nvSpPr>
          <p:spPr>
            <a:xfrm>
              <a:off x="6505093" y="1251376"/>
              <a:ext cx="1221091" cy="32856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DetailView</a:t>
              </a:r>
              <a:endParaRPr lang="ko-KR" altLang="en-US" sz="1200" dirty="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7862334" y="5294970"/>
            <a:ext cx="823087" cy="1019786"/>
            <a:chOff x="6212866" y="370313"/>
            <a:chExt cx="976313" cy="1209628"/>
          </a:xfrm>
        </p:grpSpPr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866" y="370313"/>
              <a:ext cx="976313" cy="976313"/>
            </a:xfrm>
            <a:prstGeom prst="rect">
              <a:avLst/>
            </a:prstGeom>
          </p:spPr>
        </p:pic>
        <p:sp>
          <p:nvSpPr>
            <p:cNvPr id="99" name="직사각형 98"/>
            <p:cNvSpPr/>
            <p:nvPr/>
          </p:nvSpPr>
          <p:spPr>
            <a:xfrm>
              <a:off x="6505093" y="1251376"/>
              <a:ext cx="574153" cy="32856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Pay</a:t>
              </a:r>
              <a:endParaRPr lang="ko-KR" altLang="en-US" sz="1200" dirty="0"/>
            </a:p>
          </p:txBody>
        </p:sp>
      </p:grpSp>
      <p:cxnSp>
        <p:nvCxnSpPr>
          <p:cNvPr id="101" name="직선 연결선 100"/>
          <p:cNvCxnSpPr/>
          <p:nvPr/>
        </p:nvCxnSpPr>
        <p:spPr>
          <a:xfrm flipH="1">
            <a:off x="8355078" y="3690772"/>
            <a:ext cx="798761" cy="0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9136905" y="3690772"/>
            <a:ext cx="0" cy="311368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2360990" y="2056164"/>
            <a:ext cx="1131541" cy="973619"/>
            <a:chOff x="6212866" y="370313"/>
            <a:chExt cx="1342185" cy="1154866"/>
          </a:xfrm>
        </p:grpSpPr>
        <p:pic>
          <p:nvPicPr>
            <p:cNvPr id="133" name="그림 1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866" y="370313"/>
              <a:ext cx="976313" cy="976313"/>
            </a:xfrm>
            <a:prstGeom prst="rect">
              <a:avLst/>
            </a:prstGeom>
          </p:spPr>
        </p:pic>
        <p:sp>
          <p:nvSpPr>
            <p:cNvPr id="134" name="직사각형 133"/>
            <p:cNvSpPr/>
            <p:nvPr/>
          </p:nvSpPr>
          <p:spPr>
            <a:xfrm>
              <a:off x="6505090" y="1251376"/>
              <a:ext cx="1049961" cy="2738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900" dirty="0" err="1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S_Location</a:t>
              </a:r>
              <a:endParaRPr lang="ko-KR" altLang="en-US" sz="1200" dirty="0"/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3517932" y="2056164"/>
            <a:ext cx="1137953" cy="973619"/>
            <a:chOff x="6212866" y="370313"/>
            <a:chExt cx="1349791" cy="1154866"/>
          </a:xfrm>
        </p:grpSpPr>
        <p:pic>
          <p:nvPicPr>
            <p:cNvPr id="139" name="그림 1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866" y="370313"/>
              <a:ext cx="976313" cy="976313"/>
            </a:xfrm>
            <a:prstGeom prst="rect">
              <a:avLst/>
            </a:prstGeom>
          </p:spPr>
        </p:pic>
        <p:sp>
          <p:nvSpPr>
            <p:cNvPr id="140" name="직사각형 139"/>
            <p:cNvSpPr/>
            <p:nvPr/>
          </p:nvSpPr>
          <p:spPr>
            <a:xfrm>
              <a:off x="6505090" y="1251376"/>
              <a:ext cx="1057567" cy="2738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900" dirty="0" err="1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S_Discount</a:t>
              </a:r>
              <a:endParaRPr lang="ko-KR" altLang="en-US" sz="1200" dirty="0"/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4682801" y="2048037"/>
            <a:ext cx="952004" cy="973619"/>
            <a:chOff x="6212866" y="370313"/>
            <a:chExt cx="1129226" cy="1154866"/>
          </a:xfrm>
        </p:grpSpPr>
        <p:pic>
          <p:nvPicPr>
            <p:cNvPr id="142" name="그림 1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866" y="370313"/>
              <a:ext cx="976313" cy="976313"/>
            </a:xfrm>
            <a:prstGeom prst="rect">
              <a:avLst/>
            </a:prstGeom>
          </p:spPr>
        </p:pic>
        <p:sp>
          <p:nvSpPr>
            <p:cNvPr id="143" name="직사각형 142"/>
            <p:cNvSpPr/>
            <p:nvPr/>
          </p:nvSpPr>
          <p:spPr>
            <a:xfrm>
              <a:off x="6505090" y="1251376"/>
              <a:ext cx="837002" cy="2738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900" dirty="0" err="1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S_Group</a:t>
              </a:r>
              <a:endParaRPr lang="ko-KR" altLang="en-US" sz="1200" dirty="0"/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5765107" y="2056164"/>
            <a:ext cx="1107495" cy="973619"/>
            <a:chOff x="6212866" y="370313"/>
            <a:chExt cx="1313663" cy="1154866"/>
          </a:xfrm>
        </p:grpSpPr>
        <p:pic>
          <p:nvPicPr>
            <p:cNvPr id="145" name="그림 1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866" y="370313"/>
              <a:ext cx="976313" cy="976313"/>
            </a:xfrm>
            <a:prstGeom prst="rect">
              <a:avLst/>
            </a:prstGeom>
          </p:spPr>
        </p:pic>
        <p:sp>
          <p:nvSpPr>
            <p:cNvPr id="146" name="직사각형 145"/>
            <p:cNvSpPr/>
            <p:nvPr/>
          </p:nvSpPr>
          <p:spPr>
            <a:xfrm>
              <a:off x="6505090" y="1251376"/>
              <a:ext cx="1021439" cy="2738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900" dirty="0" err="1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S_OneShot</a:t>
              </a:r>
              <a:endParaRPr lang="ko-KR" altLang="en-US" sz="1200" dirty="0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6893606" y="2048037"/>
            <a:ext cx="987270" cy="973619"/>
            <a:chOff x="6212866" y="370313"/>
            <a:chExt cx="1171056" cy="1154866"/>
          </a:xfrm>
        </p:grpSpPr>
        <p:pic>
          <p:nvPicPr>
            <p:cNvPr id="148" name="그림 1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866" y="370313"/>
              <a:ext cx="976313" cy="976313"/>
            </a:xfrm>
            <a:prstGeom prst="rect">
              <a:avLst/>
            </a:prstGeom>
          </p:spPr>
        </p:pic>
        <p:sp>
          <p:nvSpPr>
            <p:cNvPr id="149" name="직사각형 148"/>
            <p:cNvSpPr/>
            <p:nvPr/>
          </p:nvSpPr>
          <p:spPr>
            <a:xfrm>
              <a:off x="6505090" y="1251376"/>
              <a:ext cx="878832" cy="2738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900" dirty="0" err="1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S_OnMap</a:t>
              </a:r>
              <a:endParaRPr lang="ko-KR" altLang="en-US" sz="1200" dirty="0"/>
            </a:p>
          </p:txBody>
        </p:sp>
      </p:grpSp>
      <p:cxnSp>
        <p:nvCxnSpPr>
          <p:cNvPr id="156" name="직선 연결선 155"/>
          <p:cNvCxnSpPr/>
          <p:nvPr/>
        </p:nvCxnSpPr>
        <p:spPr>
          <a:xfrm>
            <a:off x="11212792" y="867533"/>
            <a:ext cx="0" cy="585878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그룹 108"/>
          <p:cNvGrpSpPr/>
          <p:nvPr/>
        </p:nvGrpSpPr>
        <p:grpSpPr>
          <a:xfrm>
            <a:off x="10786273" y="1224949"/>
            <a:ext cx="1057035" cy="1019786"/>
            <a:chOff x="6212866" y="370313"/>
            <a:chExt cx="1253812" cy="1209628"/>
          </a:xfrm>
        </p:grpSpPr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866" y="370313"/>
              <a:ext cx="976313" cy="976313"/>
            </a:xfrm>
            <a:prstGeom prst="rect">
              <a:avLst/>
            </a:prstGeom>
          </p:spPr>
        </p:pic>
        <p:sp>
          <p:nvSpPr>
            <p:cNvPr id="111" name="직사각형 110"/>
            <p:cNvSpPr/>
            <p:nvPr/>
          </p:nvSpPr>
          <p:spPr>
            <a:xfrm>
              <a:off x="6505093" y="1251376"/>
              <a:ext cx="961585" cy="32856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Q_ToYH</a:t>
              </a:r>
              <a:endParaRPr lang="ko-KR" altLang="en-US" sz="12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</p:grpSp>
      <p:grpSp>
        <p:nvGrpSpPr>
          <p:cNvPr id="162" name="그룹 161"/>
          <p:cNvGrpSpPr/>
          <p:nvPr/>
        </p:nvGrpSpPr>
        <p:grpSpPr>
          <a:xfrm>
            <a:off x="3842820" y="5340034"/>
            <a:ext cx="1486256" cy="1019786"/>
            <a:chOff x="6212865" y="370313"/>
            <a:chExt cx="1762938" cy="1209628"/>
          </a:xfrm>
        </p:grpSpPr>
        <p:pic>
          <p:nvPicPr>
            <p:cNvPr id="163" name="그림 1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865" y="370313"/>
              <a:ext cx="976313" cy="976313"/>
            </a:xfrm>
            <a:prstGeom prst="rect">
              <a:avLst/>
            </a:prstGeom>
          </p:spPr>
        </p:pic>
        <p:sp>
          <p:nvSpPr>
            <p:cNvPr id="164" name="직사각형 163"/>
            <p:cNvSpPr/>
            <p:nvPr/>
          </p:nvSpPr>
          <p:spPr>
            <a:xfrm>
              <a:off x="6505093" y="1251376"/>
              <a:ext cx="1470710" cy="32856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Q_ToPension</a:t>
              </a:r>
              <a:endParaRPr lang="ko-KR" altLang="en-US" sz="12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</p:grpSp>
      <p:cxnSp>
        <p:nvCxnSpPr>
          <p:cNvPr id="165" name="직선 연결선 164"/>
          <p:cNvCxnSpPr/>
          <p:nvPr/>
        </p:nvCxnSpPr>
        <p:spPr>
          <a:xfrm flipH="1">
            <a:off x="4633260" y="5781758"/>
            <a:ext cx="1266995" cy="0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5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연결선 47"/>
          <p:cNvCxnSpPr/>
          <p:nvPr/>
        </p:nvCxnSpPr>
        <p:spPr>
          <a:xfrm flipH="1">
            <a:off x="8160444" y="1546352"/>
            <a:ext cx="2050356" cy="0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407186" y="746494"/>
            <a:ext cx="0" cy="533666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10537324" y="3640939"/>
            <a:ext cx="0" cy="724165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7957608" y="559468"/>
            <a:ext cx="441694" cy="220847"/>
          </a:xfrm>
          <a:custGeom>
            <a:avLst/>
            <a:gdLst>
              <a:gd name="connsiteX0" fmla="*/ 0 w 441694"/>
              <a:gd name="connsiteY0" fmla="*/ 220847 h 441694"/>
              <a:gd name="connsiteX1" fmla="*/ 220847 w 441694"/>
              <a:gd name="connsiteY1" fmla="*/ 0 h 441694"/>
              <a:gd name="connsiteX2" fmla="*/ 441694 w 441694"/>
              <a:gd name="connsiteY2" fmla="*/ 220847 h 441694"/>
              <a:gd name="connsiteX3" fmla="*/ 220847 w 441694"/>
              <a:gd name="connsiteY3" fmla="*/ 441694 h 441694"/>
              <a:gd name="connsiteX4" fmla="*/ 0 w 441694"/>
              <a:gd name="connsiteY4" fmla="*/ 220847 h 441694"/>
              <a:gd name="connsiteX0" fmla="*/ 0 w 441694"/>
              <a:gd name="connsiteY0" fmla="*/ 220847 h 220847"/>
              <a:gd name="connsiteX1" fmla="*/ 220847 w 441694"/>
              <a:gd name="connsiteY1" fmla="*/ 0 h 220847"/>
              <a:gd name="connsiteX2" fmla="*/ 441694 w 441694"/>
              <a:gd name="connsiteY2" fmla="*/ 220847 h 220847"/>
              <a:gd name="connsiteX3" fmla="*/ 0 w 441694"/>
              <a:gd name="connsiteY3" fmla="*/ 220847 h 220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694" h="220847">
                <a:moveTo>
                  <a:pt x="0" y="220847"/>
                </a:moveTo>
                <a:cubicBezTo>
                  <a:pt x="0" y="98877"/>
                  <a:pt x="98877" y="0"/>
                  <a:pt x="220847" y="0"/>
                </a:cubicBezTo>
                <a:cubicBezTo>
                  <a:pt x="342817" y="0"/>
                  <a:pt x="441694" y="98877"/>
                  <a:pt x="441694" y="220847"/>
                </a:cubicBezTo>
                <a:cubicBezTo>
                  <a:pt x="404886" y="257655"/>
                  <a:pt x="36808" y="257655"/>
                  <a:pt x="0" y="220847"/>
                </a:cubicBezTo>
                <a:close/>
              </a:path>
            </a:pathLst>
          </a:custGeom>
          <a:noFill/>
          <a:ln w="381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7885085" y="765075"/>
            <a:ext cx="586740" cy="297180"/>
          </a:xfrm>
          <a:prstGeom prst="rect">
            <a:avLst/>
          </a:prstGeom>
          <a:solidFill>
            <a:srgbClr val="3B7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>
            <a:off x="6108063" y="2117655"/>
            <a:ext cx="0" cy="472880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907974" y="746495"/>
            <a:ext cx="0" cy="639141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>
            <a:off x="4259300" y="2590535"/>
            <a:ext cx="2232115" cy="0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4259300" y="2576499"/>
            <a:ext cx="0" cy="587875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6480650" y="2576499"/>
            <a:ext cx="0" cy="639141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2656577" y="4518395"/>
            <a:ext cx="3828122" cy="0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269583" y="4518395"/>
            <a:ext cx="0" cy="639141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6477493" y="4518395"/>
            <a:ext cx="0" cy="639141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2671143" y="4518395"/>
            <a:ext cx="0" cy="639141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4002978" y="4518395"/>
            <a:ext cx="0" cy="639141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10478055" y="2048363"/>
            <a:ext cx="0" cy="639141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0442074" y="-1"/>
            <a:ext cx="0" cy="1280161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0095835" y="1062255"/>
            <a:ext cx="1054212" cy="1019786"/>
            <a:chOff x="6212866" y="370313"/>
            <a:chExt cx="1250460" cy="120962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866" y="370313"/>
              <a:ext cx="976313" cy="976313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6505090" y="1251376"/>
              <a:ext cx="958236" cy="32856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MyPage</a:t>
              </a:r>
              <a:endParaRPr lang="ko-KR" altLang="en-US" sz="12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0097580" y="2621153"/>
            <a:ext cx="979255" cy="1019786"/>
            <a:chOff x="6212866" y="370313"/>
            <a:chExt cx="1161555" cy="1209628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866" y="370313"/>
              <a:ext cx="976313" cy="976313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6505091" y="1251376"/>
              <a:ext cx="869330" cy="32856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Modify</a:t>
              </a:r>
              <a:endParaRPr lang="ko-KR" altLang="en-US" sz="12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0166268" y="4278524"/>
            <a:ext cx="1336726" cy="1019786"/>
            <a:chOff x="6212866" y="370313"/>
            <a:chExt cx="1585566" cy="1209628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866" y="370313"/>
              <a:ext cx="976313" cy="976313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6505091" y="1251376"/>
              <a:ext cx="1293341" cy="32856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Withdrawal</a:t>
              </a:r>
              <a:endParaRPr lang="ko-KR" altLang="en-US" sz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194059" y="4894602"/>
            <a:ext cx="1173220" cy="1019785"/>
            <a:chOff x="6212868" y="370313"/>
            <a:chExt cx="1391627" cy="1209628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868" y="370313"/>
              <a:ext cx="976313" cy="976314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6505094" y="1251376"/>
              <a:ext cx="1099401" cy="32856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게시판 관리</a:t>
              </a:r>
              <a:endParaRPr lang="ko-KR" altLang="en-US" sz="12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995930" y="2885536"/>
            <a:ext cx="1957088" cy="1019786"/>
            <a:chOff x="6212866" y="370313"/>
            <a:chExt cx="2321420" cy="1209628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866" y="370313"/>
              <a:ext cx="976313" cy="976313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6505092" y="1251376"/>
              <a:ext cx="2029194" cy="32856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ko-KR" altLang="en-US" sz="1200" dirty="0" err="1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팬션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정보 업데이트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, 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수정</a:t>
              </a:r>
              <a:endParaRPr lang="ko-KR" altLang="en-US" sz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440027" y="4908502"/>
            <a:ext cx="1160393" cy="1019786"/>
            <a:chOff x="6212866" y="370313"/>
            <a:chExt cx="1376409" cy="1209628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866" y="370313"/>
              <a:ext cx="976313" cy="976313"/>
            </a:xfrm>
            <a:prstGeom prst="rect">
              <a:avLst/>
            </a:prstGeom>
          </p:spPr>
        </p:pic>
        <p:sp>
          <p:nvSpPr>
            <p:cNvPr id="28" name="직사각형 27"/>
            <p:cNvSpPr/>
            <p:nvPr/>
          </p:nvSpPr>
          <p:spPr>
            <a:xfrm>
              <a:off x="6505088" y="1251376"/>
              <a:ext cx="1084187" cy="32856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사용자 관리</a:t>
              </a:r>
              <a:endParaRPr lang="ko-KR" altLang="en-US" sz="12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188568" y="2885536"/>
            <a:ext cx="1094671" cy="1019786"/>
            <a:chOff x="6212866" y="370313"/>
            <a:chExt cx="1298452" cy="1209628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866" y="370313"/>
              <a:ext cx="976313" cy="976313"/>
            </a:xfrm>
            <a:prstGeom prst="rect">
              <a:avLst/>
            </a:prstGeom>
          </p:spPr>
        </p:pic>
        <p:sp>
          <p:nvSpPr>
            <p:cNvPr id="31" name="직사각형 30"/>
            <p:cNvSpPr/>
            <p:nvPr/>
          </p:nvSpPr>
          <p:spPr>
            <a:xfrm>
              <a:off x="6505090" y="1251376"/>
              <a:ext cx="1006228" cy="32856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ko-KR" altLang="en-US" sz="1200" dirty="0" err="1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팬션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</a:t>
              </a:r>
              <a:r>
                <a:rPr lang="en-US" altLang="ko-KR" sz="1200" dirty="0" err="1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QnA</a:t>
              </a:r>
              <a:endParaRPr lang="ko-KR" altLang="en-US" sz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661611" y="1134808"/>
            <a:ext cx="1490230" cy="1019786"/>
            <a:chOff x="6212866" y="370313"/>
            <a:chExt cx="1767650" cy="1209628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866" y="370313"/>
              <a:ext cx="976313" cy="976313"/>
            </a:xfrm>
            <a:prstGeom prst="rect">
              <a:avLst/>
            </a:prstGeom>
          </p:spPr>
        </p:pic>
        <p:sp>
          <p:nvSpPr>
            <p:cNvPr id="34" name="직사각형 33"/>
            <p:cNvSpPr/>
            <p:nvPr/>
          </p:nvSpPr>
          <p:spPr>
            <a:xfrm>
              <a:off x="6505092" y="1251376"/>
              <a:ext cx="1475424" cy="32856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기업주 </a:t>
              </a:r>
              <a:r>
                <a:rPr lang="en-US" altLang="ko-KR" sz="1200" dirty="0" err="1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MyPage</a:t>
              </a:r>
              <a:endParaRPr lang="ko-KR" altLang="en-US" sz="12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3143306" y="1134808"/>
            <a:ext cx="1519083" cy="1019786"/>
            <a:chOff x="6212866" y="370313"/>
            <a:chExt cx="1801876" cy="1209628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866" y="370313"/>
              <a:ext cx="976313" cy="976313"/>
            </a:xfrm>
            <a:prstGeom prst="rect">
              <a:avLst/>
            </a:prstGeom>
          </p:spPr>
        </p:pic>
        <p:sp>
          <p:nvSpPr>
            <p:cNvPr id="37" name="직사각형 36"/>
            <p:cNvSpPr/>
            <p:nvPr/>
          </p:nvSpPr>
          <p:spPr>
            <a:xfrm>
              <a:off x="6505091" y="1251376"/>
              <a:ext cx="1509651" cy="32856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관리자 </a:t>
              </a:r>
              <a:r>
                <a:rPr lang="en-US" altLang="ko-KR" sz="1200" dirty="0" err="1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MyPage</a:t>
              </a:r>
              <a:endParaRPr lang="en-US" altLang="ko-KR" sz="1200" dirty="0" smtClean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720037" y="4908502"/>
            <a:ext cx="1142760" cy="1019786"/>
            <a:chOff x="6212866" y="370313"/>
            <a:chExt cx="1355493" cy="1209628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866" y="370313"/>
              <a:ext cx="976313" cy="976313"/>
            </a:xfrm>
            <a:prstGeom prst="rect">
              <a:avLst/>
            </a:prstGeom>
          </p:spPr>
        </p:pic>
        <p:sp>
          <p:nvSpPr>
            <p:cNvPr id="45" name="직사각형 44"/>
            <p:cNvSpPr/>
            <p:nvPr/>
          </p:nvSpPr>
          <p:spPr>
            <a:xfrm>
              <a:off x="6505089" y="1251376"/>
              <a:ext cx="1063270" cy="32856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기업</a:t>
              </a:r>
              <a:r>
                <a:rPr lang="ko-KR" altLang="en-US" sz="1200" dirty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주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관리</a:t>
              </a:r>
              <a:endParaRPr lang="ko-KR" altLang="en-US" sz="1200" dirty="0"/>
            </a:p>
          </p:txBody>
        </p:sp>
      </p:grpSp>
      <p:cxnSp>
        <p:nvCxnSpPr>
          <p:cNvPr id="46" name="직선 연결선 45"/>
          <p:cNvCxnSpPr/>
          <p:nvPr/>
        </p:nvCxnSpPr>
        <p:spPr>
          <a:xfrm>
            <a:off x="8179210" y="0"/>
            <a:ext cx="0" cy="1546352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H="1">
            <a:off x="3389668" y="746495"/>
            <a:ext cx="4570027" cy="0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8404860" y="746495"/>
            <a:ext cx="944880" cy="0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3523137" y="2137992"/>
            <a:ext cx="0" cy="238040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9334500" y="0"/>
            <a:ext cx="0" cy="746495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80025" y="568332"/>
            <a:ext cx="14975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Site</a:t>
            </a:r>
          </a:p>
          <a:p>
            <a:r>
              <a:rPr lang="en-US" altLang="ko-KR" sz="4800" dirty="0" smtClean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Map</a:t>
            </a:r>
          </a:p>
        </p:txBody>
      </p:sp>
      <p:grpSp>
        <p:nvGrpSpPr>
          <p:cNvPr id="96" name="그룹 95"/>
          <p:cNvGrpSpPr/>
          <p:nvPr/>
        </p:nvGrpSpPr>
        <p:grpSpPr>
          <a:xfrm>
            <a:off x="4949185" y="4886136"/>
            <a:ext cx="823087" cy="1019785"/>
            <a:chOff x="6212868" y="370313"/>
            <a:chExt cx="976313" cy="1209628"/>
          </a:xfrm>
        </p:grpSpPr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868" y="370313"/>
              <a:ext cx="976313" cy="976314"/>
            </a:xfrm>
            <a:prstGeom prst="rect">
              <a:avLst/>
            </a:prstGeom>
          </p:spPr>
        </p:pic>
        <p:sp>
          <p:nvSpPr>
            <p:cNvPr id="98" name="직사각형 97"/>
            <p:cNvSpPr/>
            <p:nvPr/>
          </p:nvSpPr>
          <p:spPr>
            <a:xfrm>
              <a:off x="6505094" y="1251376"/>
              <a:ext cx="614539" cy="32856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QnA</a:t>
              </a:r>
              <a:endParaRPr lang="ko-KR" altLang="en-US" sz="1200" dirty="0"/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2252134" y="270933"/>
            <a:ext cx="5359400" cy="598593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>
          <a:xfrm flipH="1">
            <a:off x="10442074" y="559865"/>
            <a:ext cx="931438" cy="0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11373512" y="-1"/>
            <a:ext cx="0" cy="5683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15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42</Words>
  <Application>Microsoft Office PowerPoint</Application>
  <PresentationFormat>사용자 지정</PresentationFormat>
  <Paragraphs>29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Frank</cp:lastModifiedBy>
  <cp:revision>49</cp:revision>
  <dcterms:created xsi:type="dcterms:W3CDTF">2015-04-04T02:27:52Z</dcterms:created>
  <dcterms:modified xsi:type="dcterms:W3CDTF">2016-05-04T16:37:41Z</dcterms:modified>
</cp:coreProperties>
</file>