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4" r:id="rId6"/>
    <p:sldId id="259" r:id="rId7"/>
    <p:sldId id="261" r:id="rId8"/>
    <p:sldId id="262"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2" d="100"/>
          <a:sy n="112"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1" Type="http://schemas.openxmlformats.org/officeDocument/2006/relationships/hyperlink" Target="http://www.softwaretestinghelp.com/"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www.softwaretestinghelp.com/"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C739F2-71E1-4FE5-B46D-38D6CB4AA999}"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34448617-A9F9-4016-A3B6-3F9285934F3A}">
      <dgm:prSet/>
      <dgm:spPr/>
      <dgm:t>
        <a:bodyPr/>
        <a:lstStyle/>
        <a:p>
          <a:pPr rtl="0"/>
          <a:r>
            <a:rPr lang="en-US"/>
            <a:t>1. Creating and maintaining release, project cycle.</a:t>
          </a:r>
        </a:p>
      </dgm:t>
    </dgm:pt>
    <dgm:pt modelId="{F6D1FFB9-2AEA-42E0-A9A1-59B15B61F68C}" type="parTrans" cxnId="{6F2ACF7C-D5A0-4B45-80C4-16E4D8E20CB6}">
      <dgm:prSet/>
      <dgm:spPr/>
      <dgm:t>
        <a:bodyPr/>
        <a:lstStyle/>
        <a:p>
          <a:endParaRPr lang="en-US"/>
        </a:p>
      </dgm:t>
    </dgm:pt>
    <dgm:pt modelId="{046BB5C9-242A-46AB-8970-92A04936B674}" type="sibTrans" cxnId="{6F2ACF7C-D5A0-4B45-80C4-16E4D8E20CB6}">
      <dgm:prSet/>
      <dgm:spPr/>
      <dgm:t>
        <a:bodyPr/>
        <a:lstStyle/>
        <a:p>
          <a:endParaRPr lang="en-US"/>
        </a:p>
      </dgm:t>
    </dgm:pt>
    <dgm:pt modelId="{14DA6878-B493-4562-9C87-3886A858D08D}">
      <dgm:prSet/>
      <dgm:spPr/>
      <dgm:t>
        <a:bodyPr/>
        <a:lstStyle/>
        <a:p>
          <a:pPr rtl="0"/>
          <a:r>
            <a:rPr lang="en-US"/>
            <a:t>2. Creating and maintaining the test artifacts specific to each release </a:t>
          </a:r>
          <a:r>
            <a:rPr lang="th-TH"/>
            <a:t>  </a:t>
          </a:r>
          <a:r>
            <a:rPr lang="en-US"/>
            <a:t>/cycle that we have- requirements, test cases, etc.</a:t>
          </a:r>
        </a:p>
      </dgm:t>
    </dgm:pt>
    <dgm:pt modelId="{C8A01E89-BAB3-4A2F-BF33-CACE3BFA294E}" type="parTrans" cxnId="{BDD38F9E-EF5C-40AE-BDA1-A15531F48B67}">
      <dgm:prSet/>
      <dgm:spPr/>
      <dgm:t>
        <a:bodyPr/>
        <a:lstStyle/>
        <a:p>
          <a:endParaRPr lang="en-US"/>
        </a:p>
      </dgm:t>
    </dgm:pt>
    <dgm:pt modelId="{5B22EECD-B523-4EF6-83EC-7FEA5CD85C4A}" type="sibTrans" cxnId="{BDD38F9E-EF5C-40AE-BDA1-A15531F48B67}">
      <dgm:prSet/>
      <dgm:spPr/>
      <dgm:t>
        <a:bodyPr/>
        <a:lstStyle/>
        <a:p>
          <a:endParaRPr lang="en-US"/>
        </a:p>
      </dgm:t>
    </dgm:pt>
    <dgm:pt modelId="{65A0A472-C3F7-418D-BEDE-0B4733D2A094}">
      <dgm:prSet/>
      <dgm:spPr>
        <a:ln>
          <a:solidFill>
            <a:schemeClr val="accent4">
              <a:lumMod val="60000"/>
              <a:lumOff val="40000"/>
            </a:schemeClr>
          </a:solidFill>
        </a:ln>
      </dgm:spPr>
      <dgm:t>
        <a:bodyPr/>
        <a:lstStyle/>
        <a:p>
          <a:pPr rtl="0"/>
          <a:r>
            <a:rPr lang="en-US" dirty="0"/>
            <a:t>3. Establishing t</a:t>
          </a:r>
          <a:r>
            <a:rPr lang="en-US" dirty="0">
              <a:solidFill>
                <a:schemeClr val="bg1"/>
              </a:solidFill>
            </a:rPr>
            <a:t>raceability</a:t>
          </a:r>
          <a:r>
            <a:rPr lang="en-US" dirty="0"/>
            <a:t> and coverage between the test assets.</a:t>
          </a:r>
          <a:r>
            <a:rPr lang="th-TH" dirty="0"/>
            <a:t> </a:t>
          </a:r>
          <a:endParaRPr lang="en-US" dirty="0"/>
        </a:p>
      </dgm:t>
    </dgm:pt>
    <dgm:pt modelId="{EDE7052C-85AD-4E54-8751-74128898EC3B}" type="parTrans" cxnId="{FB78EBEA-44BB-4BD6-8662-A1488343174D}">
      <dgm:prSet/>
      <dgm:spPr/>
      <dgm:t>
        <a:bodyPr/>
        <a:lstStyle/>
        <a:p>
          <a:endParaRPr lang="en-US"/>
        </a:p>
      </dgm:t>
    </dgm:pt>
    <dgm:pt modelId="{659765CA-8694-44FC-AB8A-B9DB2F63676D}" type="sibTrans" cxnId="{FB78EBEA-44BB-4BD6-8662-A1488343174D}">
      <dgm:prSet/>
      <dgm:spPr/>
      <dgm:t>
        <a:bodyPr/>
        <a:lstStyle/>
        <a:p>
          <a:endParaRPr lang="en-US"/>
        </a:p>
      </dgm:t>
    </dgm:pt>
    <dgm:pt modelId="{9A01194D-90E0-4695-8C65-8B2736172D04}">
      <dgm:prSet/>
      <dgm:spPr/>
      <dgm:t>
        <a:bodyPr/>
        <a:lstStyle/>
        <a:p>
          <a:pPr rtl="0"/>
          <a:r>
            <a:rPr lang="en-US" dirty="0"/>
            <a:t>4. Test execution support – test suite creation, test execution status capture, API support, Selenium, Jenkins etc.</a:t>
          </a:r>
        </a:p>
      </dgm:t>
    </dgm:pt>
    <dgm:pt modelId="{D2700BEC-4672-4620-B049-A457A2CAB552}" type="parTrans" cxnId="{7192EF1A-D8F5-4895-BA66-7E3461720E6C}">
      <dgm:prSet/>
      <dgm:spPr/>
      <dgm:t>
        <a:bodyPr/>
        <a:lstStyle/>
        <a:p>
          <a:endParaRPr lang="en-US"/>
        </a:p>
      </dgm:t>
    </dgm:pt>
    <dgm:pt modelId="{98425A67-3FE0-4A32-8A4B-A4D76386996A}" type="sibTrans" cxnId="{7192EF1A-D8F5-4895-BA66-7E3461720E6C}">
      <dgm:prSet/>
      <dgm:spPr/>
      <dgm:t>
        <a:bodyPr/>
        <a:lstStyle/>
        <a:p>
          <a:endParaRPr lang="en-US"/>
        </a:p>
      </dgm:t>
    </dgm:pt>
    <dgm:pt modelId="{B0E6C805-6BB2-4301-814B-1F1FC4F6EF1E}">
      <dgm:prSet/>
      <dgm:spPr/>
      <dgm:t>
        <a:bodyPr/>
        <a:lstStyle/>
        <a:p>
          <a:pPr rtl="0"/>
          <a:r>
            <a:rPr lang="en-US"/>
            <a:t>5. Metric collection/report-graph generation for analysis.</a:t>
          </a:r>
        </a:p>
      </dgm:t>
    </dgm:pt>
    <dgm:pt modelId="{ECF1264E-56E7-4E2C-9019-596BB945A024}" type="parTrans" cxnId="{A90E8673-8080-48B9-8A0B-01D2A1B633B6}">
      <dgm:prSet/>
      <dgm:spPr/>
      <dgm:t>
        <a:bodyPr/>
        <a:lstStyle/>
        <a:p>
          <a:endParaRPr lang="en-US"/>
        </a:p>
      </dgm:t>
    </dgm:pt>
    <dgm:pt modelId="{82194C20-200B-4204-A6F4-3E69A8367554}" type="sibTrans" cxnId="{A90E8673-8080-48B9-8A0B-01D2A1B633B6}">
      <dgm:prSet/>
      <dgm:spPr/>
      <dgm:t>
        <a:bodyPr/>
        <a:lstStyle/>
        <a:p>
          <a:endParaRPr lang="en-US"/>
        </a:p>
      </dgm:t>
    </dgm:pt>
    <dgm:pt modelId="{FDFA06B2-BF71-476F-A1A5-45C79342D2D6}">
      <dgm:prSet/>
      <dgm:spPr/>
      <dgm:t>
        <a:bodyPr/>
        <a:lstStyle/>
        <a:p>
          <a:pPr rtl="0"/>
          <a:r>
            <a:rPr lang="en-US" dirty="0"/>
            <a:t>6. Bug tracking/ Defect management (integrates with JIRA).</a:t>
          </a:r>
        </a:p>
      </dgm:t>
    </dgm:pt>
    <dgm:pt modelId="{4C95C2B6-4035-4897-8005-B862E55B851A}" type="parTrans" cxnId="{77D8E1F2-4BBF-4011-8E9F-6CFAAC779F32}">
      <dgm:prSet/>
      <dgm:spPr/>
      <dgm:t>
        <a:bodyPr/>
        <a:lstStyle/>
        <a:p>
          <a:endParaRPr lang="en-US"/>
        </a:p>
      </dgm:t>
    </dgm:pt>
    <dgm:pt modelId="{1E922CF5-8B2D-47A3-8A5B-CAB6D50147E2}" type="sibTrans" cxnId="{77D8E1F2-4BBF-4011-8E9F-6CFAAC779F32}">
      <dgm:prSet/>
      <dgm:spPr/>
      <dgm:t>
        <a:bodyPr/>
        <a:lstStyle/>
        <a:p>
          <a:endParaRPr lang="en-US"/>
        </a:p>
      </dgm:t>
    </dgm:pt>
    <dgm:pt modelId="{BD59F851-648D-41DA-B966-BF76D636AE75}" type="pres">
      <dgm:prSet presAssocID="{56C739F2-71E1-4FE5-B46D-38D6CB4AA999}" presName="Name0" presStyleCnt="0">
        <dgm:presLayoutVars>
          <dgm:chMax val="7"/>
          <dgm:chPref val="7"/>
          <dgm:dir/>
        </dgm:presLayoutVars>
      </dgm:prSet>
      <dgm:spPr/>
    </dgm:pt>
    <dgm:pt modelId="{2795BC0F-F1BD-4CE4-AD0F-B37500D1E060}" type="pres">
      <dgm:prSet presAssocID="{56C739F2-71E1-4FE5-B46D-38D6CB4AA999}" presName="Name1" presStyleCnt="0"/>
      <dgm:spPr/>
    </dgm:pt>
    <dgm:pt modelId="{6AF41F73-4B53-47EB-8A45-5FE912872176}" type="pres">
      <dgm:prSet presAssocID="{56C739F2-71E1-4FE5-B46D-38D6CB4AA999}" presName="cycle" presStyleCnt="0"/>
      <dgm:spPr/>
    </dgm:pt>
    <dgm:pt modelId="{57CACA7A-8686-48E4-85B5-916B34DB68E8}" type="pres">
      <dgm:prSet presAssocID="{56C739F2-71E1-4FE5-B46D-38D6CB4AA999}" presName="srcNode" presStyleLbl="node1" presStyleIdx="0" presStyleCnt="6"/>
      <dgm:spPr/>
    </dgm:pt>
    <dgm:pt modelId="{A7233EAD-23BE-48FF-8956-E77B2C52B09F}" type="pres">
      <dgm:prSet presAssocID="{56C739F2-71E1-4FE5-B46D-38D6CB4AA999}" presName="conn" presStyleLbl="parChTrans1D2" presStyleIdx="0" presStyleCnt="1"/>
      <dgm:spPr/>
    </dgm:pt>
    <dgm:pt modelId="{3EF21586-DEA0-45F7-B3DB-70AD857717E3}" type="pres">
      <dgm:prSet presAssocID="{56C739F2-71E1-4FE5-B46D-38D6CB4AA999}" presName="extraNode" presStyleLbl="node1" presStyleIdx="0" presStyleCnt="6"/>
      <dgm:spPr/>
    </dgm:pt>
    <dgm:pt modelId="{F35D4D54-2FE6-473E-BED3-FEF9E500DB3F}" type="pres">
      <dgm:prSet presAssocID="{56C739F2-71E1-4FE5-B46D-38D6CB4AA999}" presName="dstNode" presStyleLbl="node1" presStyleIdx="0" presStyleCnt="6"/>
      <dgm:spPr/>
    </dgm:pt>
    <dgm:pt modelId="{260C6749-FD51-49B0-817B-79828A52B9A3}" type="pres">
      <dgm:prSet presAssocID="{34448617-A9F9-4016-A3B6-3F9285934F3A}" presName="text_1" presStyleLbl="node1" presStyleIdx="0" presStyleCnt="6">
        <dgm:presLayoutVars>
          <dgm:bulletEnabled val="1"/>
        </dgm:presLayoutVars>
      </dgm:prSet>
      <dgm:spPr/>
    </dgm:pt>
    <dgm:pt modelId="{6318A623-D3D9-43A8-843B-2D79FB2DC51C}" type="pres">
      <dgm:prSet presAssocID="{34448617-A9F9-4016-A3B6-3F9285934F3A}" presName="accent_1" presStyleCnt="0"/>
      <dgm:spPr/>
    </dgm:pt>
    <dgm:pt modelId="{CD9440F6-EAEE-4BAF-89C9-B635FB6C7A86}" type="pres">
      <dgm:prSet presAssocID="{34448617-A9F9-4016-A3B6-3F9285934F3A}" presName="accentRepeatNode" presStyleLbl="solidFgAcc1" presStyleIdx="0" presStyleCnt="6"/>
      <dgm:spPr/>
    </dgm:pt>
    <dgm:pt modelId="{AA4D1924-A352-4AD1-879C-90A66B62BD9F}" type="pres">
      <dgm:prSet presAssocID="{14DA6878-B493-4562-9C87-3886A858D08D}" presName="text_2" presStyleLbl="node1" presStyleIdx="1" presStyleCnt="6">
        <dgm:presLayoutVars>
          <dgm:bulletEnabled val="1"/>
        </dgm:presLayoutVars>
      </dgm:prSet>
      <dgm:spPr/>
    </dgm:pt>
    <dgm:pt modelId="{A319CE03-1F81-4FED-A588-ED5A71ADF6A8}" type="pres">
      <dgm:prSet presAssocID="{14DA6878-B493-4562-9C87-3886A858D08D}" presName="accent_2" presStyleCnt="0"/>
      <dgm:spPr/>
    </dgm:pt>
    <dgm:pt modelId="{70B2BAD2-005D-4456-AE1B-028AFED0B00B}" type="pres">
      <dgm:prSet presAssocID="{14DA6878-B493-4562-9C87-3886A858D08D}" presName="accentRepeatNode" presStyleLbl="solidFgAcc1" presStyleIdx="1" presStyleCnt="6"/>
      <dgm:spPr/>
    </dgm:pt>
    <dgm:pt modelId="{5A5B6103-9538-4FFC-B9AE-A22B311ED087}" type="pres">
      <dgm:prSet presAssocID="{65A0A472-C3F7-418D-BEDE-0B4733D2A094}" presName="text_3" presStyleLbl="node1" presStyleIdx="2" presStyleCnt="6">
        <dgm:presLayoutVars>
          <dgm:bulletEnabled val="1"/>
        </dgm:presLayoutVars>
      </dgm:prSet>
      <dgm:spPr/>
    </dgm:pt>
    <dgm:pt modelId="{713D130D-D645-4E5B-905C-C82ED5DD90BF}" type="pres">
      <dgm:prSet presAssocID="{65A0A472-C3F7-418D-BEDE-0B4733D2A094}" presName="accent_3" presStyleCnt="0"/>
      <dgm:spPr/>
    </dgm:pt>
    <dgm:pt modelId="{5ABF3572-8F15-4195-BDB7-D468AA7087FD}" type="pres">
      <dgm:prSet presAssocID="{65A0A472-C3F7-418D-BEDE-0B4733D2A094}" presName="accentRepeatNode" presStyleLbl="solidFgAcc1" presStyleIdx="2" presStyleCnt="6"/>
      <dgm:spPr/>
    </dgm:pt>
    <dgm:pt modelId="{266CD9DD-F5D1-450A-A8A4-3AA423042395}" type="pres">
      <dgm:prSet presAssocID="{9A01194D-90E0-4695-8C65-8B2736172D04}" presName="text_4" presStyleLbl="node1" presStyleIdx="3" presStyleCnt="6">
        <dgm:presLayoutVars>
          <dgm:bulletEnabled val="1"/>
        </dgm:presLayoutVars>
      </dgm:prSet>
      <dgm:spPr/>
    </dgm:pt>
    <dgm:pt modelId="{84E56334-5612-4D59-9CBF-D84C7197C99E}" type="pres">
      <dgm:prSet presAssocID="{9A01194D-90E0-4695-8C65-8B2736172D04}" presName="accent_4" presStyleCnt="0"/>
      <dgm:spPr/>
    </dgm:pt>
    <dgm:pt modelId="{70AF5C9A-CE1B-4E11-8436-256CB24CC98C}" type="pres">
      <dgm:prSet presAssocID="{9A01194D-90E0-4695-8C65-8B2736172D04}" presName="accentRepeatNode" presStyleLbl="solidFgAcc1" presStyleIdx="3" presStyleCnt="6"/>
      <dgm:spPr/>
    </dgm:pt>
    <dgm:pt modelId="{269C46D1-C9E2-47F8-8961-1555B456A71E}" type="pres">
      <dgm:prSet presAssocID="{B0E6C805-6BB2-4301-814B-1F1FC4F6EF1E}" presName="text_5" presStyleLbl="node1" presStyleIdx="4" presStyleCnt="6">
        <dgm:presLayoutVars>
          <dgm:bulletEnabled val="1"/>
        </dgm:presLayoutVars>
      </dgm:prSet>
      <dgm:spPr/>
    </dgm:pt>
    <dgm:pt modelId="{18C6A7F5-7CFD-4409-9C2A-825D963AD3A1}" type="pres">
      <dgm:prSet presAssocID="{B0E6C805-6BB2-4301-814B-1F1FC4F6EF1E}" presName="accent_5" presStyleCnt="0"/>
      <dgm:spPr/>
    </dgm:pt>
    <dgm:pt modelId="{671B227C-D3B9-4852-AE8B-9A69C992A17E}" type="pres">
      <dgm:prSet presAssocID="{B0E6C805-6BB2-4301-814B-1F1FC4F6EF1E}" presName="accentRepeatNode" presStyleLbl="solidFgAcc1" presStyleIdx="4" presStyleCnt="6"/>
      <dgm:spPr/>
    </dgm:pt>
    <dgm:pt modelId="{37BBAF61-FBD3-4FA9-9CBD-2E2ACFE0FA53}" type="pres">
      <dgm:prSet presAssocID="{FDFA06B2-BF71-476F-A1A5-45C79342D2D6}" presName="text_6" presStyleLbl="node1" presStyleIdx="5" presStyleCnt="6">
        <dgm:presLayoutVars>
          <dgm:bulletEnabled val="1"/>
        </dgm:presLayoutVars>
      </dgm:prSet>
      <dgm:spPr/>
    </dgm:pt>
    <dgm:pt modelId="{561A88AF-89D2-433D-BA6B-244B3CB11586}" type="pres">
      <dgm:prSet presAssocID="{FDFA06B2-BF71-476F-A1A5-45C79342D2D6}" presName="accent_6" presStyleCnt="0"/>
      <dgm:spPr/>
    </dgm:pt>
    <dgm:pt modelId="{930F2C52-6FCA-4631-B0FD-E70E53D9230E}" type="pres">
      <dgm:prSet presAssocID="{FDFA06B2-BF71-476F-A1A5-45C79342D2D6}" presName="accentRepeatNode" presStyleLbl="solidFgAcc1" presStyleIdx="5" presStyleCnt="6"/>
      <dgm:spPr/>
    </dgm:pt>
  </dgm:ptLst>
  <dgm:cxnLst>
    <dgm:cxn modelId="{BF3F670F-E282-4331-912B-6DC2195B8550}" type="presOf" srcId="{FDFA06B2-BF71-476F-A1A5-45C79342D2D6}" destId="{37BBAF61-FBD3-4FA9-9CBD-2E2ACFE0FA53}" srcOrd="0" destOrd="0" presId="urn:microsoft.com/office/officeart/2008/layout/VerticalCurvedList"/>
    <dgm:cxn modelId="{96E7BB14-BA7F-4DED-8490-562313E12415}" type="presOf" srcId="{046BB5C9-242A-46AB-8970-92A04936B674}" destId="{A7233EAD-23BE-48FF-8956-E77B2C52B09F}" srcOrd="0" destOrd="0" presId="urn:microsoft.com/office/officeart/2008/layout/VerticalCurvedList"/>
    <dgm:cxn modelId="{7192EF1A-D8F5-4895-BA66-7E3461720E6C}" srcId="{56C739F2-71E1-4FE5-B46D-38D6CB4AA999}" destId="{9A01194D-90E0-4695-8C65-8B2736172D04}" srcOrd="3" destOrd="0" parTransId="{D2700BEC-4672-4620-B049-A457A2CAB552}" sibTransId="{98425A67-3FE0-4A32-8A4B-A4D76386996A}"/>
    <dgm:cxn modelId="{8CE4592D-89FC-448F-9A95-214408ECE1B7}" type="presOf" srcId="{56C739F2-71E1-4FE5-B46D-38D6CB4AA999}" destId="{BD59F851-648D-41DA-B966-BF76D636AE75}" srcOrd="0" destOrd="0" presId="urn:microsoft.com/office/officeart/2008/layout/VerticalCurvedList"/>
    <dgm:cxn modelId="{22438C5B-632F-41CB-B8EB-09DD47EE19F4}" type="presOf" srcId="{34448617-A9F9-4016-A3B6-3F9285934F3A}" destId="{260C6749-FD51-49B0-817B-79828A52B9A3}" srcOrd="0" destOrd="0" presId="urn:microsoft.com/office/officeart/2008/layout/VerticalCurvedList"/>
    <dgm:cxn modelId="{A90E8673-8080-48B9-8A0B-01D2A1B633B6}" srcId="{56C739F2-71E1-4FE5-B46D-38D6CB4AA999}" destId="{B0E6C805-6BB2-4301-814B-1F1FC4F6EF1E}" srcOrd="4" destOrd="0" parTransId="{ECF1264E-56E7-4E2C-9019-596BB945A024}" sibTransId="{82194C20-200B-4204-A6F4-3E69A8367554}"/>
    <dgm:cxn modelId="{66B58D7B-C133-496B-BA99-F3BE1C09F540}" type="presOf" srcId="{9A01194D-90E0-4695-8C65-8B2736172D04}" destId="{266CD9DD-F5D1-450A-A8A4-3AA423042395}" srcOrd="0" destOrd="0" presId="urn:microsoft.com/office/officeart/2008/layout/VerticalCurvedList"/>
    <dgm:cxn modelId="{6F2ACF7C-D5A0-4B45-80C4-16E4D8E20CB6}" srcId="{56C739F2-71E1-4FE5-B46D-38D6CB4AA999}" destId="{34448617-A9F9-4016-A3B6-3F9285934F3A}" srcOrd="0" destOrd="0" parTransId="{F6D1FFB9-2AEA-42E0-A9A1-59B15B61F68C}" sibTransId="{046BB5C9-242A-46AB-8970-92A04936B674}"/>
    <dgm:cxn modelId="{C0818088-274A-4150-A35F-5E9F9ADC4434}" type="presOf" srcId="{65A0A472-C3F7-418D-BEDE-0B4733D2A094}" destId="{5A5B6103-9538-4FFC-B9AE-A22B311ED087}" srcOrd="0" destOrd="0" presId="urn:microsoft.com/office/officeart/2008/layout/VerticalCurvedList"/>
    <dgm:cxn modelId="{BDD38F9E-EF5C-40AE-BDA1-A15531F48B67}" srcId="{56C739F2-71E1-4FE5-B46D-38D6CB4AA999}" destId="{14DA6878-B493-4562-9C87-3886A858D08D}" srcOrd="1" destOrd="0" parTransId="{C8A01E89-BAB3-4A2F-BF33-CACE3BFA294E}" sibTransId="{5B22EECD-B523-4EF6-83EC-7FEA5CD85C4A}"/>
    <dgm:cxn modelId="{8C980CB2-00A5-4DB0-B230-87F90208CEE4}" type="presOf" srcId="{14DA6878-B493-4562-9C87-3886A858D08D}" destId="{AA4D1924-A352-4AD1-879C-90A66B62BD9F}" srcOrd="0" destOrd="0" presId="urn:microsoft.com/office/officeart/2008/layout/VerticalCurvedList"/>
    <dgm:cxn modelId="{9875ABD4-3385-412E-8395-88A51DB81A05}" type="presOf" srcId="{B0E6C805-6BB2-4301-814B-1F1FC4F6EF1E}" destId="{269C46D1-C9E2-47F8-8961-1555B456A71E}" srcOrd="0" destOrd="0" presId="urn:microsoft.com/office/officeart/2008/layout/VerticalCurvedList"/>
    <dgm:cxn modelId="{FB78EBEA-44BB-4BD6-8662-A1488343174D}" srcId="{56C739F2-71E1-4FE5-B46D-38D6CB4AA999}" destId="{65A0A472-C3F7-418D-BEDE-0B4733D2A094}" srcOrd="2" destOrd="0" parTransId="{EDE7052C-85AD-4E54-8751-74128898EC3B}" sibTransId="{659765CA-8694-44FC-AB8A-B9DB2F63676D}"/>
    <dgm:cxn modelId="{77D8E1F2-4BBF-4011-8E9F-6CFAAC779F32}" srcId="{56C739F2-71E1-4FE5-B46D-38D6CB4AA999}" destId="{FDFA06B2-BF71-476F-A1A5-45C79342D2D6}" srcOrd="5" destOrd="0" parTransId="{4C95C2B6-4035-4897-8005-B862E55B851A}" sibTransId="{1E922CF5-8B2D-47A3-8A5B-CAB6D50147E2}"/>
    <dgm:cxn modelId="{43A4442D-E887-4EAA-BDE8-8AA3F6B822C6}" type="presParOf" srcId="{BD59F851-648D-41DA-B966-BF76D636AE75}" destId="{2795BC0F-F1BD-4CE4-AD0F-B37500D1E060}" srcOrd="0" destOrd="0" presId="urn:microsoft.com/office/officeart/2008/layout/VerticalCurvedList"/>
    <dgm:cxn modelId="{24144978-B41C-4139-9BFD-F919027C8C90}" type="presParOf" srcId="{2795BC0F-F1BD-4CE4-AD0F-B37500D1E060}" destId="{6AF41F73-4B53-47EB-8A45-5FE912872176}" srcOrd="0" destOrd="0" presId="urn:microsoft.com/office/officeart/2008/layout/VerticalCurvedList"/>
    <dgm:cxn modelId="{1EA277B0-64CE-4A1B-84D2-92C0C58E94E5}" type="presParOf" srcId="{6AF41F73-4B53-47EB-8A45-5FE912872176}" destId="{57CACA7A-8686-48E4-85B5-916B34DB68E8}" srcOrd="0" destOrd="0" presId="urn:microsoft.com/office/officeart/2008/layout/VerticalCurvedList"/>
    <dgm:cxn modelId="{CF4C15B7-21F4-4D88-9727-03F43F3B6E85}" type="presParOf" srcId="{6AF41F73-4B53-47EB-8A45-5FE912872176}" destId="{A7233EAD-23BE-48FF-8956-E77B2C52B09F}" srcOrd="1" destOrd="0" presId="urn:microsoft.com/office/officeart/2008/layout/VerticalCurvedList"/>
    <dgm:cxn modelId="{12A7695E-CA6D-4F02-A642-ADEBB2B3552A}" type="presParOf" srcId="{6AF41F73-4B53-47EB-8A45-5FE912872176}" destId="{3EF21586-DEA0-45F7-B3DB-70AD857717E3}" srcOrd="2" destOrd="0" presId="urn:microsoft.com/office/officeart/2008/layout/VerticalCurvedList"/>
    <dgm:cxn modelId="{7360B444-899C-4D6A-B2C8-6806718E8742}" type="presParOf" srcId="{6AF41F73-4B53-47EB-8A45-5FE912872176}" destId="{F35D4D54-2FE6-473E-BED3-FEF9E500DB3F}" srcOrd="3" destOrd="0" presId="urn:microsoft.com/office/officeart/2008/layout/VerticalCurvedList"/>
    <dgm:cxn modelId="{BF3645F2-1F9D-4D39-8190-DFC3D97E6ACC}" type="presParOf" srcId="{2795BC0F-F1BD-4CE4-AD0F-B37500D1E060}" destId="{260C6749-FD51-49B0-817B-79828A52B9A3}" srcOrd="1" destOrd="0" presId="urn:microsoft.com/office/officeart/2008/layout/VerticalCurvedList"/>
    <dgm:cxn modelId="{ACA287DB-EB52-4A4C-8535-006C3DAE6CDE}" type="presParOf" srcId="{2795BC0F-F1BD-4CE4-AD0F-B37500D1E060}" destId="{6318A623-D3D9-43A8-843B-2D79FB2DC51C}" srcOrd="2" destOrd="0" presId="urn:microsoft.com/office/officeart/2008/layout/VerticalCurvedList"/>
    <dgm:cxn modelId="{CAB08001-6B37-46F3-9124-A1C59298F1DC}" type="presParOf" srcId="{6318A623-D3D9-43A8-843B-2D79FB2DC51C}" destId="{CD9440F6-EAEE-4BAF-89C9-B635FB6C7A86}" srcOrd="0" destOrd="0" presId="urn:microsoft.com/office/officeart/2008/layout/VerticalCurvedList"/>
    <dgm:cxn modelId="{226022AA-CEE2-458F-BC1B-12451E5C6CC5}" type="presParOf" srcId="{2795BC0F-F1BD-4CE4-AD0F-B37500D1E060}" destId="{AA4D1924-A352-4AD1-879C-90A66B62BD9F}" srcOrd="3" destOrd="0" presId="urn:microsoft.com/office/officeart/2008/layout/VerticalCurvedList"/>
    <dgm:cxn modelId="{12B46696-969A-4F51-8FB8-C2A4C1E247C1}" type="presParOf" srcId="{2795BC0F-F1BD-4CE4-AD0F-B37500D1E060}" destId="{A319CE03-1F81-4FED-A588-ED5A71ADF6A8}" srcOrd="4" destOrd="0" presId="urn:microsoft.com/office/officeart/2008/layout/VerticalCurvedList"/>
    <dgm:cxn modelId="{E61361FF-2F7B-407E-9D70-58C005918AD9}" type="presParOf" srcId="{A319CE03-1F81-4FED-A588-ED5A71ADF6A8}" destId="{70B2BAD2-005D-4456-AE1B-028AFED0B00B}" srcOrd="0" destOrd="0" presId="urn:microsoft.com/office/officeart/2008/layout/VerticalCurvedList"/>
    <dgm:cxn modelId="{529D1914-2BD1-4D4F-8A1C-734F12138E47}" type="presParOf" srcId="{2795BC0F-F1BD-4CE4-AD0F-B37500D1E060}" destId="{5A5B6103-9538-4FFC-B9AE-A22B311ED087}" srcOrd="5" destOrd="0" presId="urn:microsoft.com/office/officeart/2008/layout/VerticalCurvedList"/>
    <dgm:cxn modelId="{79744687-2776-4E4B-872E-952AEFE6591E}" type="presParOf" srcId="{2795BC0F-F1BD-4CE4-AD0F-B37500D1E060}" destId="{713D130D-D645-4E5B-905C-C82ED5DD90BF}" srcOrd="6" destOrd="0" presId="urn:microsoft.com/office/officeart/2008/layout/VerticalCurvedList"/>
    <dgm:cxn modelId="{D3B958B2-EE05-493E-81D1-D294D1696B59}" type="presParOf" srcId="{713D130D-D645-4E5B-905C-C82ED5DD90BF}" destId="{5ABF3572-8F15-4195-BDB7-D468AA7087FD}" srcOrd="0" destOrd="0" presId="urn:microsoft.com/office/officeart/2008/layout/VerticalCurvedList"/>
    <dgm:cxn modelId="{C622DEBB-CAEA-460D-B544-D13303F5394B}" type="presParOf" srcId="{2795BC0F-F1BD-4CE4-AD0F-B37500D1E060}" destId="{266CD9DD-F5D1-450A-A8A4-3AA423042395}" srcOrd="7" destOrd="0" presId="urn:microsoft.com/office/officeart/2008/layout/VerticalCurvedList"/>
    <dgm:cxn modelId="{5CAE7112-F5DC-4D0A-A00F-30B0011D3D74}" type="presParOf" srcId="{2795BC0F-F1BD-4CE4-AD0F-B37500D1E060}" destId="{84E56334-5612-4D59-9CBF-D84C7197C99E}" srcOrd="8" destOrd="0" presId="urn:microsoft.com/office/officeart/2008/layout/VerticalCurvedList"/>
    <dgm:cxn modelId="{906FA2A8-0796-48E2-A820-A844CE7D77ED}" type="presParOf" srcId="{84E56334-5612-4D59-9CBF-D84C7197C99E}" destId="{70AF5C9A-CE1B-4E11-8436-256CB24CC98C}" srcOrd="0" destOrd="0" presId="urn:microsoft.com/office/officeart/2008/layout/VerticalCurvedList"/>
    <dgm:cxn modelId="{F94F6EFD-E15E-46B1-8F7D-04C9BE615422}" type="presParOf" srcId="{2795BC0F-F1BD-4CE4-AD0F-B37500D1E060}" destId="{269C46D1-C9E2-47F8-8961-1555B456A71E}" srcOrd="9" destOrd="0" presId="urn:microsoft.com/office/officeart/2008/layout/VerticalCurvedList"/>
    <dgm:cxn modelId="{2C71E628-B5C3-4FEC-BDF9-CD9B8728F8E4}" type="presParOf" srcId="{2795BC0F-F1BD-4CE4-AD0F-B37500D1E060}" destId="{18C6A7F5-7CFD-4409-9C2A-825D963AD3A1}" srcOrd="10" destOrd="0" presId="urn:microsoft.com/office/officeart/2008/layout/VerticalCurvedList"/>
    <dgm:cxn modelId="{19100879-B948-4209-8631-C6E9F5773177}" type="presParOf" srcId="{18C6A7F5-7CFD-4409-9C2A-825D963AD3A1}" destId="{671B227C-D3B9-4852-AE8B-9A69C992A17E}" srcOrd="0" destOrd="0" presId="urn:microsoft.com/office/officeart/2008/layout/VerticalCurvedList"/>
    <dgm:cxn modelId="{DB96214C-0192-456B-9A8E-F6588B105967}" type="presParOf" srcId="{2795BC0F-F1BD-4CE4-AD0F-B37500D1E060}" destId="{37BBAF61-FBD3-4FA9-9CBD-2E2ACFE0FA53}" srcOrd="11" destOrd="0" presId="urn:microsoft.com/office/officeart/2008/layout/VerticalCurvedList"/>
    <dgm:cxn modelId="{A8A0729B-2F6D-4129-8042-D8BBBA0B13F5}" type="presParOf" srcId="{2795BC0F-F1BD-4CE4-AD0F-B37500D1E060}" destId="{561A88AF-89D2-433D-BA6B-244B3CB11586}" srcOrd="12" destOrd="0" presId="urn:microsoft.com/office/officeart/2008/layout/VerticalCurvedList"/>
    <dgm:cxn modelId="{A981E494-A5C7-4B46-9369-D37F3EF1C3F2}" type="presParOf" srcId="{561A88AF-89D2-433D-BA6B-244B3CB11586}" destId="{930F2C52-6FCA-4631-B0FD-E70E53D9230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71279D-1371-4DB0-AD31-5CA0D657E17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04588C8-9D8A-4A40-B1E7-17BF3486741D}">
      <dgm:prSet/>
      <dgm:spPr/>
      <dgm:t>
        <a:bodyPr/>
        <a:lstStyle/>
        <a:p>
          <a:pPr rtl="0"/>
          <a:r>
            <a:rPr lang="en-US" b="1" dirty="0"/>
            <a:t>List of the Best Test Management Tools of 2017</a:t>
          </a:r>
          <a:endParaRPr lang="en-US" dirty="0"/>
        </a:p>
      </dgm:t>
    </dgm:pt>
    <dgm:pt modelId="{872F9030-65C8-45AA-AE65-DAF9D534E12B}" type="parTrans" cxnId="{43B6E915-02A6-4A3B-8723-5223230CB3F6}">
      <dgm:prSet/>
      <dgm:spPr/>
      <dgm:t>
        <a:bodyPr/>
        <a:lstStyle/>
        <a:p>
          <a:endParaRPr lang="en-US"/>
        </a:p>
      </dgm:t>
    </dgm:pt>
    <dgm:pt modelId="{55CDFE57-9A45-4A2D-94B1-E872F7D787CE}" type="sibTrans" cxnId="{43B6E915-02A6-4A3B-8723-5223230CB3F6}">
      <dgm:prSet/>
      <dgm:spPr/>
      <dgm:t>
        <a:bodyPr/>
        <a:lstStyle/>
        <a:p>
          <a:endParaRPr lang="en-US"/>
        </a:p>
      </dgm:t>
    </dgm:pt>
    <dgm:pt modelId="{898A8AFC-9BA4-44A5-8404-CCDC46640C8B}">
      <dgm:prSet/>
      <dgm:spPr/>
      <dgm:t>
        <a:bodyPr/>
        <a:lstStyle/>
        <a:p>
          <a:pPr rtl="0"/>
          <a:r>
            <a:rPr lang="en-US" dirty="0" err="1"/>
            <a:t>qTest</a:t>
          </a:r>
          <a:r>
            <a:rPr lang="en-US" dirty="0"/>
            <a:t> (</a:t>
          </a:r>
          <a:r>
            <a:rPr lang="en-US" dirty="0" err="1"/>
            <a:t>QASymphony</a:t>
          </a:r>
          <a:r>
            <a:rPr lang="en-US" dirty="0"/>
            <a:t>)</a:t>
          </a:r>
        </a:p>
      </dgm:t>
    </dgm:pt>
    <dgm:pt modelId="{39682AB7-C42E-46D8-B4C2-C0FA19C61BE8}" type="parTrans" cxnId="{D537BFE1-D054-4436-826A-612A0C605682}">
      <dgm:prSet/>
      <dgm:spPr/>
      <dgm:t>
        <a:bodyPr/>
        <a:lstStyle/>
        <a:p>
          <a:endParaRPr lang="en-US"/>
        </a:p>
      </dgm:t>
    </dgm:pt>
    <dgm:pt modelId="{D436612C-FC0D-4D38-A05B-C3E3053E56DC}" type="sibTrans" cxnId="{D537BFE1-D054-4436-826A-612A0C605682}">
      <dgm:prSet/>
      <dgm:spPr/>
      <dgm:t>
        <a:bodyPr/>
        <a:lstStyle/>
        <a:p>
          <a:endParaRPr lang="en-US"/>
        </a:p>
      </dgm:t>
    </dgm:pt>
    <dgm:pt modelId="{F1016210-0499-496C-9E97-2AC95C7C670E}">
      <dgm:prSet/>
      <dgm:spPr/>
      <dgm:t>
        <a:bodyPr/>
        <a:lstStyle/>
        <a:p>
          <a:pPr rtl="0"/>
          <a:r>
            <a:rPr lang="en-US" dirty="0" err="1"/>
            <a:t>PractiTest</a:t>
          </a:r>
          <a:endParaRPr lang="en-US" dirty="0"/>
        </a:p>
      </dgm:t>
    </dgm:pt>
    <dgm:pt modelId="{45AF5FD8-26B1-4598-93A3-2A3B58433013}" type="parTrans" cxnId="{DEFE5A2A-0E7E-49E0-BE4F-D9E352858E00}">
      <dgm:prSet/>
      <dgm:spPr/>
      <dgm:t>
        <a:bodyPr/>
        <a:lstStyle/>
        <a:p>
          <a:endParaRPr lang="en-US"/>
        </a:p>
      </dgm:t>
    </dgm:pt>
    <dgm:pt modelId="{EACA4C31-3B46-4C23-9DE7-55CC9A10AEA0}" type="sibTrans" cxnId="{DEFE5A2A-0E7E-49E0-BE4F-D9E352858E00}">
      <dgm:prSet/>
      <dgm:spPr/>
      <dgm:t>
        <a:bodyPr/>
        <a:lstStyle/>
        <a:p>
          <a:endParaRPr lang="en-US"/>
        </a:p>
      </dgm:t>
    </dgm:pt>
    <dgm:pt modelId="{06EF4285-EBF0-4D56-8793-A62FED8BF83B}">
      <dgm:prSet/>
      <dgm:spPr/>
      <dgm:t>
        <a:bodyPr/>
        <a:lstStyle/>
        <a:p>
          <a:pPr rtl="0"/>
          <a:r>
            <a:rPr lang="en-US" dirty="0"/>
            <a:t>Zephyr</a:t>
          </a:r>
        </a:p>
      </dgm:t>
    </dgm:pt>
    <dgm:pt modelId="{945DF304-800D-44BF-A71B-38B22EC3639B}" type="parTrans" cxnId="{F2E58FD5-3899-4B27-8BF9-315C34E0D407}">
      <dgm:prSet/>
      <dgm:spPr/>
      <dgm:t>
        <a:bodyPr/>
        <a:lstStyle/>
        <a:p>
          <a:endParaRPr lang="en-US"/>
        </a:p>
      </dgm:t>
    </dgm:pt>
    <dgm:pt modelId="{622A9FA0-1DEE-48E2-9C46-B0E5CC3C5C52}" type="sibTrans" cxnId="{F2E58FD5-3899-4B27-8BF9-315C34E0D407}">
      <dgm:prSet/>
      <dgm:spPr/>
      <dgm:t>
        <a:bodyPr/>
        <a:lstStyle/>
        <a:p>
          <a:endParaRPr lang="en-US"/>
        </a:p>
      </dgm:t>
    </dgm:pt>
    <dgm:pt modelId="{361E5223-5E11-43A4-984D-F7BC8C9A8213}">
      <dgm:prSet/>
      <dgm:spPr/>
      <dgm:t>
        <a:bodyPr/>
        <a:lstStyle/>
        <a:p>
          <a:pPr rtl="0"/>
          <a:r>
            <a:rPr lang="en-US" dirty="0"/>
            <a:t>Test Collab</a:t>
          </a:r>
        </a:p>
      </dgm:t>
    </dgm:pt>
    <dgm:pt modelId="{0962678B-B45A-4BB1-88BD-D80D3AFE382D}" type="parTrans" cxnId="{D8C13FFE-2BAE-48C0-A8DA-2C5980250FFE}">
      <dgm:prSet/>
      <dgm:spPr/>
      <dgm:t>
        <a:bodyPr/>
        <a:lstStyle/>
        <a:p>
          <a:endParaRPr lang="en-US"/>
        </a:p>
      </dgm:t>
    </dgm:pt>
    <dgm:pt modelId="{74B655C7-4C03-4CE7-B8DB-59C490333126}" type="sibTrans" cxnId="{D8C13FFE-2BAE-48C0-A8DA-2C5980250FFE}">
      <dgm:prSet/>
      <dgm:spPr/>
      <dgm:t>
        <a:bodyPr/>
        <a:lstStyle/>
        <a:p>
          <a:endParaRPr lang="en-US"/>
        </a:p>
      </dgm:t>
    </dgm:pt>
    <dgm:pt modelId="{D27C033F-2C35-43A1-B496-880A50D2E108}">
      <dgm:prSet/>
      <dgm:spPr/>
      <dgm:t>
        <a:bodyPr/>
        <a:lstStyle/>
        <a:p>
          <a:pPr rtl="0"/>
          <a:r>
            <a:rPr lang="en-US" dirty="0" err="1"/>
            <a:t>TestFLO</a:t>
          </a:r>
          <a:r>
            <a:rPr lang="en-US" dirty="0"/>
            <a:t> for JIRA</a:t>
          </a:r>
        </a:p>
      </dgm:t>
    </dgm:pt>
    <dgm:pt modelId="{6BD52DFA-E21F-43D2-BE40-59F2F8731780}" type="parTrans" cxnId="{6C48CA12-3DD8-47D3-8462-62639234D573}">
      <dgm:prSet/>
      <dgm:spPr/>
      <dgm:t>
        <a:bodyPr/>
        <a:lstStyle/>
        <a:p>
          <a:endParaRPr lang="en-US"/>
        </a:p>
      </dgm:t>
    </dgm:pt>
    <dgm:pt modelId="{F4EAF686-28D9-4BA0-B921-634992676F1E}" type="sibTrans" cxnId="{6C48CA12-3DD8-47D3-8462-62639234D573}">
      <dgm:prSet/>
      <dgm:spPr/>
      <dgm:t>
        <a:bodyPr/>
        <a:lstStyle/>
        <a:p>
          <a:endParaRPr lang="en-US"/>
        </a:p>
      </dgm:t>
    </dgm:pt>
    <dgm:pt modelId="{E6684069-B637-4649-AB92-79FC679E94C9}">
      <dgm:prSet/>
      <dgm:spPr/>
      <dgm:t>
        <a:bodyPr/>
        <a:lstStyle/>
        <a:p>
          <a:pPr rtl="0"/>
          <a:r>
            <a:rPr lang="en-US" dirty="0" err="1"/>
            <a:t>XQual</a:t>
          </a:r>
          <a:endParaRPr lang="en-US" dirty="0"/>
        </a:p>
      </dgm:t>
    </dgm:pt>
    <dgm:pt modelId="{07CFC0D9-5AAE-4CB2-8FB6-4D407C29186F}" type="parTrans" cxnId="{280C52A0-9864-45CB-85B3-BE55AC9278BF}">
      <dgm:prSet/>
      <dgm:spPr/>
      <dgm:t>
        <a:bodyPr/>
        <a:lstStyle/>
        <a:p>
          <a:endParaRPr lang="en-US"/>
        </a:p>
      </dgm:t>
    </dgm:pt>
    <dgm:pt modelId="{1285A22C-EAD8-40EB-8C74-9728F99105D2}" type="sibTrans" cxnId="{280C52A0-9864-45CB-85B3-BE55AC9278BF}">
      <dgm:prSet/>
      <dgm:spPr/>
      <dgm:t>
        <a:bodyPr/>
        <a:lstStyle/>
        <a:p>
          <a:endParaRPr lang="en-US"/>
        </a:p>
      </dgm:t>
    </dgm:pt>
    <dgm:pt modelId="{D303EC42-6995-4554-BFA5-B56172E88CA9}">
      <dgm:prSet/>
      <dgm:spPr/>
      <dgm:t>
        <a:bodyPr/>
        <a:lstStyle/>
        <a:p>
          <a:pPr rtl="0"/>
          <a:r>
            <a:rPr lang="en-US" dirty="0" err="1"/>
            <a:t>TestCaseLab</a:t>
          </a:r>
          <a:endParaRPr lang="en-US" dirty="0"/>
        </a:p>
      </dgm:t>
    </dgm:pt>
    <dgm:pt modelId="{368C3065-8F99-41F4-A621-DB40DB8D70AA}" type="parTrans" cxnId="{BF7BE891-F622-4033-977E-0F278C4D90BA}">
      <dgm:prSet/>
      <dgm:spPr/>
      <dgm:t>
        <a:bodyPr/>
        <a:lstStyle/>
        <a:p>
          <a:endParaRPr lang="en-US"/>
        </a:p>
      </dgm:t>
    </dgm:pt>
    <dgm:pt modelId="{1CBA1BAF-1A55-465D-8947-6BBD9D16ABF2}" type="sibTrans" cxnId="{BF7BE891-F622-4033-977E-0F278C4D90BA}">
      <dgm:prSet/>
      <dgm:spPr/>
      <dgm:t>
        <a:bodyPr/>
        <a:lstStyle/>
        <a:p>
          <a:endParaRPr lang="en-US"/>
        </a:p>
      </dgm:t>
    </dgm:pt>
    <dgm:pt modelId="{BB454852-2450-493C-9291-89AC4503F9AD}">
      <dgm:prSet/>
      <dgm:spPr/>
      <dgm:t>
        <a:bodyPr/>
        <a:lstStyle/>
        <a:p>
          <a:pPr rtl="0"/>
          <a:r>
            <a:rPr lang="en-US" dirty="0" err="1"/>
            <a:t>QAComplete</a:t>
          </a:r>
          <a:endParaRPr lang="en-US" dirty="0"/>
        </a:p>
      </dgm:t>
    </dgm:pt>
    <dgm:pt modelId="{74F0227E-AE04-4AD6-91DA-EB6383CD2C23}" type="parTrans" cxnId="{5AE06B19-EC67-420C-9A5D-3039C6F5325C}">
      <dgm:prSet/>
      <dgm:spPr/>
      <dgm:t>
        <a:bodyPr/>
        <a:lstStyle/>
        <a:p>
          <a:endParaRPr lang="en-US"/>
        </a:p>
      </dgm:t>
    </dgm:pt>
    <dgm:pt modelId="{45FC0165-7383-478C-B49D-663B104D7221}" type="sibTrans" cxnId="{5AE06B19-EC67-420C-9A5D-3039C6F5325C}">
      <dgm:prSet/>
      <dgm:spPr/>
      <dgm:t>
        <a:bodyPr/>
        <a:lstStyle/>
        <a:p>
          <a:endParaRPr lang="en-US"/>
        </a:p>
      </dgm:t>
    </dgm:pt>
    <dgm:pt modelId="{F2D5C23D-D81D-492E-A223-BCEC27A5FF20}">
      <dgm:prSet/>
      <dgm:spPr/>
      <dgm:t>
        <a:bodyPr/>
        <a:lstStyle/>
        <a:p>
          <a:pPr rtl="0"/>
          <a:r>
            <a:rPr lang="en-US" dirty="0" err="1"/>
            <a:t>QACoverage</a:t>
          </a:r>
          <a:endParaRPr lang="en-US" dirty="0"/>
        </a:p>
      </dgm:t>
    </dgm:pt>
    <dgm:pt modelId="{F1FD6226-0ED8-49E8-AFAF-CCA612C2A1F2}" type="parTrans" cxnId="{E7B44337-EE3D-4086-90F8-EC09E3E9943A}">
      <dgm:prSet/>
      <dgm:spPr/>
      <dgm:t>
        <a:bodyPr/>
        <a:lstStyle/>
        <a:p>
          <a:endParaRPr lang="en-US"/>
        </a:p>
      </dgm:t>
    </dgm:pt>
    <dgm:pt modelId="{C435D203-3D81-49C3-974A-56609461AC11}" type="sibTrans" cxnId="{E7B44337-EE3D-4086-90F8-EC09E3E9943A}">
      <dgm:prSet/>
      <dgm:spPr/>
      <dgm:t>
        <a:bodyPr/>
        <a:lstStyle/>
        <a:p>
          <a:endParaRPr lang="en-US"/>
        </a:p>
      </dgm:t>
    </dgm:pt>
    <dgm:pt modelId="{57941641-C065-4E59-9399-EF532AB8DC9B}">
      <dgm:prSet/>
      <dgm:spPr/>
      <dgm:t>
        <a:bodyPr/>
        <a:lstStyle/>
        <a:p>
          <a:pPr rtl="0"/>
          <a:r>
            <a:rPr lang="en-US" dirty="0" err="1"/>
            <a:t>Stryka</a:t>
          </a:r>
          <a:endParaRPr lang="en-US" dirty="0"/>
        </a:p>
      </dgm:t>
    </dgm:pt>
    <dgm:pt modelId="{F95A07C5-A590-4E92-AF24-94C433C5E43B}" type="parTrans" cxnId="{DBED8650-8F98-43BC-A76E-FFBC2141C18D}">
      <dgm:prSet/>
      <dgm:spPr/>
      <dgm:t>
        <a:bodyPr/>
        <a:lstStyle/>
        <a:p>
          <a:endParaRPr lang="en-US"/>
        </a:p>
      </dgm:t>
    </dgm:pt>
    <dgm:pt modelId="{AB5CFB8F-0E78-474D-804F-081310015289}" type="sibTrans" cxnId="{DBED8650-8F98-43BC-A76E-FFBC2141C18D}">
      <dgm:prSet/>
      <dgm:spPr/>
      <dgm:t>
        <a:bodyPr/>
        <a:lstStyle/>
        <a:p>
          <a:endParaRPr lang="en-US"/>
        </a:p>
      </dgm:t>
    </dgm:pt>
    <dgm:pt modelId="{40BACBA0-91DA-46A7-B664-9F85B0006D1E}">
      <dgm:prSet/>
      <dgm:spPr/>
      <dgm:t>
        <a:bodyPr/>
        <a:lstStyle/>
        <a:p>
          <a:pPr rtl="0"/>
          <a:r>
            <a:rPr lang="en-US" dirty="0" err="1"/>
            <a:t>Inflectra</a:t>
          </a:r>
          <a:endParaRPr lang="en-US" dirty="0"/>
        </a:p>
      </dgm:t>
    </dgm:pt>
    <dgm:pt modelId="{91E12A2D-4A07-472D-BD12-B724F80958BB}" type="parTrans" cxnId="{B81E89C0-0B31-4D58-B07C-8148A740904D}">
      <dgm:prSet/>
      <dgm:spPr/>
      <dgm:t>
        <a:bodyPr/>
        <a:lstStyle/>
        <a:p>
          <a:endParaRPr lang="en-US"/>
        </a:p>
      </dgm:t>
    </dgm:pt>
    <dgm:pt modelId="{598CCF71-61AE-46C9-AABC-D7A6E4E9D654}" type="sibTrans" cxnId="{B81E89C0-0B31-4D58-B07C-8148A740904D}">
      <dgm:prSet/>
      <dgm:spPr/>
      <dgm:t>
        <a:bodyPr/>
        <a:lstStyle/>
        <a:p>
          <a:endParaRPr lang="en-US"/>
        </a:p>
      </dgm:t>
    </dgm:pt>
    <dgm:pt modelId="{D81C448A-5B6C-4245-865A-BD269AFCEE11}">
      <dgm:prSet/>
      <dgm:spPr/>
      <dgm:t>
        <a:bodyPr/>
        <a:lstStyle/>
        <a:p>
          <a:pPr rtl="0"/>
          <a:r>
            <a:rPr lang="en-US" dirty="0" err="1"/>
            <a:t>xRay</a:t>
          </a:r>
          <a:endParaRPr lang="en-US" dirty="0"/>
        </a:p>
      </dgm:t>
    </dgm:pt>
    <dgm:pt modelId="{9EE2E45C-872D-4054-8CC2-F2F54C7FC579}" type="parTrans" cxnId="{48597486-56C5-4422-9B5C-77DB666C64D8}">
      <dgm:prSet/>
      <dgm:spPr/>
      <dgm:t>
        <a:bodyPr/>
        <a:lstStyle/>
        <a:p>
          <a:endParaRPr lang="en-US"/>
        </a:p>
      </dgm:t>
    </dgm:pt>
    <dgm:pt modelId="{D95773F9-927C-4DBE-B4F0-3B90C93F9FFC}" type="sibTrans" cxnId="{48597486-56C5-4422-9B5C-77DB666C64D8}">
      <dgm:prSet/>
      <dgm:spPr/>
      <dgm:t>
        <a:bodyPr/>
        <a:lstStyle/>
        <a:p>
          <a:endParaRPr lang="en-US"/>
        </a:p>
      </dgm:t>
    </dgm:pt>
    <dgm:pt modelId="{AF462DD4-6A5A-4F43-B112-258EA09253C4}">
      <dgm:prSet/>
      <dgm:spPr/>
      <dgm:t>
        <a:bodyPr/>
        <a:lstStyle/>
        <a:p>
          <a:pPr rtl="0"/>
          <a:r>
            <a:rPr lang="en-US" dirty="0" err="1"/>
            <a:t>TestMonitor</a:t>
          </a:r>
          <a:br>
            <a:rPr lang="en-US" dirty="0"/>
          </a:br>
          <a:br>
            <a:rPr lang="en-US" dirty="0"/>
          </a:br>
          <a:r>
            <a:rPr lang="en-US" dirty="0">
              <a:solidFill>
                <a:schemeClr val="bg2">
                  <a:lumMod val="25000"/>
                </a:schemeClr>
              </a:solidFill>
            </a:rPr>
            <a:t>Source: </a:t>
          </a:r>
          <a:r>
            <a:rPr lang="en-US" dirty="0">
              <a:solidFill>
                <a:schemeClr val="bg2">
                  <a:lumMod val="25000"/>
                </a:schemeClr>
              </a:solidFill>
              <a:hlinkClick xmlns:r="http://schemas.openxmlformats.org/officeDocument/2006/relationships" r:id="rId1"/>
            </a:rPr>
            <a:t>http://www.softwaretestinghelp.com/</a:t>
          </a:r>
          <a:endParaRPr lang="en-US" dirty="0"/>
        </a:p>
      </dgm:t>
    </dgm:pt>
    <dgm:pt modelId="{558F6ABE-D72B-4A0F-9C90-1DD6D8030787}" type="parTrans" cxnId="{F7D42319-4789-4F84-8345-71E2D656F374}">
      <dgm:prSet/>
      <dgm:spPr/>
      <dgm:t>
        <a:bodyPr/>
        <a:lstStyle/>
        <a:p>
          <a:endParaRPr lang="en-US"/>
        </a:p>
      </dgm:t>
    </dgm:pt>
    <dgm:pt modelId="{DD8F76EA-9D88-4268-A98C-B25E953830A2}" type="sibTrans" cxnId="{F7D42319-4789-4F84-8345-71E2D656F374}">
      <dgm:prSet/>
      <dgm:spPr/>
      <dgm:t>
        <a:bodyPr/>
        <a:lstStyle/>
        <a:p>
          <a:endParaRPr lang="en-US"/>
        </a:p>
      </dgm:t>
    </dgm:pt>
    <dgm:pt modelId="{FEDB3415-D1C9-4EF4-B2EA-C4AAE7D7541B}">
      <dgm:prSet/>
      <dgm:spPr/>
      <dgm:t>
        <a:bodyPr/>
        <a:lstStyle/>
        <a:p>
          <a:pPr rtl="0"/>
          <a:endParaRPr lang="en-US" dirty="0"/>
        </a:p>
      </dgm:t>
    </dgm:pt>
    <dgm:pt modelId="{3F987F11-019F-451F-9E95-2B1F36D3786D}" type="parTrans" cxnId="{06C3FD74-B1A7-4146-87A1-C1887604620C}">
      <dgm:prSet/>
      <dgm:spPr/>
      <dgm:t>
        <a:bodyPr/>
        <a:lstStyle/>
        <a:p>
          <a:endParaRPr lang="en-US"/>
        </a:p>
      </dgm:t>
    </dgm:pt>
    <dgm:pt modelId="{2B5B281E-F55B-4D7F-AEC1-7FA191DD179C}" type="sibTrans" cxnId="{06C3FD74-B1A7-4146-87A1-C1887604620C}">
      <dgm:prSet/>
      <dgm:spPr/>
      <dgm:t>
        <a:bodyPr/>
        <a:lstStyle/>
        <a:p>
          <a:endParaRPr lang="en-US"/>
        </a:p>
      </dgm:t>
    </dgm:pt>
    <dgm:pt modelId="{AD076BC0-E754-4080-AEE3-B03215054370}" type="pres">
      <dgm:prSet presAssocID="{4971279D-1371-4DB0-AD31-5CA0D657E17C}" presName="linear" presStyleCnt="0">
        <dgm:presLayoutVars>
          <dgm:animLvl val="lvl"/>
          <dgm:resizeHandles val="exact"/>
        </dgm:presLayoutVars>
      </dgm:prSet>
      <dgm:spPr/>
    </dgm:pt>
    <dgm:pt modelId="{405BC2DA-7664-46EC-90FE-D88D785D879E}" type="pres">
      <dgm:prSet presAssocID="{904588C8-9D8A-4A40-B1E7-17BF3486741D}" presName="parentText" presStyleLbl="node1" presStyleIdx="0" presStyleCnt="1">
        <dgm:presLayoutVars>
          <dgm:chMax val="0"/>
          <dgm:bulletEnabled val="1"/>
        </dgm:presLayoutVars>
      </dgm:prSet>
      <dgm:spPr/>
    </dgm:pt>
    <dgm:pt modelId="{ED8EA1F4-FDBA-4266-B8BC-FDEEF5918F53}" type="pres">
      <dgm:prSet presAssocID="{904588C8-9D8A-4A40-B1E7-17BF3486741D}" presName="childText" presStyleLbl="revTx" presStyleIdx="0" presStyleCnt="1">
        <dgm:presLayoutVars>
          <dgm:bulletEnabled val="1"/>
        </dgm:presLayoutVars>
      </dgm:prSet>
      <dgm:spPr/>
    </dgm:pt>
  </dgm:ptLst>
  <dgm:cxnLst>
    <dgm:cxn modelId="{DA3C140A-6938-4A2C-9E57-F5492FD0FF73}" type="presOf" srcId="{AF462DD4-6A5A-4F43-B112-258EA09253C4}" destId="{ED8EA1F4-FDBA-4266-B8BC-FDEEF5918F53}" srcOrd="0" destOrd="13" presId="urn:microsoft.com/office/officeart/2005/8/layout/vList2"/>
    <dgm:cxn modelId="{49C4BC10-8B18-42E9-81F6-E424D69D46F4}" type="presOf" srcId="{D81C448A-5B6C-4245-865A-BD269AFCEE11}" destId="{ED8EA1F4-FDBA-4266-B8BC-FDEEF5918F53}" srcOrd="0" destOrd="12" presId="urn:microsoft.com/office/officeart/2005/8/layout/vList2"/>
    <dgm:cxn modelId="{6C48CA12-3DD8-47D3-8462-62639234D573}" srcId="{904588C8-9D8A-4A40-B1E7-17BF3486741D}" destId="{D27C033F-2C35-43A1-B496-880A50D2E108}" srcOrd="5" destOrd="0" parTransId="{6BD52DFA-E21F-43D2-BE40-59F2F8731780}" sibTransId="{F4EAF686-28D9-4BA0-B921-634992676F1E}"/>
    <dgm:cxn modelId="{43B6E915-02A6-4A3B-8723-5223230CB3F6}" srcId="{4971279D-1371-4DB0-AD31-5CA0D657E17C}" destId="{904588C8-9D8A-4A40-B1E7-17BF3486741D}" srcOrd="0" destOrd="0" parTransId="{872F9030-65C8-45AA-AE65-DAF9D534E12B}" sibTransId="{55CDFE57-9A45-4A2D-94B1-E872F7D787CE}"/>
    <dgm:cxn modelId="{F7D42319-4789-4F84-8345-71E2D656F374}" srcId="{904588C8-9D8A-4A40-B1E7-17BF3486741D}" destId="{AF462DD4-6A5A-4F43-B112-258EA09253C4}" srcOrd="13" destOrd="0" parTransId="{558F6ABE-D72B-4A0F-9C90-1DD6D8030787}" sibTransId="{DD8F76EA-9D88-4268-A98C-B25E953830A2}"/>
    <dgm:cxn modelId="{5AE06B19-EC67-420C-9A5D-3039C6F5325C}" srcId="{904588C8-9D8A-4A40-B1E7-17BF3486741D}" destId="{BB454852-2450-493C-9291-89AC4503F9AD}" srcOrd="8" destOrd="0" parTransId="{74F0227E-AE04-4AD6-91DA-EB6383CD2C23}" sibTransId="{45FC0165-7383-478C-B49D-663B104D7221}"/>
    <dgm:cxn modelId="{0002311C-B249-494B-8AC2-00C86E89F0D8}" type="presOf" srcId="{E6684069-B637-4649-AB92-79FC679E94C9}" destId="{ED8EA1F4-FDBA-4266-B8BC-FDEEF5918F53}" srcOrd="0" destOrd="6" presId="urn:microsoft.com/office/officeart/2005/8/layout/vList2"/>
    <dgm:cxn modelId="{EB12AA26-D243-4595-8ACE-BBBAA4147CD3}" type="presOf" srcId="{361E5223-5E11-43A4-984D-F7BC8C9A8213}" destId="{ED8EA1F4-FDBA-4266-B8BC-FDEEF5918F53}" srcOrd="0" destOrd="4" presId="urn:microsoft.com/office/officeart/2005/8/layout/vList2"/>
    <dgm:cxn modelId="{DEFE5A2A-0E7E-49E0-BE4F-D9E352858E00}" srcId="{904588C8-9D8A-4A40-B1E7-17BF3486741D}" destId="{F1016210-0499-496C-9E97-2AC95C7C670E}" srcOrd="2" destOrd="0" parTransId="{45AF5FD8-26B1-4598-93A3-2A3B58433013}" sibTransId="{EACA4C31-3B46-4C23-9DE7-55CC9A10AEA0}"/>
    <dgm:cxn modelId="{E7B44337-EE3D-4086-90F8-EC09E3E9943A}" srcId="{904588C8-9D8A-4A40-B1E7-17BF3486741D}" destId="{F2D5C23D-D81D-492E-A223-BCEC27A5FF20}" srcOrd="9" destOrd="0" parTransId="{F1FD6226-0ED8-49E8-AFAF-CCA612C2A1F2}" sibTransId="{C435D203-3D81-49C3-974A-56609461AC11}"/>
    <dgm:cxn modelId="{0335153C-7E9E-49A5-9FD7-2EEB4474F198}" type="presOf" srcId="{BB454852-2450-493C-9291-89AC4503F9AD}" destId="{ED8EA1F4-FDBA-4266-B8BC-FDEEF5918F53}" srcOrd="0" destOrd="8" presId="urn:microsoft.com/office/officeart/2005/8/layout/vList2"/>
    <dgm:cxn modelId="{6FAB8962-D292-464B-A424-47771AD350C6}" type="presOf" srcId="{40BACBA0-91DA-46A7-B664-9F85B0006D1E}" destId="{ED8EA1F4-FDBA-4266-B8BC-FDEEF5918F53}" srcOrd="0" destOrd="11" presId="urn:microsoft.com/office/officeart/2005/8/layout/vList2"/>
    <dgm:cxn modelId="{A6664869-988B-4744-B651-555D6D0237D3}" type="presOf" srcId="{D27C033F-2C35-43A1-B496-880A50D2E108}" destId="{ED8EA1F4-FDBA-4266-B8BC-FDEEF5918F53}" srcOrd="0" destOrd="5" presId="urn:microsoft.com/office/officeart/2005/8/layout/vList2"/>
    <dgm:cxn modelId="{DBED8650-8F98-43BC-A76E-FFBC2141C18D}" srcId="{904588C8-9D8A-4A40-B1E7-17BF3486741D}" destId="{57941641-C065-4E59-9399-EF532AB8DC9B}" srcOrd="10" destOrd="0" parTransId="{F95A07C5-A590-4E92-AF24-94C433C5E43B}" sibTransId="{AB5CFB8F-0E78-474D-804F-081310015289}"/>
    <dgm:cxn modelId="{02CF9A52-595F-49C1-88B7-71E80FD9DA78}" type="presOf" srcId="{904588C8-9D8A-4A40-B1E7-17BF3486741D}" destId="{405BC2DA-7664-46EC-90FE-D88D785D879E}" srcOrd="0" destOrd="0" presId="urn:microsoft.com/office/officeart/2005/8/layout/vList2"/>
    <dgm:cxn modelId="{06C3FD74-B1A7-4146-87A1-C1887604620C}" srcId="{904588C8-9D8A-4A40-B1E7-17BF3486741D}" destId="{FEDB3415-D1C9-4EF4-B2EA-C4AAE7D7541B}" srcOrd="0" destOrd="0" parTransId="{3F987F11-019F-451F-9E95-2B1F36D3786D}" sibTransId="{2B5B281E-F55B-4D7F-AEC1-7FA191DD179C}"/>
    <dgm:cxn modelId="{48597486-56C5-4422-9B5C-77DB666C64D8}" srcId="{904588C8-9D8A-4A40-B1E7-17BF3486741D}" destId="{D81C448A-5B6C-4245-865A-BD269AFCEE11}" srcOrd="12" destOrd="0" parTransId="{9EE2E45C-872D-4054-8CC2-F2F54C7FC579}" sibTransId="{D95773F9-927C-4DBE-B4F0-3B90C93F9FFC}"/>
    <dgm:cxn modelId="{1C9DED8F-1B7C-4952-82A9-70F73B318319}" type="presOf" srcId="{F1016210-0499-496C-9E97-2AC95C7C670E}" destId="{ED8EA1F4-FDBA-4266-B8BC-FDEEF5918F53}" srcOrd="0" destOrd="2" presId="urn:microsoft.com/office/officeart/2005/8/layout/vList2"/>
    <dgm:cxn modelId="{BF7BE891-F622-4033-977E-0F278C4D90BA}" srcId="{904588C8-9D8A-4A40-B1E7-17BF3486741D}" destId="{D303EC42-6995-4554-BFA5-B56172E88CA9}" srcOrd="7" destOrd="0" parTransId="{368C3065-8F99-41F4-A621-DB40DB8D70AA}" sibTransId="{1CBA1BAF-1A55-465D-8947-6BBD9D16ABF2}"/>
    <dgm:cxn modelId="{6FA6F392-2478-4A64-991C-537CD6757AC2}" type="presOf" srcId="{4971279D-1371-4DB0-AD31-5CA0D657E17C}" destId="{AD076BC0-E754-4080-AEE3-B03215054370}" srcOrd="0" destOrd="0" presId="urn:microsoft.com/office/officeart/2005/8/layout/vList2"/>
    <dgm:cxn modelId="{280C52A0-9864-45CB-85B3-BE55AC9278BF}" srcId="{904588C8-9D8A-4A40-B1E7-17BF3486741D}" destId="{E6684069-B637-4649-AB92-79FC679E94C9}" srcOrd="6" destOrd="0" parTransId="{07CFC0D9-5AAE-4CB2-8FB6-4D407C29186F}" sibTransId="{1285A22C-EAD8-40EB-8C74-9728F99105D2}"/>
    <dgm:cxn modelId="{9A0DB2B2-7484-4960-AA55-E190296A2519}" type="presOf" srcId="{F2D5C23D-D81D-492E-A223-BCEC27A5FF20}" destId="{ED8EA1F4-FDBA-4266-B8BC-FDEEF5918F53}" srcOrd="0" destOrd="9" presId="urn:microsoft.com/office/officeart/2005/8/layout/vList2"/>
    <dgm:cxn modelId="{B81E89C0-0B31-4D58-B07C-8148A740904D}" srcId="{904588C8-9D8A-4A40-B1E7-17BF3486741D}" destId="{40BACBA0-91DA-46A7-B664-9F85B0006D1E}" srcOrd="11" destOrd="0" parTransId="{91E12A2D-4A07-472D-BD12-B724F80958BB}" sibTransId="{598CCF71-61AE-46C9-AABC-D7A6E4E9D654}"/>
    <dgm:cxn modelId="{62315CCB-9219-4127-AC72-65FADD11F987}" type="presOf" srcId="{57941641-C065-4E59-9399-EF532AB8DC9B}" destId="{ED8EA1F4-FDBA-4266-B8BC-FDEEF5918F53}" srcOrd="0" destOrd="10" presId="urn:microsoft.com/office/officeart/2005/8/layout/vList2"/>
    <dgm:cxn modelId="{7E891FCE-13F8-42CD-87FD-37AB0E6CDC97}" type="presOf" srcId="{D303EC42-6995-4554-BFA5-B56172E88CA9}" destId="{ED8EA1F4-FDBA-4266-B8BC-FDEEF5918F53}" srcOrd="0" destOrd="7" presId="urn:microsoft.com/office/officeart/2005/8/layout/vList2"/>
    <dgm:cxn modelId="{F2E58FD5-3899-4B27-8BF9-315C34E0D407}" srcId="{904588C8-9D8A-4A40-B1E7-17BF3486741D}" destId="{06EF4285-EBF0-4D56-8793-A62FED8BF83B}" srcOrd="3" destOrd="0" parTransId="{945DF304-800D-44BF-A71B-38B22EC3639B}" sibTransId="{622A9FA0-1DEE-48E2-9C46-B0E5CC3C5C52}"/>
    <dgm:cxn modelId="{762BBBD6-F0CE-40EC-AB37-61DF3678290E}" type="presOf" srcId="{06EF4285-EBF0-4D56-8793-A62FED8BF83B}" destId="{ED8EA1F4-FDBA-4266-B8BC-FDEEF5918F53}" srcOrd="0" destOrd="3" presId="urn:microsoft.com/office/officeart/2005/8/layout/vList2"/>
    <dgm:cxn modelId="{063F94D8-B5D5-4982-8224-9F1C572B21F1}" type="presOf" srcId="{FEDB3415-D1C9-4EF4-B2EA-C4AAE7D7541B}" destId="{ED8EA1F4-FDBA-4266-B8BC-FDEEF5918F53}" srcOrd="0" destOrd="0" presId="urn:microsoft.com/office/officeart/2005/8/layout/vList2"/>
    <dgm:cxn modelId="{D537BFE1-D054-4436-826A-612A0C605682}" srcId="{904588C8-9D8A-4A40-B1E7-17BF3486741D}" destId="{898A8AFC-9BA4-44A5-8404-CCDC46640C8B}" srcOrd="1" destOrd="0" parTransId="{39682AB7-C42E-46D8-B4C2-C0FA19C61BE8}" sibTransId="{D436612C-FC0D-4D38-A05B-C3E3053E56DC}"/>
    <dgm:cxn modelId="{B912AAE2-31DD-422C-8102-9C344F912961}" type="presOf" srcId="{898A8AFC-9BA4-44A5-8404-CCDC46640C8B}" destId="{ED8EA1F4-FDBA-4266-B8BC-FDEEF5918F53}" srcOrd="0" destOrd="1" presId="urn:microsoft.com/office/officeart/2005/8/layout/vList2"/>
    <dgm:cxn modelId="{D8C13FFE-2BAE-48C0-A8DA-2C5980250FFE}" srcId="{904588C8-9D8A-4A40-B1E7-17BF3486741D}" destId="{361E5223-5E11-43A4-984D-F7BC8C9A8213}" srcOrd="4" destOrd="0" parTransId="{0962678B-B45A-4BB1-88BD-D80D3AFE382D}" sibTransId="{74B655C7-4C03-4CE7-B8DB-59C490333126}"/>
    <dgm:cxn modelId="{FC36F468-2342-4B5F-B95A-914A480EFA42}" type="presParOf" srcId="{AD076BC0-E754-4080-AEE3-B03215054370}" destId="{405BC2DA-7664-46EC-90FE-D88D785D879E}" srcOrd="0" destOrd="0" presId="urn:microsoft.com/office/officeart/2005/8/layout/vList2"/>
    <dgm:cxn modelId="{81A86CEA-9055-4456-ABE5-8D57E1CFCD74}" type="presParOf" srcId="{AD076BC0-E754-4080-AEE3-B03215054370}" destId="{ED8EA1F4-FDBA-4266-B8BC-FDEEF5918F53}"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C739F2-71E1-4FE5-B46D-38D6CB4AA999}" type="doc">
      <dgm:prSet loTypeId="urn:microsoft.com/office/officeart/2008/layout/VerticalCurvedList" loCatId="list" qsTypeId="urn:microsoft.com/office/officeart/2005/8/quickstyle/simple1" qsCatId="simple" csTypeId="urn:microsoft.com/office/officeart/2005/8/colors/colorful4" csCatId="colorful" phldr="1"/>
      <dgm:spPr/>
      <dgm:t>
        <a:bodyPr/>
        <a:lstStyle/>
        <a:p>
          <a:endParaRPr lang="en-US"/>
        </a:p>
      </dgm:t>
    </dgm:pt>
    <dgm:pt modelId="{34448617-A9F9-4016-A3B6-3F9285934F3A}">
      <dgm:prSet/>
      <dgm:spPr/>
      <dgm:t>
        <a:bodyPr/>
        <a:lstStyle/>
        <a:p>
          <a:pPr rtl="0"/>
          <a:r>
            <a:rPr lang="en-US" dirty="0" err="1"/>
            <a:t>qTest</a:t>
          </a:r>
          <a:r>
            <a:rPr lang="en-US" dirty="0"/>
            <a:t> (</a:t>
          </a:r>
          <a:r>
            <a:rPr lang="en-US" dirty="0" err="1"/>
            <a:t>QASymphony</a:t>
          </a:r>
          <a:r>
            <a:rPr lang="en-US" dirty="0"/>
            <a:t>)</a:t>
          </a:r>
        </a:p>
      </dgm:t>
    </dgm:pt>
    <dgm:pt modelId="{F6D1FFB9-2AEA-42E0-A9A1-59B15B61F68C}" type="parTrans" cxnId="{6F2ACF7C-D5A0-4B45-80C4-16E4D8E20CB6}">
      <dgm:prSet/>
      <dgm:spPr/>
      <dgm:t>
        <a:bodyPr/>
        <a:lstStyle/>
        <a:p>
          <a:endParaRPr lang="en-US"/>
        </a:p>
      </dgm:t>
    </dgm:pt>
    <dgm:pt modelId="{046BB5C9-242A-46AB-8970-92A04936B674}" type="sibTrans" cxnId="{6F2ACF7C-D5A0-4B45-80C4-16E4D8E20CB6}">
      <dgm:prSet/>
      <dgm:spPr/>
      <dgm:t>
        <a:bodyPr/>
        <a:lstStyle/>
        <a:p>
          <a:endParaRPr lang="en-US"/>
        </a:p>
      </dgm:t>
    </dgm:pt>
    <dgm:pt modelId="{5358BAF5-C0AE-4EED-B9E8-BB648597DBE6}">
      <dgm:prSet/>
      <dgm:spPr/>
      <dgm:t>
        <a:bodyPr/>
        <a:lstStyle/>
        <a:p>
          <a:pPr rtl="0"/>
          <a:r>
            <a:rPr lang="en-US" dirty="0" err="1"/>
            <a:t>PractiTest</a:t>
          </a:r>
          <a:endParaRPr lang="en-US" dirty="0"/>
        </a:p>
      </dgm:t>
    </dgm:pt>
    <dgm:pt modelId="{02C972C3-12BB-421F-8607-21424C818DE4}" type="parTrans" cxnId="{C545CCDD-B479-43D0-997C-529EA0D07E91}">
      <dgm:prSet/>
      <dgm:spPr/>
      <dgm:t>
        <a:bodyPr/>
        <a:lstStyle/>
        <a:p>
          <a:endParaRPr lang="en-US"/>
        </a:p>
      </dgm:t>
    </dgm:pt>
    <dgm:pt modelId="{C6239D36-F1B1-4C51-B6DB-C44DDDC0AAC5}" type="sibTrans" cxnId="{C545CCDD-B479-43D0-997C-529EA0D07E91}">
      <dgm:prSet/>
      <dgm:spPr/>
      <dgm:t>
        <a:bodyPr/>
        <a:lstStyle/>
        <a:p>
          <a:endParaRPr lang="en-US"/>
        </a:p>
      </dgm:t>
    </dgm:pt>
    <dgm:pt modelId="{BF4E2DE6-3E27-4DF7-A574-B4A9425CA63B}">
      <dgm:prSet/>
      <dgm:spPr/>
      <dgm:t>
        <a:bodyPr/>
        <a:lstStyle/>
        <a:p>
          <a:pPr rtl="0"/>
          <a:r>
            <a:rPr lang="en-US"/>
            <a:t>Zephyr</a:t>
          </a:r>
          <a:endParaRPr lang="en-US" dirty="0"/>
        </a:p>
      </dgm:t>
    </dgm:pt>
    <dgm:pt modelId="{534D9A8C-3158-49B4-A9E1-278857BC043B}" type="parTrans" cxnId="{4F62B0EB-DD69-4291-B766-6D930A9C5322}">
      <dgm:prSet/>
      <dgm:spPr/>
      <dgm:t>
        <a:bodyPr/>
        <a:lstStyle/>
        <a:p>
          <a:endParaRPr lang="en-US"/>
        </a:p>
      </dgm:t>
    </dgm:pt>
    <dgm:pt modelId="{28452AAB-D9B3-416D-85D9-1890A51193DD}" type="sibTrans" cxnId="{4F62B0EB-DD69-4291-B766-6D930A9C5322}">
      <dgm:prSet/>
      <dgm:spPr/>
      <dgm:t>
        <a:bodyPr/>
        <a:lstStyle/>
        <a:p>
          <a:endParaRPr lang="en-US"/>
        </a:p>
      </dgm:t>
    </dgm:pt>
    <dgm:pt modelId="{BD59F851-648D-41DA-B966-BF76D636AE75}" type="pres">
      <dgm:prSet presAssocID="{56C739F2-71E1-4FE5-B46D-38D6CB4AA999}" presName="Name0" presStyleCnt="0">
        <dgm:presLayoutVars>
          <dgm:chMax val="7"/>
          <dgm:chPref val="7"/>
          <dgm:dir/>
        </dgm:presLayoutVars>
      </dgm:prSet>
      <dgm:spPr/>
    </dgm:pt>
    <dgm:pt modelId="{2795BC0F-F1BD-4CE4-AD0F-B37500D1E060}" type="pres">
      <dgm:prSet presAssocID="{56C739F2-71E1-4FE5-B46D-38D6CB4AA999}" presName="Name1" presStyleCnt="0"/>
      <dgm:spPr/>
    </dgm:pt>
    <dgm:pt modelId="{6AF41F73-4B53-47EB-8A45-5FE912872176}" type="pres">
      <dgm:prSet presAssocID="{56C739F2-71E1-4FE5-B46D-38D6CB4AA999}" presName="cycle" presStyleCnt="0"/>
      <dgm:spPr/>
    </dgm:pt>
    <dgm:pt modelId="{57CACA7A-8686-48E4-85B5-916B34DB68E8}" type="pres">
      <dgm:prSet presAssocID="{56C739F2-71E1-4FE5-B46D-38D6CB4AA999}" presName="srcNode" presStyleLbl="node1" presStyleIdx="0" presStyleCnt="3"/>
      <dgm:spPr/>
    </dgm:pt>
    <dgm:pt modelId="{A7233EAD-23BE-48FF-8956-E77B2C52B09F}" type="pres">
      <dgm:prSet presAssocID="{56C739F2-71E1-4FE5-B46D-38D6CB4AA999}" presName="conn" presStyleLbl="parChTrans1D2" presStyleIdx="0" presStyleCnt="1"/>
      <dgm:spPr/>
    </dgm:pt>
    <dgm:pt modelId="{3EF21586-DEA0-45F7-B3DB-70AD857717E3}" type="pres">
      <dgm:prSet presAssocID="{56C739F2-71E1-4FE5-B46D-38D6CB4AA999}" presName="extraNode" presStyleLbl="node1" presStyleIdx="0" presStyleCnt="3"/>
      <dgm:spPr/>
    </dgm:pt>
    <dgm:pt modelId="{F35D4D54-2FE6-473E-BED3-FEF9E500DB3F}" type="pres">
      <dgm:prSet presAssocID="{56C739F2-71E1-4FE5-B46D-38D6CB4AA999}" presName="dstNode" presStyleLbl="node1" presStyleIdx="0" presStyleCnt="3"/>
      <dgm:spPr/>
    </dgm:pt>
    <dgm:pt modelId="{260C6749-FD51-49B0-817B-79828A52B9A3}" type="pres">
      <dgm:prSet presAssocID="{34448617-A9F9-4016-A3B6-3F9285934F3A}" presName="text_1" presStyleLbl="node1" presStyleIdx="0" presStyleCnt="3">
        <dgm:presLayoutVars>
          <dgm:bulletEnabled val="1"/>
        </dgm:presLayoutVars>
      </dgm:prSet>
      <dgm:spPr/>
    </dgm:pt>
    <dgm:pt modelId="{6318A623-D3D9-43A8-843B-2D79FB2DC51C}" type="pres">
      <dgm:prSet presAssocID="{34448617-A9F9-4016-A3B6-3F9285934F3A}" presName="accent_1" presStyleCnt="0"/>
      <dgm:spPr/>
    </dgm:pt>
    <dgm:pt modelId="{CD9440F6-EAEE-4BAF-89C9-B635FB6C7A86}" type="pres">
      <dgm:prSet presAssocID="{34448617-A9F9-4016-A3B6-3F9285934F3A}" presName="accentRepeatNode" presStyleLbl="solidFgAcc1" presStyleIdx="0" presStyleCnt="3"/>
      <dgm:spPr/>
    </dgm:pt>
    <dgm:pt modelId="{6937B8B1-A2E3-41BD-A815-3272EEA7B4A2}" type="pres">
      <dgm:prSet presAssocID="{5358BAF5-C0AE-4EED-B9E8-BB648597DBE6}" presName="text_2" presStyleLbl="node1" presStyleIdx="1" presStyleCnt="3">
        <dgm:presLayoutVars>
          <dgm:bulletEnabled val="1"/>
        </dgm:presLayoutVars>
      </dgm:prSet>
      <dgm:spPr/>
    </dgm:pt>
    <dgm:pt modelId="{E6259171-BEB2-4332-B0B8-C6BE3DE9286A}" type="pres">
      <dgm:prSet presAssocID="{5358BAF5-C0AE-4EED-B9E8-BB648597DBE6}" presName="accent_2" presStyleCnt="0"/>
      <dgm:spPr/>
    </dgm:pt>
    <dgm:pt modelId="{D5443C8E-70FA-4354-863D-28D2EC086146}" type="pres">
      <dgm:prSet presAssocID="{5358BAF5-C0AE-4EED-B9E8-BB648597DBE6}" presName="accentRepeatNode" presStyleLbl="solidFgAcc1" presStyleIdx="1" presStyleCnt="3"/>
      <dgm:spPr/>
    </dgm:pt>
    <dgm:pt modelId="{C2052010-B536-4F62-A284-5C4F88626C5E}" type="pres">
      <dgm:prSet presAssocID="{BF4E2DE6-3E27-4DF7-A574-B4A9425CA63B}" presName="text_3" presStyleLbl="node1" presStyleIdx="2" presStyleCnt="3">
        <dgm:presLayoutVars>
          <dgm:bulletEnabled val="1"/>
        </dgm:presLayoutVars>
      </dgm:prSet>
      <dgm:spPr/>
    </dgm:pt>
    <dgm:pt modelId="{F27A385E-1C50-4F6D-A169-433A1413D563}" type="pres">
      <dgm:prSet presAssocID="{BF4E2DE6-3E27-4DF7-A574-B4A9425CA63B}" presName="accent_3" presStyleCnt="0"/>
      <dgm:spPr/>
    </dgm:pt>
    <dgm:pt modelId="{EFF03548-A3B9-42A6-8467-7CADA4E60259}" type="pres">
      <dgm:prSet presAssocID="{BF4E2DE6-3E27-4DF7-A574-B4A9425CA63B}" presName="accentRepeatNode" presStyleLbl="solidFgAcc1" presStyleIdx="2" presStyleCnt="3"/>
      <dgm:spPr/>
    </dgm:pt>
  </dgm:ptLst>
  <dgm:cxnLst>
    <dgm:cxn modelId="{DB1B1730-985A-4096-8FBD-0EF90A159FCD}" type="presOf" srcId="{34448617-A9F9-4016-A3B6-3F9285934F3A}" destId="{260C6749-FD51-49B0-817B-79828A52B9A3}" srcOrd="0" destOrd="0" presId="urn:microsoft.com/office/officeart/2008/layout/VerticalCurvedList"/>
    <dgm:cxn modelId="{FFAB9760-2724-4CAD-A649-413FB56E5341}" type="presOf" srcId="{56C739F2-71E1-4FE5-B46D-38D6CB4AA999}" destId="{BD59F851-648D-41DA-B966-BF76D636AE75}" srcOrd="0" destOrd="0" presId="urn:microsoft.com/office/officeart/2008/layout/VerticalCurvedList"/>
    <dgm:cxn modelId="{16EA8E50-149F-44FD-8148-4C8431A4624F}" type="presOf" srcId="{BF4E2DE6-3E27-4DF7-A574-B4A9425CA63B}" destId="{C2052010-B536-4F62-A284-5C4F88626C5E}" srcOrd="0" destOrd="0" presId="urn:microsoft.com/office/officeart/2008/layout/VerticalCurvedList"/>
    <dgm:cxn modelId="{6F2ACF7C-D5A0-4B45-80C4-16E4D8E20CB6}" srcId="{56C739F2-71E1-4FE5-B46D-38D6CB4AA999}" destId="{34448617-A9F9-4016-A3B6-3F9285934F3A}" srcOrd="0" destOrd="0" parTransId="{F6D1FFB9-2AEA-42E0-A9A1-59B15B61F68C}" sibTransId="{046BB5C9-242A-46AB-8970-92A04936B674}"/>
    <dgm:cxn modelId="{C93A079B-A366-40C5-AFB2-4AE1717C5F85}" type="presOf" srcId="{5358BAF5-C0AE-4EED-B9E8-BB648597DBE6}" destId="{6937B8B1-A2E3-41BD-A815-3272EEA7B4A2}" srcOrd="0" destOrd="0" presId="urn:microsoft.com/office/officeart/2008/layout/VerticalCurvedList"/>
    <dgm:cxn modelId="{C545CCDD-B479-43D0-997C-529EA0D07E91}" srcId="{56C739F2-71E1-4FE5-B46D-38D6CB4AA999}" destId="{5358BAF5-C0AE-4EED-B9E8-BB648597DBE6}" srcOrd="1" destOrd="0" parTransId="{02C972C3-12BB-421F-8607-21424C818DE4}" sibTransId="{C6239D36-F1B1-4C51-B6DB-C44DDDC0AAC5}"/>
    <dgm:cxn modelId="{80A50CE1-D2C6-46EA-AD17-80EF4821BF47}" type="presOf" srcId="{046BB5C9-242A-46AB-8970-92A04936B674}" destId="{A7233EAD-23BE-48FF-8956-E77B2C52B09F}" srcOrd="0" destOrd="0" presId="urn:microsoft.com/office/officeart/2008/layout/VerticalCurvedList"/>
    <dgm:cxn modelId="{4F62B0EB-DD69-4291-B766-6D930A9C5322}" srcId="{56C739F2-71E1-4FE5-B46D-38D6CB4AA999}" destId="{BF4E2DE6-3E27-4DF7-A574-B4A9425CA63B}" srcOrd="2" destOrd="0" parTransId="{534D9A8C-3158-49B4-A9E1-278857BC043B}" sibTransId="{28452AAB-D9B3-416D-85D9-1890A51193DD}"/>
    <dgm:cxn modelId="{CFCAB6B9-BED9-418E-A5EE-5B4D670FCEC3}" type="presParOf" srcId="{BD59F851-648D-41DA-B966-BF76D636AE75}" destId="{2795BC0F-F1BD-4CE4-AD0F-B37500D1E060}" srcOrd="0" destOrd="0" presId="urn:microsoft.com/office/officeart/2008/layout/VerticalCurvedList"/>
    <dgm:cxn modelId="{A1FE045C-B5D3-47DF-9CE0-678A4AEEFA38}" type="presParOf" srcId="{2795BC0F-F1BD-4CE4-AD0F-B37500D1E060}" destId="{6AF41F73-4B53-47EB-8A45-5FE912872176}" srcOrd="0" destOrd="0" presId="urn:microsoft.com/office/officeart/2008/layout/VerticalCurvedList"/>
    <dgm:cxn modelId="{864A558E-DFFB-4924-9DD2-1760B38FBF16}" type="presParOf" srcId="{6AF41F73-4B53-47EB-8A45-5FE912872176}" destId="{57CACA7A-8686-48E4-85B5-916B34DB68E8}" srcOrd="0" destOrd="0" presId="urn:microsoft.com/office/officeart/2008/layout/VerticalCurvedList"/>
    <dgm:cxn modelId="{C77E11C8-2956-4823-9CB1-1B2147E6AD0F}" type="presParOf" srcId="{6AF41F73-4B53-47EB-8A45-5FE912872176}" destId="{A7233EAD-23BE-48FF-8956-E77B2C52B09F}" srcOrd="1" destOrd="0" presId="urn:microsoft.com/office/officeart/2008/layout/VerticalCurvedList"/>
    <dgm:cxn modelId="{36C03265-B59C-4024-BF27-9B5FF5E296FD}" type="presParOf" srcId="{6AF41F73-4B53-47EB-8A45-5FE912872176}" destId="{3EF21586-DEA0-45F7-B3DB-70AD857717E3}" srcOrd="2" destOrd="0" presId="urn:microsoft.com/office/officeart/2008/layout/VerticalCurvedList"/>
    <dgm:cxn modelId="{2607337D-19DE-4587-8B73-EC524EF9C453}" type="presParOf" srcId="{6AF41F73-4B53-47EB-8A45-5FE912872176}" destId="{F35D4D54-2FE6-473E-BED3-FEF9E500DB3F}" srcOrd="3" destOrd="0" presId="urn:microsoft.com/office/officeart/2008/layout/VerticalCurvedList"/>
    <dgm:cxn modelId="{75B451E6-FFCF-40ED-9DC6-6450C4C6D8D7}" type="presParOf" srcId="{2795BC0F-F1BD-4CE4-AD0F-B37500D1E060}" destId="{260C6749-FD51-49B0-817B-79828A52B9A3}" srcOrd="1" destOrd="0" presId="urn:microsoft.com/office/officeart/2008/layout/VerticalCurvedList"/>
    <dgm:cxn modelId="{71C5CC10-BF50-4667-B263-1F9E63C65CC1}" type="presParOf" srcId="{2795BC0F-F1BD-4CE4-AD0F-B37500D1E060}" destId="{6318A623-D3D9-43A8-843B-2D79FB2DC51C}" srcOrd="2" destOrd="0" presId="urn:microsoft.com/office/officeart/2008/layout/VerticalCurvedList"/>
    <dgm:cxn modelId="{894F87D0-662C-4F59-B78F-D407C9D3ECDA}" type="presParOf" srcId="{6318A623-D3D9-43A8-843B-2D79FB2DC51C}" destId="{CD9440F6-EAEE-4BAF-89C9-B635FB6C7A86}" srcOrd="0" destOrd="0" presId="urn:microsoft.com/office/officeart/2008/layout/VerticalCurvedList"/>
    <dgm:cxn modelId="{FEEF9809-5DF8-4FB3-A4A6-8C500A4416E7}" type="presParOf" srcId="{2795BC0F-F1BD-4CE4-AD0F-B37500D1E060}" destId="{6937B8B1-A2E3-41BD-A815-3272EEA7B4A2}" srcOrd="3" destOrd="0" presId="urn:microsoft.com/office/officeart/2008/layout/VerticalCurvedList"/>
    <dgm:cxn modelId="{53D53B4A-67F7-4944-853F-FEA7F4AFAD1A}" type="presParOf" srcId="{2795BC0F-F1BD-4CE4-AD0F-B37500D1E060}" destId="{E6259171-BEB2-4332-B0B8-C6BE3DE9286A}" srcOrd="4" destOrd="0" presId="urn:microsoft.com/office/officeart/2008/layout/VerticalCurvedList"/>
    <dgm:cxn modelId="{1236204F-7EAB-4BC4-ABF1-0DFE833D6B3C}" type="presParOf" srcId="{E6259171-BEB2-4332-B0B8-C6BE3DE9286A}" destId="{D5443C8E-70FA-4354-863D-28D2EC086146}" srcOrd="0" destOrd="0" presId="urn:microsoft.com/office/officeart/2008/layout/VerticalCurvedList"/>
    <dgm:cxn modelId="{3737BC06-9DD2-487E-A214-2DEBD9EBDA36}" type="presParOf" srcId="{2795BC0F-F1BD-4CE4-AD0F-B37500D1E060}" destId="{C2052010-B536-4F62-A284-5C4F88626C5E}" srcOrd="5" destOrd="0" presId="urn:microsoft.com/office/officeart/2008/layout/VerticalCurvedList"/>
    <dgm:cxn modelId="{664C612E-C7EA-4FCA-8FCC-7F0B87260C3F}" type="presParOf" srcId="{2795BC0F-F1BD-4CE4-AD0F-B37500D1E060}" destId="{F27A385E-1C50-4F6D-A169-433A1413D563}" srcOrd="6" destOrd="0" presId="urn:microsoft.com/office/officeart/2008/layout/VerticalCurvedList"/>
    <dgm:cxn modelId="{48762558-FDB4-41FE-861C-74CF4AA5E66E}" type="presParOf" srcId="{F27A385E-1C50-4F6D-A169-433A1413D563}" destId="{EFF03548-A3B9-42A6-8467-7CADA4E60259}"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233EAD-23BE-48FF-8956-E77B2C52B09F}">
      <dsp:nvSpPr>
        <dsp:cNvPr id="0" name=""/>
        <dsp:cNvSpPr/>
      </dsp:nvSpPr>
      <dsp:spPr>
        <a:xfrm>
          <a:off x="-4919424" y="-753830"/>
          <a:ext cx="5858998" cy="5858998"/>
        </a:xfrm>
        <a:prstGeom prst="blockArc">
          <a:avLst>
            <a:gd name="adj1" fmla="val 18900000"/>
            <a:gd name="adj2" fmla="val 2700000"/>
            <a:gd name="adj3" fmla="val 369"/>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60C6749-FD51-49B0-817B-79828A52B9A3}">
      <dsp:nvSpPr>
        <dsp:cNvPr id="0" name=""/>
        <dsp:cNvSpPr/>
      </dsp:nvSpPr>
      <dsp:spPr>
        <a:xfrm>
          <a:off x="350606" y="229141"/>
          <a:ext cx="10105268" cy="458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3624" tIns="38100" rIns="38100" bIns="38100" numCol="1" spcCol="1270" anchor="ctr" anchorCtr="0">
          <a:noAutofit/>
        </a:bodyPr>
        <a:lstStyle/>
        <a:p>
          <a:pPr marL="0" lvl="0" indent="0" algn="l" defTabSz="666750" rtl="0">
            <a:lnSpc>
              <a:spcPct val="90000"/>
            </a:lnSpc>
            <a:spcBef>
              <a:spcPct val="0"/>
            </a:spcBef>
            <a:spcAft>
              <a:spcPct val="35000"/>
            </a:spcAft>
            <a:buNone/>
          </a:pPr>
          <a:r>
            <a:rPr lang="en-US" sz="1500" kern="1200"/>
            <a:t>1. Creating and maintaining release, project cycle.</a:t>
          </a:r>
        </a:p>
      </dsp:txBody>
      <dsp:txXfrm>
        <a:off x="350606" y="229141"/>
        <a:ext cx="10105268" cy="458108"/>
      </dsp:txXfrm>
    </dsp:sp>
    <dsp:sp modelId="{CD9440F6-EAEE-4BAF-89C9-B635FB6C7A86}">
      <dsp:nvSpPr>
        <dsp:cNvPr id="0" name=""/>
        <dsp:cNvSpPr/>
      </dsp:nvSpPr>
      <dsp:spPr>
        <a:xfrm>
          <a:off x="64288" y="171877"/>
          <a:ext cx="572636" cy="57263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4D1924-A352-4AD1-879C-90A66B62BD9F}">
      <dsp:nvSpPr>
        <dsp:cNvPr id="0" name=""/>
        <dsp:cNvSpPr/>
      </dsp:nvSpPr>
      <dsp:spPr>
        <a:xfrm>
          <a:off x="727432" y="916217"/>
          <a:ext cx="9728442" cy="458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3624" tIns="38100" rIns="38100" bIns="38100" numCol="1" spcCol="1270" anchor="ctr" anchorCtr="0">
          <a:noAutofit/>
        </a:bodyPr>
        <a:lstStyle/>
        <a:p>
          <a:pPr marL="0" lvl="0" indent="0" algn="l" defTabSz="666750" rtl="0">
            <a:lnSpc>
              <a:spcPct val="90000"/>
            </a:lnSpc>
            <a:spcBef>
              <a:spcPct val="0"/>
            </a:spcBef>
            <a:spcAft>
              <a:spcPct val="35000"/>
            </a:spcAft>
            <a:buNone/>
          </a:pPr>
          <a:r>
            <a:rPr lang="en-US" sz="1500" kern="1200"/>
            <a:t>2. Creating and maintaining the test artifacts specific to each release </a:t>
          </a:r>
          <a:r>
            <a:rPr lang="th-TH" sz="1500" kern="1200"/>
            <a:t>  </a:t>
          </a:r>
          <a:r>
            <a:rPr lang="en-US" sz="1500" kern="1200"/>
            <a:t>/cycle that we have- requirements, test cases, etc.</a:t>
          </a:r>
        </a:p>
      </dsp:txBody>
      <dsp:txXfrm>
        <a:off x="727432" y="916217"/>
        <a:ext cx="9728442" cy="458108"/>
      </dsp:txXfrm>
    </dsp:sp>
    <dsp:sp modelId="{70B2BAD2-005D-4456-AE1B-028AFED0B00B}">
      <dsp:nvSpPr>
        <dsp:cNvPr id="0" name=""/>
        <dsp:cNvSpPr/>
      </dsp:nvSpPr>
      <dsp:spPr>
        <a:xfrm>
          <a:off x="441114" y="858954"/>
          <a:ext cx="572636" cy="57263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A5B6103-9538-4FFC-B9AE-A22B311ED087}">
      <dsp:nvSpPr>
        <dsp:cNvPr id="0" name=""/>
        <dsp:cNvSpPr/>
      </dsp:nvSpPr>
      <dsp:spPr>
        <a:xfrm>
          <a:off x="899745" y="1603293"/>
          <a:ext cx="9556129" cy="458108"/>
        </a:xfrm>
        <a:prstGeom prst="rect">
          <a:avLst/>
        </a:prstGeom>
        <a:solidFill>
          <a:schemeClr val="accent1">
            <a:hueOff val="0"/>
            <a:satOff val="0"/>
            <a:lumOff val="0"/>
            <a:alphaOff val="0"/>
          </a:schemeClr>
        </a:solidFill>
        <a:ln w="12700" cap="flat" cmpd="sng" algn="ctr">
          <a:solidFill>
            <a:schemeClr val="accent4">
              <a:lumMod val="60000"/>
              <a:lum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3624" tIns="38100" rIns="38100" bIns="38100" numCol="1" spcCol="1270" anchor="ctr" anchorCtr="0">
          <a:noAutofit/>
        </a:bodyPr>
        <a:lstStyle/>
        <a:p>
          <a:pPr marL="0" lvl="0" indent="0" algn="l" defTabSz="666750" rtl="0">
            <a:lnSpc>
              <a:spcPct val="90000"/>
            </a:lnSpc>
            <a:spcBef>
              <a:spcPct val="0"/>
            </a:spcBef>
            <a:spcAft>
              <a:spcPct val="35000"/>
            </a:spcAft>
            <a:buNone/>
          </a:pPr>
          <a:r>
            <a:rPr lang="en-US" sz="1500" kern="1200" dirty="0"/>
            <a:t>3. Establishing t</a:t>
          </a:r>
          <a:r>
            <a:rPr lang="en-US" sz="1500" kern="1200" dirty="0">
              <a:solidFill>
                <a:schemeClr val="bg1"/>
              </a:solidFill>
            </a:rPr>
            <a:t>raceability</a:t>
          </a:r>
          <a:r>
            <a:rPr lang="en-US" sz="1500" kern="1200" dirty="0"/>
            <a:t> and coverage between the test assets.</a:t>
          </a:r>
          <a:r>
            <a:rPr lang="th-TH" sz="1500" kern="1200" dirty="0"/>
            <a:t> </a:t>
          </a:r>
          <a:endParaRPr lang="en-US" sz="1500" kern="1200" dirty="0"/>
        </a:p>
      </dsp:txBody>
      <dsp:txXfrm>
        <a:off x="899745" y="1603293"/>
        <a:ext cx="9556129" cy="458108"/>
      </dsp:txXfrm>
    </dsp:sp>
    <dsp:sp modelId="{5ABF3572-8F15-4195-BDB7-D468AA7087FD}">
      <dsp:nvSpPr>
        <dsp:cNvPr id="0" name=""/>
        <dsp:cNvSpPr/>
      </dsp:nvSpPr>
      <dsp:spPr>
        <a:xfrm>
          <a:off x="613427" y="1546030"/>
          <a:ext cx="572636" cy="57263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66CD9DD-F5D1-450A-A8A4-3AA423042395}">
      <dsp:nvSpPr>
        <dsp:cNvPr id="0" name=""/>
        <dsp:cNvSpPr/>
      </dsp:nvSpPr>
      <dsp:spPr>
        <a:xfrm>
          <a:off x="899745" y="2289935"/>
          <a:ext cx="9556129" cy="458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3624" tIns="38100" rIns="38100" bIns="38100" numCol="1" spcCol="1270" anchor="ctr" anchorCtr="0">
          <a:noAutofit/>
        </a:bodyPr>
        <a:lstStyle/>
        <a:p>
          <a:pPr marL="0" lvl="0" indent="0" algn="l" defTabSz="666750" rtl="0">
            <a:lnSpc>
              <a:spcPct val="90000"/>
            </a:lnSpc>
            <a:spcBef>
              <a:spcPct val="0"/>
            </a:spcBef>
            <a:spcAft>
              <a:spcPct val="35000"/>
            </a:spcAft>
            <a:buNone/>
          </a:pPr>
          <a:r>
            <a:rPr lang="en-US" sz="1500" kern="1200" dirty="0"/>
            <a:t>4. Test execution support – test suite creation, test execution status capture, API support, Selenium, Jenkins etc.</a:t>
          </a:r>
        </a:p>
      </dsp:txBody>
      <dsp:txXfrm>
        <a:off x="899745" y="2289935"/>
        <a:ext cx="9556129" cy="458108"/>
      </dsp:txXfrm>
    </dsp:sp>
    <dsp:sp modelId="{70AF5C9A-CE1B-4E11-8436-256CB24CC98C}">
      <dsp:nvSpPr>
        <dsp:cNvPr id="0" name=""/>
        <dsp:cNvSpPr/>
      </dsp:nvSpPr>
      <dsp:spPr>
        <a:xfrm>
          <a:off x="613427" y="2232671"/>
          <a:ext cx="572636" cy="57263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69C46D1-C9E2-47F8-8961-1555B456A71E}">
      <dsp:nvSpPr>
        <dsp:cNvPr id="0" name=""/>
        <dsp:cNvSpPr/>
      </dsp:nvSpPr>
      <dsp:spPr>
        <a:xfrm>
          <a:off x="727432" y="2977011"/>
          <a:ext cx="9728442" cy="458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3624" tIns="38100" rIns="38100" bIns="38100" numCol="1" spcCol="1270" anchor="ctr" anchorCtr="0">
          <a:noAutofit/>
        </a:bodyPr>
        <a:lstStyle/>
        <a:p>
          <a:pPr marL="0" lvl="0" indent="0" algn="l" defTabSz="666750" rtl="0">
            <a:lnSpc>
              <a:spcPct val="90000"/>
            </a:lnSpc>
            <a:spcBef>
              <a:spcPct val="0"/>
            </a:spcBef>
            <a:spcAft>
              <a:spcPct val="35000"/>
            </a:spcAft>
            <a:buNone/>
          </a:pPr>
          <a:r>
            <a:rPr lang="en-US" sz="1500" kern="1200"/>
            <a:t>5. Metric collection/report-graph generation for analysis.</a:t>
          </a:r>
        </a:p>
      </dsp:txBody>
      <dsp:txXfrm>
        <a:off x="727432" y="2977011"/>
        <a:ext cx="9728442" cy="458108"/>
      </dsp:txXfrm>
    </dsp:sp>
    <dsp:sp modelId="{671B227C-D3B9-4852-AE8B-9A69C992A17E}">
      <dsp:nvSpPr>
        <dsp:cNvPr id="0" name=""/>
        <dsp:cNvSpPr/>
      </dsp:nvSpPr>
      <dsp:spPr>
        <a:xfrm>
          <a:off x="441114" y="2919747"/>
          <a:ext cx="572636" cy="57263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7BBAF61-FBD3-4FA9-9CBD-2E2ACFE0FA53}">
      <dsp:nvSpPr>
        <dsp:cNvPr id="0" name=""/>
        <dsp:cNvSpPr/>
      </dsp:nvSpPr>
      <dsp:spPr>
        <a:xfrm>
          <a:off x="350606" y="3664087"/>
          <a:ext cx="10105268" cy="458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3624" tIns="38100" rIns="38100" bIns="38100" numCol="1" spcCol="1270" anchor="ctr" anchorCtr="0">
          <a:noAutofit/>
        </a:bodyPr>
        <a:lstStyle/>
        <a:p>
          <a:pPr marL="0" lvl="0" indent="0" algn="l" defTabSz="666750" rtl="0">
            <a:lnSpc>
              <a:spcPct val="90000"/>
            </a:lnSpc>
            <a:spcBef>
              <a:spcPct val="0"/>
            </a:spcBef>
            <a:spcAft>
              <a:spcPct val="35000"/>
            </a:spcAft>
            <a:buNone/>
          </a:pPr>
          <a:r>
            <a:rPr lang="en-US" sz="1500" kern="1200" dirty="0"/>
            <a:t>6. Bug tracking/ Defect management (integrates with JIRA).</a:t>
          </a:r>
        </a:p>
      </dsp:txBody>
      <dsp:txXfrm>
        <a:off x="350606" y="3664087"/>
        <a:ext cx="10105268" cy="458108"/>
      </dsp:txXfrm>
    </dsp:sp>
    <dsp:sp modelId="{930F2C52-6FCA-4631-B0FD-E70E53D9230E}">
      <dsp:nvSpPr>
        <dsp:cNvPr id="0" name=""/>
        <dsp:cNvSpPr/>
      </dsp:nvSpPr>
      <dsp:spPr>
        <a:xfrm>
          <a:off x="64288" y="3606824"/>
          <a:ext cx="572636" cy="57263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5BC2DA-7664-46EC-90FE-D88D785D879E}">
      <dsp:nvSpPr>
        <dsp:cNvPr id="0" name=""/>
        <dsp:cNvSpPr/>
      </dsp:nvSpPr>
      <dsp:spPr>
        <a:xfrm>
          <a:off x="0" y="141263"/>
          <a:ext cx="1051560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b="1" kern="1200" dirty="0"/>
            <a:t>List of the Best Test Management Tools of 2017</a:t>
          </a:r>
          <a:endParaRPr lang="en-US" sz="2300" kern="1200" dirty="0"/>
        </a:p>
      </dsp:txBody>
      <dsp:txXfrm>
        <a:off x="26930" y="168193"/>
        <a:ext cx="10461740" cy="497795"/>
      </dsp:txXfrm>
    </dsp:sp>
    <dsp:sp modelId="{ED8EA1F4-FDBA-4266-B8BC-FDEEF5918F53}">
      <dsp:nvSpPr>
        <dsp:cNvPr id="0" name=""/>
        <dsp:cNvSpPr/>
      </dsp:nvSpPr>
      <dsp:spPr>
        <a:xfrm>
          <a:off x="0" y="692918"/>
          <a:ext cx="10515600" cy="4856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9210" rIns="163576" bIns="29210" numCol="1" spcCol="1270" anchor="t" anchorCtr="0">
          <a:noAutofit/>
        </a:bodyPr>
        <a:lstStyle/>
        <a:p>
          <a:pPr marL="171450" lvl="1" indent="-171450" algn="l" defTabSz="800100" rtl="0">
            <a:lnSpc>
              <a:spcPct val="90000"/>
            </a:lnSpc>
            <a:spcBef>
              <a:spcPct val="0"/>
            </a:spcBef>
            <a:spcAft>
              <a:spcPct val="20000"/>
            </a:spcAft>
            <a:buChar char="•"/>
          </a:pPr>
          <a:endParaRPr lang="en-US" sz="1800" kern="1200" dirty="0"/>
        </a:p>
        <a:p>
          <a:pPr marL="171450" lvl="1" indent="-171450" algn="l" defTabSz="800100" rtl="0">
            <a:lnSpc>
              <a:spcPct val="90000"/>
            </a:lnSpc>
            <a:spcBef>
              <a:spcPct val="0"/>
            </a:spcBef>
            <a:spcAft>
              <a:spcPct val="20000"/>
            </a:spcAft>
            <a:buChar char="•"/>
          </a:pPr>
          <a:r>
            <a:rPr lang="en-US" sz="1800" kern="1200" dirty="0" err="1"/>
            <a:t>qTest</a:t>
          </a:r>
          <a:r>
            <a:rPr lang="en-US" sz="1800" kern="1200" dirty="0"/>
            <a:t> (</a:t>
          </a:r>
          <a:r>
            <a:rPr lang="en-US" sz="1800" kern="1200" dirty="0" err="1"/>
            <a:t>QASymphony</a:t>
          </a:r>
          <a:r>
            <a:rPr lang="en-US" sz="1800" kern="1200" dirty="0"/>
            <a:t>)</a:t>
          </a:r>
        </a:p>
        <a:p>
          <a:pPr marL="171450" lvl="1" indent="-171450" algn="l" defTabSz="800100" rtl="0">
            <a:lnSpc>
              <a:spcPct val="90000"/>
            </a:lnSpc>
            <a:spcBef>
              <a:spcPct val="0"/>
            </a:spcBef>
            <a:spcAft>
              <a:spcPct val="20000"/>
            </a:spcAft>
            <a:buChar char="•"/>
          </a:pPr>
          <a:r>
            <a:rPr lang="en-US" sz="1800" kern="1200" dirty="0" err="1"/>
            <a:t>PractiTest</a:t>
          </a:r>
          <a:endParaRPr lang="en-US" sz="1800" kern="1200" dirty="0"/>
        </a:p>
        <a:p>
          <a:pPr marL="171450" lvl="1" indent="-171450" algn="l" defTabSz="800100" rtl="0">
            <a:lnSpc>
              <a:spcPct val="90000"/>
            </a:lnSpc>
            <a:spcBef>
              <a:spcPct val="0"/>
            </a:spcBef>
            <a:spcAft>
              <a:spcPct val="20000"/>
            </a:spcAft>
            <a:buChar char="•"/>
          </a:pPr>
          <a:r>
            <a:rPr lang="en-US" sz="1800" kern="1200" dirty="0"/>
            <a:t>Zephyr</a:t>
          </a:r>
        </a:p>
        <a:p>
          <a:pPr marL="171450" lvl="1" indent="-171450" algn="l" defTabSz="800100" rtl="0">
            <a:lnSpc>
              <a:spcPct val="90000"/>
            </a:lnSpc>
            <a:spcBef>
              <a:spcPct val="0"/>
            </a:spcBef>
            <a:spcAft>
              <a:spcPct val="20000"/>
            </a:spcAft>
            <a:buChar char="•"/>
          </a:pPr>
          <a:r>
            <a:rPr lang="en-US" sz="1800" kern="1200" dirty="0"/>
            <a:t>Test Collab</a:t>
          </a:r>
        </a:p>
        <a:p>
          <a:pPr marL="171450" lvl="1" indent="-171450" algn="l" defTabSz="800100" rtl="0">
            <a:lnSpc>
              <a:spcPct val="90000"/>
            </a:lnSpc>
            <a:spcBef>
              <a:spcPct val="0"/>
            </a:spcBef>
            <a:spcAft>
              <a:spcPct val="20000"/>
            </a:spcAft>
            <a:buChar char="•"/>
          </a:pPr>
          <a:r>
            <a:rPr lang="en-US" sz="1800" kern="1200" dirty="0" err="1"/>
            <a:t>TestFLO</a:t>
          </a:r>
          <a:r>
            <a:rPr lang="en-US" sz="1800" kern="1200" dirty="0"/>
            <a:t> for JIRA</a:t>
          </a:r>
        </a:p>
        <a:p>
          <a:pPr marL="171450" lvl="1" indent="-171450" algn="l" defTabSz="800100" rtl="0">
            <a:lnSpc>
              <a:spcPct val="90000"/>
            </a:lnSpc>
            <a:spcBef>
              <a:spcPct val="0"/>
            </a:spcBef>
            <a:spcAft>
              <a:spcPct val="20000"/>
            </a:spcAft>
            <a:buChar char="•"/>
          </a:pPr>
          <a:r>
            <a:rPr lang="en-US" sz="1800" kern="1200" dirty="0" err="1"/>
            <a:t>XQual</a:t>
          </a:r>
          <a:endParaRPr lang="en-US" sz="1800" kern="1200" dirty="0"/>
        </a:p>
        <a:p>
          <a:pPr marL="171450" lvl="1" indent="-171450" algn="l" defTabSz="800100" rtl="0">
            <a:lnSpc>
              <a:spcPct val="90000"/>
            </a:lnSpc>
            <a:spcBef>
              <a:spcPct val="0"/>
            </a:spcBef>
            <a:spcAft>
              <a:spcPct val="20000"/>
            </a:spcAft>
            <a:buChar char="•"/>
          </a:pPr>
          <a:r>
            <a:rPr lang="en-US" sz="1800" kern="1200" dirty="0" err="1"/>
            <a:t>TestCaseLab</a:t>
          </a:r>
          <a:endParaRPr lang="en-US" sz="1800" kern="1200" dirty="0"/>
        </a:p>
        <a:p>
          <a:pPr marL="171450" lvl="1" indent="-171450" algn="l" defTabSz="800100" rtl="0">
            <a:lnSpc>
              <a:spcPct val="90000"/>
            </a:lnSpc>
            <a:spcBef>
              <a:spcPct val="0"/>
            </a:spcBef>
            <a:spcAft>
              <a:spcPct val="20000"/>
            </a:spcAft>
            <a:buChar char="•"/>
          </a:pPr>
          <a:r>
            <a:rPr lang="en-US" sz="1800" kern="1200" dirty="0" err="1"/>
            <a:t>QAComplete</a:t>
          </a:r>
          <a:endParaRPr lang="en-US" sz="1800" kern="1200" dirty="0"/>
        </a:p>
        <a:p>
          <a:pPr marL="171450" lvl="1" indent="-171450" algn="l" defTabSz="800100" rtl="0">
            <a:lnSpc>
              <a:spcPct val="90000"/>
            </a:lnSpc>
            <a:spcBef>
              <a:spcPct val="0"/>
            </a:spcBef>
            <a:spcAft>
              <a:spcPct val="20000"/>
            </a:spcAft>
            <a:buChar char="•"/>
          </a:pPr>
          <a:r>
            <a:rPr lang="en-US" sz="1800" kern="1200" dirty="0" err="1"/>
            <a:t>QACoverage</a:t>
          </a:r>
          <a:endParaRPr lang="en-US" sz="1800" kern="1200" dirty="0"/>
        </a:p>
        <a:p>
          <a:pPr marL="171450" lvl="1" indent="-171450" algn="l" defTabSz="800100" rtl="0">
            <a:lnSpc>
              <a:spcPct val="90000"/>
            </a:lnSpc>
            <a:spcBef>
              <a:spcPct val="0"/>
            </a:spcBef>
            <a:spcAft>
              <a:spcPct val="20000"/>
            </a:spcAft>
            <a:buChar char="•"/>
          </a:pPr>
          <a:r>
            <a:rPr lang="en-US" sz="1800" kern="1200" dirty="0" err="1"/>
            <a:t>Stryka</a:t>
          </a:r>
          <a:endParaRPr lang="en-US" sz="1800" kern="1200" dirty="0"/>
        </a:p>
        <a:p>
          <a:pPr marL="171450" lvl="1" indent="-171450" algn="l" defTabSz="800100" rtl="0">
            <a:lnSpc>
              <a:spcPct val="90000"/>
            </a:lnSpc>
            <a:spcBef>
              <a:spcPct val="0"/>
            </a:spcBef>
            <a:spcAft>
              <a:spcPct val="20000"/>
            </a:spcAft>
            <a:buChar char="•"/>
          </a:pPr>
          <a:r>
            <a:rPr lang="en-US" sz="1800" kern="1200" dirty="0" err="1"/>
            <a:t>Inflectra</a:t>
          </a:r>
          <a:endParaRPr lang="en-US" sz="1800" kern="1200" dirty="0"/>
        </a:p>
        <a:p>
          <a:pPr marL="171450" lvl="1" indent="-171450" algn="l" defTabSz="800100" rtl="0">
            <a:lnSpc>
              <a:spcPct val="90000"/>
            </a:lnSpc>
            <a:spcBef>
              <a:spcPct val="0"/>
            </a:spcBef>
            <a:spcAft>
              <a:spcPct val="20000"/>
            </a:spcAft>
            <a:buChar char="•"/>
          </a:pPr>
          <a:r>
            <a:rPr lang="en-US" sz="1800" kern="1200" dirty="0" err="1"/>
            <a:t>xRay</a:t>
          </a:r>
          <a:endParaRPr lang="en-US" sz="1800" kern="1200" dirty="0"/>
        </a:p>
        <a:p>
          <a:pPr marL="171450" lvl="1" indent="-171450" algn="l" defTabSz="800100" rtl="0">
            <a:lnSpc>
              <a:spcPct val="90000"/>
            </a:lnSpc>
            <a:spcBef>
              <a:spcPct val="0"/>
            </a:spcBef>
            <a:spcAft>
              <a:spcPct val="20000"/>
            </a:spcAft>
            <a:buChar char="•"/>
          </a:pPr>
          <a:r>
            <a:rPr lang="en-US" sz="1800" kern="1200" dirty="0" err="1"/>
            <a:t>TestMonitor</a:t>
          </a:r>
          <a:br>
            <a:rPr lang="en-US" sz="1800" kern="1200" dirty="0"/>
          </a:br>
          <a:br>
            <a:rPr lang="en-US" sz="1800" kern="1200" dirty="0"/>
          </a:br>
          <a:r>
            <a:rPr lang="en-US" sz="1800" kern="1200" dirty="0">
              <a:solidFill>
                <a:schemeClr val="bg2">
                  <a:lumMod val="25000"/>
                </a:schemeClr>
              </a:solidFill>
            </a:rPr>
            <a:t>Source: </a:t>
          </a:r>
          <a:r>
            <a:rPr lang="en-US" sz="1800" kern="1200" dirty="0">
              <a:solidFill>
                <a:schemeClr val="bg2">
                  <a:lumMod val="25000"/>
                </a:schemeClr>
              </a:solidFill>
              <a:hlinkClick xmlns:r="http://schemas.openxmlformats.org/officeDocument/2006/relationships" r:id="rId1"/>
            </a:rPr>
            <a:t>http://www.softwaretestinghelp.com/</a:t>
          </a:r>
          <a:endParaRPr lang="en-US" sz="1800" kern="1200" dirty="0"/>
        </a:p>
      </dsp:txBody>
      <dsp:txXfrm>
        <a:off x="0" y="692918"/>
        <a:ext cx="10515600" cy="48562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233EAD-23BE-48FF-8956-E77B2C52B09F}">
      <dsp:nvSpPr>
        <dsp:cNvPr id="0" name=""/>
        <dsp:cNvSpPr/>
      </dsp:nvSpPr>
      <dsp:spPr>
        <a:xfrm>
          <a:off x="-4919424" y="-753830"/>
          <a:ext cx="5858998" cy="5858998"/>
        </a:xfrm>
        <a:prstGeom prst="blockArc">
          <a:avLst>
            <a:gd name="adj1" fmla="val 18900000"/>
            <a:gd name="adj2" fmla="val 2700000"/>
            <a:gd name="adj3" fmla="val 369"/>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60C6749-FD51-49B0-817B-79828A52B9A3}">
      <dsp:nvSpPr>
        <dsp:cNvPr id="0" name=""/>
        <dsp:cNvSpPr/>
      </dsp:nvSpPr>
      <dsp:spPr>
        <a:xfrm>
          <a:off x="604289" y="435133"/>
          <a:ext cx="9851585" cy="87026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0775" tIns="114300" rIns="114300" bIns="114300" numCol="1" spcCol="1270" anchor="ctr" anchorCtr="0">
          <a:noAutofit/>
        </a:bodyPr>
        <a:lstStyle/>
        <a:p>
          <a:pPr marL="0" lvl="0" indent="0" algn="l" defTabSz="2000250" rtl="0">
            <a:lnSpc>
              <a:spcPct val="90000"/>
            </a:lnSpc>
            <a:spcBef>
              <a:spcPct val="0"/>
            </a:spcBef>
            <a:spcAft>
              <a:spcPct val="35000"/>
            </a:spcAft>
            <a:buNone/>
          </a:pPr>
          <a:r>
            <a:rPr lang="en-US" sz="4500" kern="1200" dirty="0" err="1"/>
            <a:t>qTest</a:t>
          </a:r>
          <a:r>
            <a:rPr lang="en-US" sz="4500" kern="1200" dirty="0"/>
            <a:t> (</a:t>
          </a:r>
          <a:r>
            <a:rPr lang="en-US" sz="4500" kern="1200" dirty="0" err="1"/>
            <a:t>QASymphony</a:t>
          </a:r>
          <a:r>
            <a:rPr lang="en-US" sz="4500" kern="1200" dirty="0"/>
            <a:t>)</a:t>
          </a:r>
        </a:p>
      </dsp:txBody>
      <dsp:txXfrm>
        <a:off x="604289" y="435133"/>
        <a:ext cx="9851585" cy="870267"/>
      </dsp:txXfrm>
    </dsp:sp>
    <dsp:sp modelId="{CD9440F6-EAEE-4BAF-89C9-B635FB6C7A86}">
      <dsp:nvSpPr>
        <dsp:cNvPr id="0" name=""/>
        <dsp:cNvSpPr/>
      </dsp:nvSpPr>
      <dsp:spPr>
        <a:xfrm>
          <a:off x="60372" y="326350"/>
          <a:ext cx="1087834" cy="1087834"/>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937B8B1-A2E3-41BD-A815-3272EEA7B4A2}">
      <dsp:nvSpPr>
        <dsp:cNvPr id="0" name=""/>
        <dsp:cNvSpPr/>
      </dsp:nvSpPr>
      <dsp:spPr>
        <a:xfrm>
          <a:off x="920631" y="1740535"/>
          <a:ext cx="9535243" cy="870267"/>
        </a:xfrm>
        <a:prstGeom prst="rect">
          <a:avLst/>
        </a:prstGeom>
        <a:solidFill>
          <a:schemeClr val="accent4">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0775" tIns="114300" rIns="114300" bIns="114300" numCol="1" spcCol="1270" anchor="ctr" anchorCtr="0">
          <a:noAutofit/>
        </a:bodyPr>
        <a:lstStyle/>
        <a:p>
          <a:pPr marL="0" lvl="0" indent="0" algn="l" defTabSz="2000250" rtl="0">
            <a:lnSpc>
              <a:spcPct val="90000"/>
            </a:lnSpc>
            <a:spcBef>
              <a:spcPct val="0"/>
            </a:spcBef>
            <a:spcAft>
              <a:spcPct val="35000"/>
            </a:spcAft>
            <a:buNone/>
          </a:pPr>
          <a:r>
            <a:rPr lang="en-US" sz="4500" kern="1200" dirty="0" err="1"/>
            <a:t>PractiTest</a:t>
          </a:r>
          <a:endParaRPr lang="en-US" sz="4500" kern="1200" dirty="0"/>
        </a:p>
      </dsp:txBody>
      <dsp:txXfrm>
        <a:off x="920631" y="1740535"/>
        <a:ext cx="9535243" cy="870267"/>
      </dsp:txXfrm>
    </dsp:sp>
    <dsp:sp modelId="{D5443C8E-70FA-4354-863D-28D2EC086146}">
      <dsp:nvSpPr>
        <dsp:cNvPr id="0" name=""/>
        <dsp:cNvSpPr/>
      </dsp:nvSpPr>
      <dsp:spPr>
        <a:xfrm>
          <a:off x="376714" y="1631751"/>
          <a:ext cx="1087834" cy="1087834"/>
        </a:xfrm>
        <a:prstGeom prst="ellipse">
          <a:avLst/>
        </a:prstGeom>
        <a:solidFill>
          <a:schemeClr val="lt1">
            <a:hueOff val="0"/>
            <a:satOff val="0"/>
            <a:lumOff val="0"/>
            <a:alphaOff val="0"/>
          </a:schemeClr>
        </a:solidFill>
        <a:ln w="12700" cap="flat" cmpd="sng" algn="ctr">
          <a:solidFill>
            <a:schemeClr val="accent4">
              <a:hueOff val="5197846"/>
              <a:satOff val="-23984"/>
              <a:lumOff val="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C2052010-B536-4F62-A284-5C4F88626C5E}">
      <dsp:nvSpPr>
        <dsp:cNvPr id="0" name=""/>
        <dsp:cNvSpPr/>
      </dsp:nvSpPr>
      <dsp:spPr>
        <a:xfrm>
          <a:off x="604289" y="3045936"/>
          <a:ext cx="9851585" cy="870267"/>
        </a:xfrm>
        <a:prstGeom prst="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0775" tIns="114300" rIns="114300" bIns="114300" numCol="1" spcCol="1270" anchor="ctr" anchorCtr="0">
          <a:noAutofit/>
        </a:bodyPr>
        <a:lstStyle/>
        <a:p>
          <a:pPr marL="0" lvl="0" indent="0" algn="l" defTabSz="2000250" rtl="0">
            <a:lnSpc>
              <a:spcPct val="90000"/>
            </a:lnSpc>
            <a:spcBef>
              <a:spcPct val="0"/>
            </a:spcBef>
            <a:spcAft>
              <a:spcPct val="35000"/>
            </a:spcAft>
            <a:buNone/>
          </a:pPr>
          <a:r>
            <a:rPr lang="en-US" sz="4500" kern="1200"/>
            <a:t>Zephyr</a:t>
          </a:r>
          <a:endParaRPr lang="en-US" sz="4500" kern="1200" dirty="0"/>
        </a:p>
      </dsp:txBody>
      <dsp:txXfrm>
        <a:off x="604289" y="3045936"/>
        <a:ext cx="9851585" cy="870267"/>
      </dsp:txXfrm>
    </dsp:sp>
    <dsp:sp modelId="{EFF03548-A3B9-42A6-8467-7CADA4E60259}">
      <dsp:nvSpPr>
        <dsp:cNvPr id="0" name=""/>
        <dsp:cNvSpPr/>
      </dsp:nvSpPr>
      <dsp:spPr>
        <a:xfrm>
          <a:off x="60372" y="2937153"/>
          <a:ext cx="1087834" cy="1087834"/>
        </a:xfrm>
        <a:prstGeom prst="ellipse">
          <a:avLst/>
        </a:prstGeom>
        <a:solidFill>
          <a:schemeClr val="lt1">
            <a:hueOff val="0"/>
            <a:satOff val="0"/>
            <a:lumOff val="0"/>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5820EF6-0648-41A5-9E70-9889140A0410}" type="datetimeFigureOut">
              <a:rPr lang="en-US" smtClean="0"/>
              <a:t>6/12/2018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8CB76-88BF-40CC-8007-953CBBF81C68}" type="slidenum">
              <a:rPr lang="en-US" smtClean="0"/>
              <a:t>‹#›</a:t>
            </a:fld>
            <a:endParaRPr lang="en-US"/>
          </a:p>
        </p:txBody>
      </p:sp>
    </p:spTree>
    <p:extLst>
      <p:ext uri="{BB962C8B-B14F-4D97-AF65-F5344CB8AC3E}">
        <p14:creationId xmlns:p14="http://schemas.microsoft.com/office/powerpoint/2010/main" val="1952793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820EF6-0648-41A5-9E70-9889140A0410}" type="datetimeFigureOut">
              <a:rPr lang="en-US" smtClean="0"/>
              <a:t>6/12/2018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8CB76-88BF-40CC-8007-953CBBF81C68}" type="slidenum">
              <a:rPr lang="en-US" smtClean="0"/>
              <a:t>‹#›</a:t>
            </a:fld>
            <a:endParaRPr lang="en-US"/>
          </a:p>
        </p:txBody>
      </p:sp>
    </p:spTree>
    <p:extLst>
      <p:ext uri="{BB962C8B-B14F-4D97-AF65-F5344CB8AC3E}">
        <p14:creationId xmlns:p14="http://schemas.microsoft.com/office/powerpoint/2010/main" val="2816718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820EF6-0648-41A5-9E70-9889140A0410}" type="datetimeFigureOut">
              <a:rPr lang="en-US" smtClean="0"/>
              <a:t>6/12/2018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8CB76-88BF-40CC-8007-953CBBF81C68}" type="slidenum">
              <a:rPr lang="en-US" smtClean="0"/>
              <a:t>‹#›</a:t>
            </a:fld>
            <a:endParaRPr lang="en-US"/>
          </a:p>
        </p:txBody>
      </p:sp>
    </p:spTree>
    <p:extLst>
      <p:ext uri="{BB962C8B-B14F-4D97-AF65-F5344CB8AC3E}">
        <p14:creationId xmlns:p14="http://schemas.microsoft.com/office/powerpoint/2010/main" val="2201942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820EF6-0648-41A5-9E70-9889140A0410}" type="datetimeFigureOut">
              <a:rPr lang="en-US" smtClean="0"/>
              <a:t>6/12/2018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8CB76-88BF-40CC-8007-953CBBF81C68}" type="slidenum">
              <a:rPr lang="en-US" smtClean="0"/>
              <a:t>‹#›</a:t>
            </a:fld>
            <a:endParaRPr lang="en-US"/>
          </a:p>
        </p:txBody>
      </p:sp>
    </p:spTree>
    <p:extLst>
      <p:ext uri="{BB962C8B-B14F-4D97-AF65-F5344CB8AC3E}">
        <p14:creationId xmlns:p14="http://schemas.microsoft.com/office/powerpoint/2010/main" val="3353566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820EF6-0648-41A5-9E70-9889140A0410}" type="datetimeFigureOut">
              <a:rPr lang="en-US" smtClean="0"/>
              <a:t>6/12/2018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8CB76-88BF-40CC-8007-953CBBF81C68}" type="slidenum">
              <a:rPr lang="en-US" smtClean="0"/>
              <a:t>‹#›</a:t>
            </a:fld>
            <a:endParaRPr lang="en-US"/>
          </a:p>
        </p:txBody>
      </p:sp>
    </p:spTree>
    <p:extLst>
      <p:ext uri="{BB962C8B-B14F-4D97-AF65-F5344CB8AC3E}">
        <p14:creationId xmlns:p14="http://schemas.microsoft.com/office/powerpoint/2010/main" val="1619111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5820EF6-0648-41A5-9E70-9889140A0410}" type="datetimeFigureOut">
              <a:rPr lang="en-US" smtClean="0"/>
              <a:t>6/12/2018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F8CB76-88BF-40CC-8007-953CBBF81C68}" type="slidenum">
              <a:rPr lang="en-US" smtClean="0"/>
              <a:t>‹#›</a:t>
            </a:fld>
            <a:endParaRPr lang="en-US"/>
          </a:p>
        </p:txBody>
      </p:sp>
    </p:spTree>
    <p:extLst>
      <p:ext uri="{BB962C8B-B14F-4D97-AF65-F5344CB8AC3E}">
        <p14:creationId xmlns:p14="http://schemas.microsoft.com/office/powerpoint/2010/main" val="2831315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820EF6-0648-41A5-9E70-9889140A0410}" type="datetimeFigureOut">
              <a:rPr lang="en-US" smtClean="0"/>
              <a:t>6/12/2018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F8CB76-88BF-40CC-8007-953CBBF81C68}" type="slidenum">
              <a:rPr lang="en-US" smtClean="0"/>
              <a:t>‹#›</a:t>
            </a:fld>
            <a:endParaRPr lang="en-US"/>
          </a:p>
        </p:txBody>
      </p:sp>
    </p:spTree>
    <p:extLst>
      <p:ext uri="{BB962C8B-B14F-4D97-AF65-F5344CB8AC3E}">
        <p14:creationId xmlns:p14="http://schemas.microsoft.com/office/powerpoint/2010/main" val="4208042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5820EF6-0648-41A5-9E70-9889140A0410}" type="datetimeFigureOut">
              <a:rPr lang="en-US" smtClean="0"/>
              <a:t>6/12/2018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F8CB76-88BF-40CC-8007-953CBBF81C68}" type="slidenum">
              <a:rPr lang="en-US" smtClean="0"/>
              <a:t>‹#›</a:t>
            </a:fld>
            <a:endParaRPr lang="en-US"/>
          </a:p>
        </p:txBody>
      </p:sp>
    </p:spTree>
    <p:extLst>
      <p:ext uri="{BB962C8B-B14F-4D97-AF65-F5344CB8AC3E}">
        <p14:creationId xmlns:p14="http://schemas.microsoft.com/office/powerpoint/2010/main" val="172484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820EF6-0648-41A5-9E70-9889140A0410}" type="datetimeFigureOut">
              <a:rPr lang="en-US" smtClean="0"/>
              <a:t>6/12/2018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F8CB76-88BF-40CC-8007-953CBBF81C68}" type="slidenum">
              <a:rPr lang="en-US" smtClean="0"/>
              <a:t>‹#›</a:t>
            </a:fld>
            <a:endParaRPr lang="en-US"/>
          </a:p>
        </p:txBody>
      </p:sp>
    </p:spTree>
    <p:extLst>
      <p:ext uri="{BB962C8B-B14F-4D97-AF65-F5344CB8AC3E}">
        <p14:creationId xmlns:p14="http://schemas.microsoft.com/office/powerpoint/2010/main" val="1503815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820EF6-0648-41A5-9E70-9889140A0410}" type="datetimeFigureOut">
              <a:rPr lang="en-US" smtClean="0"/>
              <a:t>6/12/2018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F8CB76-88BF-40CC-8007-953CBBF81C68}" type="slidenum">
              <a:rPr lang="en-US" smtClean="0"/>
              <a:t>‹#›</a:t>
            </a:fld>
            <a:endParaRPr lang="en-US"/>
          </a:p>
        </p:txBody>
      </p:sp>
    </p:spTree>
    <p:extLst>
      <p:ext uri="{BB962C8B-B14F-4D97-AF65-F5344CB8AC3E}">
        <p14:creationId xmlns:p14="http://schemas.microsoft.com/office/powerpoint/2010/main" val="2334583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820EF6-0648-41A5-9E70-9889140A0410}" type="datetimeFigureOut">
              <a:rPr lang="en-US" smtClean="0"/>
              <a:t>6/12/2018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F8CB76-88BF-40CC-8007-953CBBF81C68}" type="slidenum">
              <a:rPr lang="en-US" smtClean="0"/>
              <a:t>‹#›</a:t>
            </a:fld>
            <a:endParaRPr lang="en-US"/>
          </a:p>
        </p:txBody>
      </p:sp>
    </p:spTree>
    <p:extLst>
      <p:ext uri="{BB962C8B-B14F-4D97-AF65-F5344CB8AC3E}">
        <p14:creationId xmlns:p14="http://schemas.microsoft.com/office/powerpoint/2010/main" val="414025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820EF6-0648-41A5-9E70-9889140A0410}" type="datetimeFigureOut">
              <a:rPr lang="en-US" smtClean="0"/>
              <a:t>6/12/2018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F8CB76-88BF-40CC-8007-953CBBF81C68}" type="slidenum">
              <a:rPr lang="en-US" smtClean="0"/>
              <a:t>‹#›</a:t>
            </a:fld>
            <a:endParaRPr lang="en-US"/>
          </a:p>
        </p:txBody>
      </p:sp>
    </p:spTree>
    <p:extLst>
      <p:ext uri="{BB962C8B-B14F-4D97-AF65-F5344CB8AC3E}">
        <p14:creationId xmlns:p14="http://schemas.microsoft.com/office/powerpoint/2010/main" val="4303671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hyperlink" Target="http://blogs.perficient.com/delivery/blog/2015/08/17/comparison-of-test-management-tools/"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qasymphony.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practitest.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marketplace.atlassian.com/plugins/com.thed.zephyr.je/server/overview?utm_source=SoftwareTestingHelp&amp;utm_medium=Top_15_Listi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Test Management Tools</a:t>
            </a:r>
          </a:p>
        </p:txBody>
      </p:sp>
      <p:sp>
        <p:nvSpPr>
          <p:cNvPr id="3" name="Subtitle 2"/>
          <p:cNvSpPr>
            <a:spLocks noGrp="1"/>
          </p:cNvSpPr>
          <p:nvPr>
            <p:ph type="subTitle" idx="1"/>
          </p:nvPr>
        </p:nvSpPr>
        <p:spPr/>
        <p:txBody>
          <a:bodyPr/>
          <a:lstStyle/>
          <a:p>
            <a:r>
              <a:rPr lang="en-US" dirty="0"/>
              <a:t>RECOMEDATION</a:t>
            </a:r>
          </a:p>
        </p:txBody>
      </p:sp>
    </p:spTree>
    <p:extLst>
      <p:ext uri="{BB962C8B-B14F-4D97-AF65-F5344CB8AC3E}">
        <p14:creationId xmlns:p14="http://schemas.microsoft.com/office/powerpoint/2010/main" val="4099701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Requirements</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73614399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6830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132875513"/>
              </p:ext>
            </p:extLst>
          </p:nvPr>
        </p:nvGraphicFramePr>
        <p:xfrm>
          <a:off x="838200" y="486561"/>
          <a:ext cx="10515600" cy="56904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2223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Comparison of Test Management Tools</a:t>
            </a:r>
          </a:p>
        </p:txBody>
      </p:sp>
      <p:pic>
        <p:nvPicPr>
          <p:cNvPr id="2050" name="Picture 2" descr="http://i1.wp.com/blogs.perficient.com/delivery/files/2015/08/Diagram43.jpg?ssl=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690688"/>
            <a:ext cx="10071099" cy="42567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57275" y="6162675"/>
            <a:ext cx="10439399" cy="323165"/>
          </a:xfrm>
          <a:prstGeom prst="rect">
            <a:avLst/>
          </a:prstGeom>
          <a:noFill/>
        </p:spPr>
        <p:txBody>
          <a:bodyPr wrap="square" rtlCol="0">
            <a:spAutoFit/>
          </a:bodyPr>
          <a:lstStyle/>
          <a:p>
            <a:r>
              <a:rPr lang="en-US" sz="1500" dirty="0">
                <a:solidFill>
                  <a:schemeClr val="bg2">
                    <a:lumMod val="25000"/>
                  </a:schemeClr>
                </a:solidFill>
              </a:rPr>
              <a:t>Source: </a:t>
            </a:r>
            <a:r>
              <a:rPr lang="en-US" sz="1500" dirty="0">
                <a:solidFill>
                  <a:schemeClr val="bg2">
                    <a:lumMod val="25000"/>
                  </a:schemeClr>
                </a:solidFill>
                <a:hlinkClick r:id="rId3"/>
              </a:rPr>
              <a:t>http://blogs.perficient.com/delivery/blog/2015/08/17/comparison-of-test-management-tools/</a:t>
            </a:r>
            <a:endParaRPr lang="en-US" sz="1500" dirty="0"/>
          </a:p>
        </p:txBody>
      </p:sp>
    </p:spTree>
    <p:extLst>
      <p:ext uri="{BB962C8B-B14F-4D97-AF65-F5344CB8AC3E}">
        <p14:creationId xmlns:p14="http://schemas.microsoft.com/office/powerpoint/2010/main" val="2025346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Top Pick</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35191789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4106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t>
            </a:r>
          </a:p>
        </p:txBody>
      </p:sp>
      <p:sp>
        <p:nvSpPr>
          <p:cNvPr id="3" name="Content Placeholder 2"/>
          <p:cNvSpPr>
            <a:spLocks noGrp="1"/>
          </p:cNvSpPr>
          <p:nvPr>
            <p:ph idx="1"/>
          </p:nvPr>
        </p:nvSpPr>
        <p:spPr/>
        <p:txBody>
          <a:bodyPr>
            <a:normAutofit lnSpcReduction="10000"/>
          </a:bodyPr>
          <a:lstStyle/>
          <a:p>
            <a:pPr marL="0" indent="0">
              <a:buNone/>
            </a:pPr>
            <a:r>
              <a:rPr lang="en-US" sz="2600" dirty="0"/>
              <a:t>	</a:t>
            </a:r>
            <a:r>
              <a:rPr lang="en-US" sz="2600" dirty="0" err="1"/>
              <a:t>qTest</a:t>
            </a:r>
            <a:r>
              <a:rPr lang="en-US" sz="2600" dirty="0"/>
              <a:t> provides software testing and development teams with an easy to learn, easy to use, lightning fast, scalable test management that seamlessly integrates with </a:t>
            </a:r>
            <a:r>
              <a:rPr lang="en-US" sz="2600" dirty="0">
                <a:solidFill>
                  <a:srgbClr val="C00000"/>
                </a:solidFill>
              </a:rPr>
              <a:t>JIRA</a:t>
            </a:r>
            <a:r>
              <a:rPr lang="en-US" sz="2600" dirty="0"/>
              <a:t>, other ALMs, and automation tools. </a:t>
            </a:r>
            <a:r>
              <a:rPr lang="en-US" sz="2600" dirty="0" err="1"/>
              <a:t>qTest</a:t>
            </a:r>
            <a:r>
              <a:rPr lang="en-US" sz="2600" dirty="0"/>
              <a:t> has proven to make every step of the QA process faster, simpler and more efficient.</a:t>
            </a:r>
          </a:p>
          <a:p>
            <a:pPr marL="0" indent="0">
              <a:buNone/>
            </a:pPr>
            <a:r>
              <a:rPr lang="en-US" sz="2600" dirty="0"/>
              <a:t>	Manage Requirements, Test case repository, Test Execution, Defect Tracking, Reporting, and Integrations.</a:t>
            </a:r>
          </a:p>
          <a:p>
            <a:pPr marL="0" indent="0">
              <a:buNone/>
            </a:pPr>
            <a:r>
              <a:rPr lang="en-US" sz="2600" dirty="0"/>
              <a:t>	</a:t>
            </a:r>
            <a:r>
              <a:rPr lang="en-US" sz="2600" dirty="0" err="1"/>
              <a:t>qTest</a:t>
            </a:r>
            <a:r>
              <a:rPr lang="en-US" sz="2600" dirty="0"/>
              <a:t> is one of fastest growing test management solutions on the market today amongst Agile testing and development teams. Be sure to add it to your short list of test management tools to trial.</a:t>
            </a:r>
          </a:p>
          <a:p>
            <a:pPr marL="0" indent="0">
              <a:buNone/>
            </a:pPr>
            <a:endParaRPr lang="th-TH" sz="2600" dirty="0"/>
          </a:p>
          <a:p>
            <a:pPr marL="0" indent="0">
              <a:buNone/>
            </a:pPr>
            <a:r>
              <a:rPr lang="en-US" sz="1600" dirty="0" err="1"/>
              <a:t>qTest</a:t>
            </a:r>
            <a:r>
              <a:rPr lang="en-US" sz="1600" dirty="0"/>
              <a:t> website – </a:t>
            </a:r>
            <a:r>
              <a:rPr lang="en-US" sz="1600" dirty="0">
                <a:hlinkClick r:id="rId2"/>
              </a:rPr>
              <a:t>https://www.qasymphony.com/</a:t>
            </a:r>
            <a:endParaRPr lang="en-US" sz="1600" dirty="0"/>
          </a:p>
        </p:txBody>
      </p:sp>
      <p:pic>
        <p:nvPicPr>
          <p:cNvPr id="6" name="Picture 5" descr="qTest logo"/>
          <p:cNvPicPr/>
          <p:nvPr/>
        </p:nvPicPr>
        <p:blipFill>
          <a:blip r:embed="rId3">
            <a:extLst>
              <a:ext uri="{28A0092B-C50C-407E-A947-70E740481C1C}">
                <a14:useLocalDpi xmlns:a14="http://schemas.microsoft.com/office/drawing/2010/main" val="0"/>
              </a:ext>
            </a:extLst>
          </a:blip>
          <a:srcRect/>
          <a:stretch>
            <a:fillRect/>
          </a:stretch>
        </p:blipFill>
        <p:spPr bwMode="auto">
          <a:xfrm>
            <a:off x="1230789" y="618331"/>
            <a:ext cx="1800225" cy="819150"/>
          </a:xfrm>
          <a:prstGeom prst="rect">
            <a:avLst/>
          </a:prstGeom>
          <a:noFill/>
          <a:ln>
            <a:noFill/>
          </a:ln>
        </p:spPr>
      </p:pic>
    </p:spTree>
    <p:extLst>
      <p:ext uri="{BB962C8B-B14F-4D97-AF65-F5344CB8AC3E}">
        <p14:creationId xmlns:p14="http://schemas.microsoft.com/office/powerpoint/2010/main" val="3783730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t>
            </a:r>
          </a:p>
        </p:txBody>
      </p:sp>
      <p:sp>
        <p:nvSpPr>
          <p:cNvPr id="3" name="Content Placeholder 2"/>
          <p:cNvSpPr>
            <a:spLocks noGrp="1"/>
          </p:cNvSpPr>
          <p:nvPr>
            <p:ph idx="1"/>
          </p:nvPr>
        </p:nvSpPr>
        <p:spPr/>
        <p:txBody>
          <a:bodyPr>
            <a:normAutofit/>
          </a:bodyPr>
          <a:lstStyle/>
          <a:p>
            <a:pPr marL="0" indent="0">
              <a:buNone/>
            </a:pPr>
            <a:r>
              <a:rPr lang="en-US" sz="2600" dirty="0"/>
              <a:t>	</a:t>
            </a:r>
            <a:r>
              <a:rPr lang="en-US" sz="2400" dirty="0"/>
              <a:t>An entirely SaaS end-to-end QA and Agile friendly Test management tool. Using their unique and customizable filters you can efficiently organize your requirements, create and run tests, track bugs and generate reports using this tool. It integrates seamlessly with leading bug tracking tools like </a:t>
            </a:r>
            <a:r>
              <a:rPr lang="en-US" sz="2400" dirty="0">
                <a:solidFill>
                  <a:srgbClr val="C00000"/>
                </a:solidFill>
              </a:rPr>
              <a:t>JIRA</a:t>
            </a:r>
            <a:r>
              <a:rPr lang="en-US" sz="2400" dirty="0"/>
              <a:t>, Pivotal tracker, Bugzilla, and </a:t>
            </a:r>
            <a:r>
              <a:rPr lang="en-US" sz="2400" dirty="0" err="1"/>
              <a:t>Redmine</a:t>
            </a:r>
            <a:r>
              <a:rPr lang="en-US" sz="2400" dirty="0"/>
              <a:t> as well as various automation tools such as Selenium, Jenkins etc. However, their </a:t>
            </a:r>
            <a:r>
              <a:rPr lang="en-US" sz="2400" dirty="0">
                <a:solidFill>
                  <a:srgbClr val="C00000"/>
                </a:solidFill>
              </a:rPr>
              <a:t>API</a:t>
            </a:r>
            <a:r>
              <a:rPr lang="en-US" sz="2400" dirty="0"/>
              <a:t> can ensure further customizing for your process’ needs.</a:t>
            </a:r>
          </a:p>
          <a:p>
            <a:pPr marL="0" indent="0">
              <a:buNone/>
            </a:pPr>
            <a:r>
              <a:rPr lang="en-US" sz="2400" dirty="0"/>
              <a:t>	It is not open sourced but is quite affordable. You can benefit from their human methodological support throughout your usage.</a:t>
            </a:r>
          </a:p>
          <a:p>
            <a:pPr marL="0" indent="0">
              <a:buNone/>
            </a:pPr>
            <a:endParaRPr lang="th-TH" sz="2600" dirty="0"/>
          </a:p>
          <a:p>
            <a:pPr marL="0" indent="0">
              <a:buNone/>
            </a:pPr>
            <a:r>
              <a:rPr lang="en-US" sz="1500" dirty="0" err="1"/>
              <a:t>PractiTest</a:t>
            </a:r>
            <a:r>
              <a:rPr lang="en-US" sz="1500" dirty="0"/>
              <a:t> website – </a:t>
            </a:r>
            <a:r>
              <a:rPr lang="en-US" sz="1500" dirty="0">
                <a:hlinkClick r:id="rId2"/>
              </a:rPr>
              <a:t>http://www.practitest.com/</a:t>
            </a:r>
            <a:endParaRPr lang="en-US" sz="1500" dirty="0"/>
          </a:p>
        </p:txBody>
      </p:sp>
      <p:pic>
        <p:nvPicPr>
          <p:cNvPr id="5" name="Picture 4" descr="practiTest logo"/>
          <p:cNvPicPr/>
          <p:nvPr/>
        </p:nvPicPr>
        <p:blipFill>
          <a:blip r:embed="rId3">
            <a:extLst>
              <a:ext uri="{28A0092B-C50C-407E-A947-70E740481C1C}">
                <a14:useLocalDpi xmlns:a14="http://schemas.microsoft.com/office/drawing/2010/main" val="0"/>
              </a:ext>
            </a:extLst>
          </a:blip>
          <a:srcRect/>
          <a:stretch>
            <a:fillRect/>
          </a:stretch>
        </p:blipFill>
        <p:spPr bwMode="auto">
          <a:xfrm>
            <a:off x="1230789" y="762793"/>
            <a:ext cx="2381250" cy="514350"/>
          </a:xfrm>
          <a:prstGeom prst="rect">
            <a:avLst/>
          </a:prstGeom>
          <a:noFill/>
          <a:ln>
            <a:noFill/>
          </a:ln>
        </p:spPr>
      </p:pic>
    </p:spTree>
    <p:extLst>
      <p:ext uri="{BB962C8B-B14F-4D97-AF65-F5344CB8AC3E}">
        <p14:creationId xmlns:p14="http://schemas.microsoft.com/office/powerpoint/2010/main" val="1379939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t>
            </a:r>
          </a:p>
        </p:txBody>
      </p:sp>
      <p:sp>
        <p:nvSpPr>
          <p:cNvPr id="3" name="Content Placeholder 2"/>
          <p:cNvSpPr>
            <a:spLocks noGrp="1"/>
          </p:cNvSpPr>
          <p:nvPr>
            <p:ph idx="1"/>
          </p:nvPr>
        </p:nvSpPr>
        <p:spPr/>
        <p:txBody>
          <a:bodyPr>
            <a:normAutofit/>
          </a:bodyPr>
          <a:lstStyle/>
          <a:p>
            <a:pPr marL="0" indent="0">
              <a:buNone/>
            </a:pPr>
            <a:r>
              <a:rPr lang="en-US" sz="2600" dirty="0"/>
              <a:t>	</a:t>
            </a:r>
            <a:r>
              <a:rPr lang="en-US" sz="2400" dirty="0"/>
              <a:t>Zephyr is the #1 selling testing solution with more than 11,000 global customers (and growing) in 100+ countries, with over 20 million tests executed.</a:t>
            </a:r>
          </a:p>
          <a:p>
            <a:pPr marL="0" indent="0">
              <a:buNone/>
            </a:pPr>
            <a:r>
              <a:rPr lang="en-US" sz="2400" dirty="0"/>
              <a:t>	Zephyr offers innovative applications and unparalleled, real-time visibility into the quality and status of software projects. Integrate tools your teams are already using today such as </a:t>
            </a:r>
            <a:r>
              <a:rPr lang="en-US" sz="2400" dirty="0">
                <a:solidFill>
                  <a:srgbClr val="C00000"/>
                </a:solidFill>
              </a:rPr>
              <a:t>JIRA</a:t>
            </a:r>
            <a:r>
              <a:rPr lang="en-US" sz="2400" dirty="0"/>
              <a:t>, Selenium, QTP/UFT, Bamboo, Jenkins, </a:t>
            </a:r>
            <a:r>
              <a:rPr lang="en-US" sz="2400" dirty="0">
                <a:solidFill>
                  <a:srgbClr val="C00000"/>
                </a:solidFill>
              </a:rPr>
              <a:t>Confluence</a:t>
            </a:r>
            <a:r>
              <a:rPr lang="en-US" sz="2400" dirty="0"/>
              <a:t> and so much more via well-documented REST </a:t>
            </a:r>
            <a:r>
              <a:rPr lang="en-US" sz="2400" dirty="0">
                <a:solidFill>
                  <a:srgbClr val="C00000"/>
                </a:solidFill>
              </a:rPr>
              <a:t>APIs</a:t>
            </a:r>
            <a:r>
              <a:rPr lang="en-US" sz="2400" dirty="0"/>
              <a:t>. Their feature-rich products address today’s dynamic and global needs across a variety of industries including finance, healthcare, media, mobile, IT services, and enterprise software.</a:t>
            </a:r>
          </a:p>
          <a:p>
            <a:pPr marL="0" indent="0">
              <a:buNone/>
            </a:pPr>
            <a:endParaRPr lang="th-TH" sz="2600" dirty="0"/>
          </a:p>
          <a:p>
            <a:pPr marL="0" indent="0">
              <a:buNone/>
            </a:pPr>
            <a:r>
              <a:rPr lang="en-US" sz="1500" dirty="0"/>
              <a:t>Zephyr website – </a:t>
            </a:r>
            <a:r>
              <a:rPr lang="en-US" sz="1500" dirty="0">
                <a:hlinkClick r:id="rId2"/>
              </a:rPr>
              <a:t>Zephyr for JIRA</a:t>
            </a:r>
            <a:endParaRPr lang="en-US" sz="1500" dirty="0"/>
          </a:p>
        </p:txBody>
      </p:sp>
      <p:pic>
        <p:nvPicPr>
          <p:cNvPr id="5" name="Picture 4" descr="Zephyr logo"/>
          <p:cNvPicPr/>
          <p:nvPr/>
        </p:nvPicPr>
        <p:blipFill>
          <a:blip r:embed="rId3">
            <a:extLst>
              <a:ext uri="{28A0092B-C50C-407E-A947-70E740481C1C}">
                <a14:useLocalDpi xmlns:a14="http://schemas.microsoft.com/office/drawing/2010/main" val="0"/>
              </a:ext>
            </a:extLst>
          </a:blip>
          <a:srcRect/>
          <a:stretch>
            <a:fillRect/>
          </a:stretch>
        </p:blipFill>
        <p:spPr bwMode="auto">
          <a:xfrm>
            <a:off x="1240314" y="629444"/>
            <a:ext cx="2381250" cy="752475"/>
          </a:xfrm>
          <a:prstGeom prst="rect">
            <a:avLst/>
          </a:prstGeom>
          <a:noFill/>
          <a:ln>
            <a:noFill/>
          </a:ln>
        </p:spPr>
      </p:pic>
    </p:spTree>
    <p:extLst>
      <p:ext uri="{BB962C8B-B14F-4D97-AF65-F5344CB8AC3E}">
        <p14:creationId xmlns:p14="http://schemas.microsoft.com/office/powerpoint/2010/main" val="3362829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Feature Comparison</a:t>
            </a:r>
          </a:p>
        </p:txBody>
      </p:sp>
      <p:sp>
        <p:nvSpPr>
          <p:cNvPr id="3" name="Content Placeholder 2"/>
          <p:cNvSpPr>
            <a:spLocks noGrp="1"/>
          </p:cNvSpPr>
          <p:nvPr>
            <p:ph idx="1"/>
          </p:nvPr>
        </p:nvSpPr>
        <p:spPr/>
        <p:txBody>
          <a:bodyPr/>
          <a:lstStyle/>
          <a:p>
            <a:r>
              <a:rPr lang="en-US" dirty="0"/>
              <a:t>Blank Text Box.</a:t>
            </a:r>
          </a:p>
        </p:txBody>
      </p:sp>
    </p:spTree>
    <p:extLst>
      <p:ext uri="{BB962C8B-B14F-4D97-AF65-F5344CB8AC3E}">
        <p14:creationId xmlns:p14="http://schemas.microsoft.com/office/powerpoint/2010/main" val="2418662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688</TotalTime>
  <Words>137</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Cordia New</vt:lpstr>
      <vt:lpstr>Office Theme</vt:lpstr>
      <vt:lpstr>Test Management Tools</vt:lpstr>
      <vt:lpstr>Requirements</vt:lpstr>
      <vt:lpstr>PowerPoint Presentation</vt:lpstr>
      <vt:lpstr>Comparison of Test Management Tools</vt:lpstr>
      <vt:lpstr>Top Pick</vt:lpstr>
      <vt:lpstr> </vt:lpstr>
      <vt:lpstr> </vt:lpstr>
      <vt:lpstr> </vt:lpstr>
      <vt:lpstr>Feature Comparison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Management Tools</dc:title>
  <dc:creator>Jaturong Rattanakate</dc:creator>
  <cp:lastModifiedBy>Jaturong Rattanakate</cp:lastModifiedBy>
  <cp:revision>22</cp:revision>
  <dcterms:created xsi:type="dcterms:W3CDTF">2017-06-12T02:41:46Z</dcterms:created>
  <dcterms:modified xsi:type="dcterms:W3CDTF">2018-06-12T07:55:48Z</dcterms:modified>
</cp:coreProperties>
</file>