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685" y="-8890"/>
            <a:ext cx="4285615" cy="6875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9620" y="-8890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项目文件夹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4980" y="288290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数据文件夹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2510" y="545465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数据获取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3080" y="1035685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爬虫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1456690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预测后数据保存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64535" y="2063750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生成</a:t>
            </a:r>
            <a:r>
              <a:rPr lang="en-US" altLang="zh-CN" sz="1600">
                <a:solidFill>
                  <a:schemeClr val="bg1"/>
                </a:solidFill>
              </a:rPr>
              <a:t>h5</a:t>
            </a:r>
            <a:r>
              <a:rPr lang="zh-CN" altLang="en-US" sz="1600">
                <a:solidFill>
                  <a:schemeClr val="bg1"/>
                </a:solidFill>
              </a:rPr>
              <a:t>数据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90110" y="3054985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爬虫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5745" y="4182745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模型训练前处理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5895" y="4459605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模型预测</a:t>
            </a:r>
            <a:r>
              <a:rPr lang="zh-CN" altLang="en-US" sz="1600">
                <a:solidFill>
                  <a:schemeClr val="bg1"/>
                </a:solidFill>
              </a:rPr>
              <a:t>前处理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10915" y="4726305"/>
            <a:ext cx="3170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系统工具</a:t>
            </a:r>
            <a:r>
              <a:rPr lang="en-US" altLang="zh-CN" sz="1600">
                <a:solidFill>
                  <a:schemeClr val="bg1"/>
                </a:solidFill>
              </a:rPr>
              <a:t>:</a:t>
            </a:r>
            <a:r>
              <a:rPr lang="zh-CN" altLang="en-US" sz="1600">
                <a:solidFill>
                  <a:schemeClr val="bg1"/>
                </a:solidFill>
              </a:rPr>
              <a:t>包括</a:t>
            </a:r>
            <a:r>
              <a:rPr lang="en-US" altLang="zh-CN" sz="1600">
                <a:solidFill>
                  <a:schemeClr val="bg1"/>
                </a:solidFill>
              </a:rPr>
              <a:t>h5</a:t>
            </a:r>
            <a:r>
              <a:rPr lang="zh-CN" altLang="en-US" sz="1600">
                <a:solidFill>
                  <a:schemeClr val="bg1"/>
                </a:solidFill>
              </a:rPr>
              <a:t>和</a:t>
            </a:r>
            <a:r>
              <a:rPr lang="en-US" altLang="zh-CN" sz="1600">
                <a:solidFill>
                  <a:schemeClr val="bg1"/>
                </a:solidFill>
              </a:rPr>
              <a:t>pkl</a:t>
            </a:r>
            <a:r>
              <a:rPr lang="zh-CN" altLang="en-US" sz="1600">
                <a:solidFill>
                  <a:schemeClr val="bg1"/>
                </a:solidFill>
              </a:rPr>
              <a:t>的读写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85795" y="5334000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超参数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470" y="5911850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模型本体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25745" y="5671185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模型本体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37940" y="6249035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模型预测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33470" y="6529070"/>
            <a:ext cx="199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模型训练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HYShuSongErKW</vt:lpstr>
      <vt:lpstr>Calibri</vt:lpstr>
      <vt:lpstr>微软雅黑</vt:lpstr>
      <vt:lpstr>HYQiHeiKW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pop</dc:creator>
  <cp:lastModifiedBy>pop</cp:lastModifiedBy>
  <cp:revision>1</cp:revision>
  <dcterms:created xsi:type="dcterms:W3CDTF">2019-03-12T08:41:22Z</dcterms:created>
  <dcterms:modified xsi:type="dcterms:W3CDTF">2019-03-12T08:41:22Z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