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 id="2147483666"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SQL Injection is all about stealing access to data. A good analogy is robbing a bank.</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r>
              <a:rPr lang="en-US" sz="1200">
                <a:solidFill>
                  <a:schemeClr val="dk1"/>
                </a:solidFill>
                <a:latin typeface="Calibri"/>
                <a:ea typeface="Calibri"/>
                <a:cs typeface="Calibri"/>
                <a:sym typeface="Calibri"/>
              </a:rPr>
              <a:t>It’s like  putting on a janitor’s uniform, walking right through the front door and past the security guard into the vault (database).</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sz="1200">
              <a:solidFill>
                <a:schemeClr val="dk1"/>
              </a:solidFill>
              <a:latin typeface="Calibri"/>
              <a:ea typeface="Calibri"/>
              <a:cs typeface="Calibri"/>
              <a:sym typeface="Calibri"/>
            </a:endParaRPr>
          </a:p>
          <a:p>
            <a:pPr marL="0" lvl="0" indent="0" algn="r" rtl="0">
              <a:lnSpc>
                <a:spcPct val="115000"/>
              </a:lnSpc>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p:txBody>
      </p:sp>
      <p:sp>
        <p:nvSpPr>
          <p:cNvPr id="126" name="Google Shape;126;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97fae813b4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The use of prepared statements with variable binding (aka parameterized queries) is how all developers should first be taught how to write database queries. </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They are simple to write, and easier to understand than dynamic queries. </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This coding style allows the database to distinguish between code and data, regardless of what user input is supplied.</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In this example, if an attacker were to enter the userID of </a:t>
            </a:r>
            <a:r>
              <a:rPr lang="en-US" sz="1200" b="1">
                <a:solidFill>
                  <a:schemeClr val="dk1"/>
                </a:solidFill>
                <a:latin typeface="Calibri"/>
                <a:ea typeface="Calibri"/>
                <a:cs typeface="Calibri"/>
                <a:sym typeface="Calibri"/>
              </a:rPr>
              <a:t>tom' or '1'='1</a:t>
            </a:r>
            <a:r>
              <a:rPr lang="en-US" sz="1200">
                <a:solidFill>
                  <a:schemeClr val="dk1"/>
                </a:solidFill>
                <a:latin typeface="Calibri"/>
                <a:ea typeface="Calibri"/>
                <a:cs typeface="Calibri"/>
                <a:sym typeface="Calibri"/>
              </a:rPr>
              <a:t>, the parameterized query would not be vulnerable and would instead look for a username which literally matched the entire string</a:t>
            </a:r>
            <a:r>
              <a:rPr lang="en-US" sz="1200" b="1">
                <a:solidFill>
                  <a:schemeClr val="dk1"/>
                </a:solidFill>
                <a:latin typeface="Calibri"/>
                <a:ea typeface="Calibri"/>
                <a:cs typeface="Calibri"/>
                <a:sym typeface="Calibri"/>
              </a:rPr>
              <a:t> tom' or '1'='1</a:t>
            </a:r>
            <a:r>
              <a:rPr lang="en-US"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050">
                <a:solidFill>
                  <a:srgbClr val="333333"/>
                </a:solidFill>
                <a:highlight>
                  <a:srgbClr val="FFFFFF"/>
                </a:highlight>
              </a:rPr>
              <a:t>A parameterized query is a query in which placeholders are used for parameters and the parameter values are supplied at execution time. The most important reason to use parameterized queries is to avoid SQL injection attacks.</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SOURCE: https://cheatsheetseries.owasp.org/cheatsheets/SQL_Injection_Prevention_Cheat_Sheet.html</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p:txBody>
      </p:sp>
      <p:sp>
        <p:nvSpPr>
          <p:cNvPr id="204" name="Google Shape;204;g197fae813b4_1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that concludes our presentation! </a:t>
            </a:r>
            <a:r>
              <a:rPr lang="en-US">
                <a:solidFill>
                  <a:schemeClr val="dk1"/>
                </a:solidFill>
              </a:rPr>
              <a:t> Thank you for attention. </a:t>
            </a:r>
            <a:r>
              <a:rPr lang="en-US"/>
              <a:t>Remember, only you, as a developer, can prevent SQL Injection! </a:t>
            </a:r>
            <a:endParaRPr/>
          </a:p>
        </p:txBody>
      </p:sp>
      <p:sp>
        <p:nvSpPr>
          <p:cNvPr id="220" name="Google Shape;220;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r>
              <a:rPr lang="en-US" sz="1200">
                <a:solidFill>
                  <a:schemeClr val="dk1"/>
                </a:solidFill>
                <a:latin typeface="Calibri"/>
                <a:ea typeface="Calibri"/>
                <a:cs typeface="Calibri"/>
                <a:sym typeface="Calibri"/>
              </a:rPr>
              <a:t>SQL Injection essentially is when a person/user, usually from the public, tries to hide SQL commands in the text that they enter into application’s text input fields. </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r>
              <a:rPr lang="en-US" sz="1200">
                <a:solidFill>
                  <a:schemeClr val="dk1"/>
                </a:solidFill>
                <a:latin typeface="Calibri"/>
                <a:ea typeface="Calibri"/>
                <a:cs typeface="Calibri"/>
                <a:sym typeface="Calibri"/>
              </a:rPr>
              <a:t>This occurs usually during registration or login process, into order to get the server to run those hidden SQL statements, and give the attacker greater access to the database, or just damage it, usually by dropping tables.</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p:txBody>
      </p:sp>
      <p:sp>
        <p:nvSpPr>
          <p:cNvPr id="133" name="Google Shape;133;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9f457e508a_0_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9f457e508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200">
                <a:solidFill>
                  <a:schemeClr val="dk1"/>
                </a:solidFill>
                <a:latin typeface="Calibri"/>
                <a:ea typeface="Calibri"/>
                <a:cs typeface="Calibri"/>
                <a:sym typeface="Calibri"/>
              </a:rPr>
              <a:t> In the past decade, thousands of corporations, universities and governments, have publicly been victims of SQL injection attacks.</a:t>
            </a:r>
            <a:endParaRPr sz="1200">
              <a:solidFill>
                <a:schemeClr val="dk1"/>
              </a:solidFill>
              <a:latin typeface="Calibri"/>
              <a:ea typeface="Calibri"/>
              <a:cs typeface="Calibri"/>
              <a:sym typeface="Calibri"/>
            </a:endParaRPr>
          </a:p>
          <a:p>
            <a:pPr marL="0" lvl="0" indent="457200" algn="l" rtl="0">
              <a:lnSpc>
                <a:spcPct val="115000"/>
              </a:lnSpc>
              <a:spcBef>
                <a:spcPts val="0"/>
              </a:spcBef>
              <a:spcAft>
                <a:spcPts val="0"/>
              </a:spcAft>
              <a:buNone/>
            </a:pPr>
            <a:endParaRPr sz="1200">
              <a:solidFill>
                <a:schemeClr val="dk1"/>
              </a:solidFill>
              <a:latin typeface="Calibri"/>
              <a:ea typeface="Calibri"/>
              <a:cs typeface="Calibri"/>
              <a:sym typeface="Calibri"/>
            </a:endParaRPr>
          </a:p>
          <a:p>
            <a:pPr marL="0" lvl="0" indent="457200" algn="l" rtl="0">
              <a:lnSpc>
                <a:spcPct val="115000"/>
              </a:lnSpc>
              <a:spcBef>
                <a:spcPts val="0"/>
              </a:spcBef>
              <a:spcAft>
                <a:spcPts val="0"/>
              </a:spcAft>
              <a:buNone/>
            </a:pPr>
            <a:r>
              <a:rPr lang="en-US" sz="1200">
                <a:solidFill>
                  <a:schemeClr val="dk1"/>
                </a:solidFill>
                <a:latin typeface="Calibri"/>
                <a:ea typeface="Calibri"/>
                <a:cs typeface="Calibri"/>
                <a:sym typeface="Calibri"/>
              </a:rPr>
              <a:t>In 2011 A hacker group was able to use SQL Injection to gain access to the PBS news servers. The group posted stolen passwords, alongside a story headlined “Tupac still alive in New Zealand.” </a:t>
            </a:r>
            <a:br>
              <a:rPr lang="en-US"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marL="0" lvl="0" indent="457200" algn="l" rtl="0">
              <a:lnSpc>
                <a:spcPct val="115000"/>
              </a:lnSpc>
              <a:spcBef>
                <a:spcPts val="0"/>
              </a:spcBef>
              <a:spcAft>
                <a:spcPts val="0"/>
              </a:spcAft>
              <a:buNone/>
            </a:pPr>
            <a:r>
              <a:rPr lang="en-US" sz="1200">
                <a:solidFill>
                  <a:schemeClr val="dk1"/>
                </a:solidFill>
                <a:latin typeface="Calibri"/>
                <a:ea typeface="Calibri"/>
                <a:cs typeface="Calibri"/>
                <a:sym typeface="Calibri"/>
              </a:rPr>
              <a:t>In 2015, a large number of universities and government institutions were bled for user accounts and other sensitive user related information by a hacker group called Ghostshell.</a:t>
            </a:r>
            <a:endParaRPr sz="1200">
              <a:solidFill>
                <a:schemeClr val="dk1"/>
              </a:solidFill>
              <a:latin typeface="Calibri"/>
              <a:ea typeface="Calibri"/>
              <a:cs typeface="Calibri"/>
              <a:sym typeface="Calibri"/>
            </a:endParaRPr>
          </a:p>
          <a:p>
            <a:pPr marL="0" lvl="0" indent="457200" algn="l" rtl="0">
              <a:lnSpc>
                <a:spcPct val="115000"/>
              </a:lnSpc>
              <a:spcBef>
                <a:spcPts val="0"/>
              </a:spcBef>
              <a:spcAft>
                <a:spcPts val="0"/>
              </a:spcAft>
              <a:buNone/>
            </a:pPr>
            <a:endParaRPr sz="1200">
              <a:solidFill>
                <a:schemeClr val="dk1"/>
              </a:solidFill>
              <a:latin typeface="Calibri"/>
              <a:ea typeface="Calibri"/>
              <a:cs typeface="Calibri"/>
              <a:sym typeface="Calibri"/>
            </a:endParaRPr>
          </a:p>
          <a:p>
            <a:pPr marL="0" lvl="0" indent="457200" algn="l" rtl="0">
              <a:lnSpc>
                <a:spcPct val="115000"/>
              </a:lnSpc>
              <a:spcBef>
                <a:spcPts val="0"/>
              </a:spcBef>
              <a:spcAft>
                <a:spcPts val="0"/>
              </a:spcAft>
              <a:buNone/>
            </a:pP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SQL injection vulnerabilities occur from the way that SQL queries are implemented in your code. </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Here we see how you could write a query, it works, but it introduces opportunities for hackers. </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This coding style can cause the confusion between code and data if certain text is inputted by the user.</a:t>
            </a:r>
            <a:endParaRPr sz="1200">
              <a:solidFill>
                <a:schemeClr val="dk1"/>
              </a:solidFill>
              <a:latin typeface="Calibri"/>
              <a:ea typeface="Calibri"/>
              <a:cs typeface="Calibri"/>
              <a:sym typeface="Calibri"/>
            </a:endParaRPr>
          </a:p>
        </p:txBody>
      </p:sp>
      <p:sp>
        <p:nvSpPr>
          <p:cNvPr id="150" name="Google Shape;1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97fae813b4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200">
                <a:solidFill>
                  <a:schemeClr val="dk1"/>
                </a:solidFill>
                <a:latin typeface="Calibri"/>
                <a:ea typeface="Calibri"/>
                <a:cs typeface="Calibri"/>
                <a:sym typeface="Calibri"/>
              </a:rPr>
              <a:t>For our demonstration we hope to explore how SQL Injection is achieved, and more importantly, how it can be prevented! </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r>
              <a:rPr lang="en-US" sz="1200">
                <a:solidFill>
                  <a:schemeClr val="dk1"/>
                </a:solidFill>
                <a:latin typeface="Calibri"/>
                <a:ea typeface="Calibri"/>
                <a:cs typeface="Calibri"/>
                <a:sym typeface="Calibri"/>
              </a:rPr>
              <a:t>We want you guys to come away with a better understanding why something with such potentially disastrous consequences continues to happen. </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Our solution offers two different approaches, with security measures against SQL injection in both the application layer, and the data layer. </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p:txBody>
      </p:sp>
      <p:sp>
        <p:nvSpPr>
          <p:cNvPr id="161" name="Google Shape;161;g197fae813b4_1_2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97fae813b4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here we are calling a stored procedure to check the user input for SQL commands.</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a:solidFill>
                  <a:srgbClr val="EFEFEF"/>
                </a:solidFill>
                <a:latin typeface="Calibri"/>
                <a:ea typeface="Calibri"/>
                <a:cs typeface="Calibri"/>
                <a:sym typeface="Calibri"/>
              </a:rPr>
              <a:t>Certain standard stored procedure programming constructs have the same effect as the use of parameterized queries when implemented safely.  However, stored procedures are not always safe from SQL injection. </a:t>
            </a:r>
            <a:endParaRPr sz="1200">
              <a:solidFill>
                <a:srgbClr val="EFEFEF"/>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a:solidFill>
                  <a:srgbClr val="D9D9D9"/>
                </a:solidFill>
                <a:latin typeface="Calibri"/>
                <a:ea typeface="Calibri"/>
                <a:cs typeface="Calibri"/>
                <a:sym typeface="Calibri"/>
              </a:rPr>
              <a:t>Note: 'Implemented safely' means the stored procedure does not include any unsafe dynamic SQL generation. Developers do not usually generate dynamic SQL inside stored procedures. However, it can be done, but should be avoided. If it can't be avoided, the stored procedure must use input validation or proper escaping as described in this article to make sure that all user supplied input to the stored procedure can't be used to inject SQL code into the dynamically generated query.</a:t>
            </a:r>
            <a:endParaRPr sz="1200">
              <a:solidFill>
                <a:srgbClr val="D9D9D9"/>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https://cheatsheetseries.owasp.org/cheatsheets/SQL_Injection_Prevention_Cheat_Sheet.html</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p:txBody>
      </p:sp>
      <p:sp>
        <p:nvSpPr>
          <p:cNvPr id="170" name="Google Shape;170;g197fae813b4_1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97fae813b4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Here is a sample of our code where we are using a stored procedure to check the user supplied username for any SQL statements that hackers might be trying to sneak into our database, if there’s a match, the username gets rejected. </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p:txBody>
      </p:sp>
      <p:sp>
        <p:nvSpPr>
          <p:cNvPr id="178" name="Google Shape;178;g197fae813b4_1_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The issue arises when mixing the code and the data. </a:t>
            </a:r>
            <a:endParaRPr/>
          </a:p>
          <a:p>
            <a:pPr marL="0" lvl="0" indent="0" algn="l" rtl="0">
              <a:spcBef>
                <a:spcPts val="0"/>
              </a:spcBef>
              <a:spcAft>
                <a:spcPts val="0"/>
              </a:spcAft>
              <a:buNone/>
            </a:pPr>
            <a:endParaRPr/>
          </a:p>
          <a:p>
            <a:pPr marL="0" lvl="0" indent="0" algn="l" rtl="0">
              <a:spcBef>
                <a:spcPts val="0"/>
              </a:spcBef>
              <a:spcAft>
                <a:spcPts val="0"/>
              </a:spcAft>
              <a:buNone/>
            </a:pPr>
            <a:r>
              <a:rPr lang="en-US"/>
              <a:t>If a developer were to create prepared statements where the variables are embed directly into the actual query then this opens up the possibility to alter the query.</a:t>
            </a:r>
            <a:endParaRPr/>
          </a:p>
          <a:p>
            <a:pPr marL="0" lvl="0" indent="0" algn="l" rtl="0">
              <a:spcBef>
                <a:spcPts val="0"/>
              </a:spcBef>
              <a:spcAft>
                <a:spcPts val="0"/>
              </a:spcAft>
              <a:buNone/>
            </a:pPr>
            <a:endParaRPr/>
          </a:p>
          <a:p>
            <a:pPr marL="0" lvl="0" indent="0" algn="l" rtl="0">
              <a:spcBef>
                <a:spcPts val="0"/>
              </a:spcBef>
              <a:spcAft>
                <a:spcPts val="0"/>
              </a:spcAft>
              <a:buNone/>
            </a:pPr>
            <a:r>
              <a:rPr lang="en-US"/>
              <a:t>The malicious hacker could close the initial query and add an additional query to be executed. </a:t>
            </a:r>
            <a:endParaRPr/>
          </a:p>
        </p:txBody>
      </p:sp>
      <p:sp>
        <p:nvSpPr>
          <p:cNvPr id="187" name="Google Shape;187;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97fae813b4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97fae813b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When the malicious hacker creates an account they will enter</a:t>
            </a:r>
            <a:r>
              <a:rPr lang="en-US" b="1"/>
              <a:t> ‘); </a:t>
            </a:r>
            <a:r>
              <a:rPr lang="en-US"/>
              <a:t>after entering their password. This closes the query and allows the user to enter a query to be run afterwards. In our case the user uses a CREATE PROCEDURE query that contains a DROP TABLE query inside. Utilizing the</a:t>
            </a:r>
            <a:r>
              <a:rPr lang="en-US" b="1"/>
              <a:t> -- </a:t>
            </a:r>
            <a:r>
              <a:rPr lang="en-US"/>
              <a:t>in SQL, the user can comment out the rest of the initial query. </a:t>
            </a:r>
            <a:endParaRPr/>
          </a:p>
          <a:p>
            <a:pPr marL="0" lvl="0" indent="0" algn="l" rtl="0">
              <a:spcBef>
                <a:spcPts val="0"/>
              </a:spcBef>
              <a:spcAft>
                <a:spcPts val="0"/>
              </a:spcAft>
              <a:buNone/>
            </a:pPr>
            <a:endParaRPr/>
          </a:p>
          <a:p>
            <a:pPr marL="0" lvl="0" indent="0" algn="l" rtl="0">
              <a:spcBef>
                <a:spcPts val="0"/>
              </a:spcBef>
              <a:spcAft>
                <a:spcPts val="0"/>
              </a:spcAft>
              <a:buNone/>
            </a:pPr>
            <a:r>
              <a:rPr lang="en-US"/>
              <a:t>Upon submitting, the new user account is created, as well as the STORED PROCEDURE is added to the database. This is where the delayed SQL injection comes into play.</a:t>
            </a:r>
            <a:endParaRPr/>
          </a:p>
          <a:p>
            <a:pPr marL="0" lvl="0" indent="0" algn="l" rtl="0">
              <a:spcBef>
                <a:spcPts val="0"/>
              </a:spcBef>
              <a:spcAft>
                <a:spcPts val="0"/>
              </a:spcAft>
              <a:buNone/>
            </a:pPr>
            <a:endParaRPr/>
          </a:p>
          <a:p>
            <a:pPr marL="0" lvl="0" indent="0" algn="l" rtl="0">
              <a:spcBef>
                <a:spcPts val="0"/>
              </a:spcBef>
              <a:spcAft>
                <a:spcPts val="0"/>
              </a:spcAft>
              <a:buNone/>
            </a:pPr>
            <a:r>
              <a:rPr lang="en-US"/>
              <a:t>Since the user was successfully able to create a stored procedure, they can now call it at any point in time. For example, the new user could now sign in and call the STORED PROCEDURE at the same time. After entering their username they would close the initial query with </a:t>
            </a:r>
            <a:r>
              <a:rPr lang="en-US" b="1"/>
              <a:t>‘; </a:t>
            </a:r>
            <a:r>
              <a:rPr lang="en-US"/>
              <a:t>and then call the STORED PROCEDURE using the CALL command. Again, using the -- in SQL, the rest of the initial query is commented out.</a:t>
            </a: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blipFill>
          <a:blip r:embed="rId2">
            <a:alphaModFix/>
          </a:blip>
          <a:stretch>
            <a:fillRect/>
          </a:stretch>
        </a:blipFill>
        <a:effectLst/>
      </p:bgPr>
    </p:bg>
    <p:spTree>
      <p:nvGrpSpPr>
        <p:cNvPr id="1" name="Shape 9"/>
        <p:cNvGrpSpPr/>
        <p:nvPr/>
      </p:nvGrpSpPr>
      <p:grpSpPr>
        <a:xfrm>
          <a:off x="0" y="0"/>
          <a:ext cx="0" cy="0"/>
          <a:chOff x="0" y="0"/>
          <a:chExt cx="0" cy="0"/>
        </a:xfrm>
      </p:grpSpPr>
      <p:pic>
        <p:nvPicPr>
          <p:cNvPr id="10" name="Google Shape;10;p2" descr="swoosh-85.eps"/>
          <p:cNvPicPr preferRelativeResize="0"/>
          <p:nvPr/>
        </p:nvPicPr>
        <p:blipFill rotWithShape="1">
          <a:blip r:embed="rId3">
            <a:alphaModFix/>
          </a:blip>
          <a:srcRect/>
          <a:stretch/>
        </p:blipFill>
        <p:spPr>
          <a:xfrm>
            <a:off x="0" y="4511984"/>
            <a:ext cx="12192000" cy="1304320"/>
          </a:xfrm>
          <a:prstGeom prst="rect">
            <a:avLst/>
          </a:prstGeom>
          <a:noFill/>
          <a:ln>
            <a:noFill/>
          </a:ln>
        </p:spPr>
      </p:pic>
      <p:sp>
        <p:nvSpPr>
          <p:cNvPr id="11" name="Google Shape;11;p2"/>
          <p:cNvSpPr txBox="1">
            <a:spLocks noGrp="1"/>
          </p:cNvSpPr>
          <p:nvPr>
            <p:ph type="ctrTitle"/>
          </p:nvPr>
        </p:nvSpPr>
        <p:spPr>
          <a:xfrm>
            <a:off x="609602" y="1287430"/>
            <a:ext cx="7250674" cy="1635518"/>
          </a:xfrm>
          <a:prstGeom prst="rect">
            <a:avLst/>
          </a:prstGeom>
          <a:noFill/>
          <a:ln>
            <a:noFill/>
          </a:ln>
        </p:spPr>
        <p:txBody>
          <a:bodyPr spcFirstLastPara="1" wrap="square" lIns="0" tIns="0" rIns="0" bIns="0" anchor="b" anchorCtr="0">
            <a:noAutofit/>
          </a:bodyPr>
          <a:lstStyle>
            <a:lvl1pPr lvl="0" algn="l">
              <a:lnSpc>
                <a:spcPct val="80000"/>
              </a:lnSpc>
              <a:spcBef>
                <a:spcPts val="0"/>
              </a:spcBef>
              <a:spcAft>
                <a:spcPts val="0"/>
              </a:spcAft>
              <a:buClr>
                <a:schemeClr val="lt1"/>
              </a:buClr>
              <a:buSzPts val="72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 name="Google Shape;12;p2"/>
          <p:cNvSpPr txBox="1">
            <a:spLocks noGrp="1"/>
          </p:cNvSpPr>
          <p:nvPr>
            <p:ph type="subTitle" idx="1"/>
          </p:nvPr>
        </p:nvSpPr>
        <p:spPr>
          <a:xfrm>
            <a:off x="609602" y="3024545"/>
            <a:ext cx="9117331" cy="1752600"/>
          </a:xfrm>
          <a:prstGeom prst="rect">
            <a:avLst/>
          </a:prstGeom>
          <a:noFill/>
          <a:ln>
            <a:noFill/>
          </a:ln>
        </p:spPr>
        <p:txBody>
          <a:bodyPr spcFirstLastPara="1" wrap="square" lIns="0" tIns="0" rIns="0" bIns="0" anchor="t" anchorCtr="0">
            <a:noAutofit/>
          </a:bodyPr>
          <a:lstStyle>
            <a:lvl1pPr lvl="0" algn="l">
              <a:lnSpc>
                <a:spcPct val="100000"/>
              </a:lnSpc>
              <a:spcBef>
                <a:spcPts val="720"/>
              </a:spcBef>
              <a:spcAft>
                <a:spcPts val="0"/>
              </a:spcAft>
              <a:buSzPts val="3600"/>
              <a:buFont typeface="Arial"/>
              <a:buNone/>
              <a:defRPr sz="3600">
                <a:solidFill>
                  <a:schemeClr val="accent3"/>
                </a:solidFill>
              </a:defRPr>
            </a:lvl1pPr>
            <a:lvl2pPr lvl="1" algn="ctr">
              <a:lnSpc>
                <a:spcPct val="110000"/>
              </a:lnSpc>
              <a:spcBef>
                <a:spcPts val="640"/>
              </a:spcBef>
              <a:spcAft>
                <a:spcPts val="0"/>
              </a:spcAft>
              <a:buSzPts val="2400"/>
              <a:buNone/>
              <a:defRPr>
                <a:solidFill>
                  <a:srgbClr val="919090"/>
                </a:solidFill>
              </a:defRPr>
            </a:lvl2pPr>
            <a:lvl3pPr lvl="2" algn="ctr">
              <a:lnSpc>
                <a:spcPct val="110000"/>
              </a:lnSpc>
              <a:spcBef>
                <a:spcPts val="640"/>
              </a:spcBef>
              <a:spcAft>
                <a:spcPts val="0"/>
              </a:spcAft>
              <a:buSzPts val="1920"/>
              <a:buNone/>
              <a:defRPr>
                <a:solidFill>
                  <a:srgbClr val="919090"/>
                </a:solidFill>
              </a:defRPr>
            </a:lvl3pPr>
            <a:lvl4pPr lvl="3" algn="ctr">
              <a:lnSpc>
                <a:spcPct val="120000"/>
              </a:lnSpc>
              <a:spcBef>
                <a:spcPts val="420"/>
              </a:spcBef>
              <a:spcAft>
                <a:spcPts val="0"/>
              </a:spcAft>
              <a:buSzPts val="1890"/>
              <a:buNone/>
              <a:defRPr>
                <a:solidFill>
                  <a:srgbClr val="919090"/>
                </a:solidFill>
              </a:defRPr>
            </a:lvl4pPr>
            <a:lvl5pPr lvl="4" algn="ctr">
              <a:spcBef>
                <a:spcPts val="680"/>
              </a:spcBef>
              <a:spcAft>
                <a:spcPts val="0"/>
              </a:spcAft>
              <a:buClr>
                <a:srgbClr val="919090"/>
              </a:buClr>
              <a:buSzPts val="3400"/>
              <a:buNone/>
              <a:defRPr>
                <a:solidFill>
                  <a:srgbClr val="919090"/>
                </a:solidFill>
              </a:defRPr>
            </a:lvl5pPr>
            <a:lvl6pPr lvl="5" algn="ctr">
              <a:spcBef>
                <a:spcPts val="680"/>
              </a:spcBef>
              <a:spcAft>
                <a:spcPts val="0"/>
              </a:spcAft>
              <a:buClr>
                <a:srgbClr val="919090"/>
              </a:buClr>
              <a:buSzPts val="3400"/>
              <a:buNone/>
              <a:defRPr>
                <a:solidFill>
                  <a:srgbClr val="919090"/>
                </a:solidFill>
              </a:defRPr>
            </a:lvl6pPr>
            <a:lvl7pPr lvl="6" algn="ctr">
              <a:spcBef>
                <a:spcPts val="680"/>
              </a:spcBef>
              <a:spcAft>
                <a:spcPts val="0"/>
              </a:spcAft>
              <a:buClr>
                <a:srgbClr val="919090"/>
              </a:buClr>
              <a:buSzPts val="3400"/>
              <a:buNone/>
              <a:defRPr>
                <a:solidFill>
                  <a:srgbClr val="919090"/>
                </a:solidFill>
              </a:defRPr>
            </a:lvl7pPr>
            <a:lvl8pPr lvl="7" algn="ctr">
              <a:spcBef>
                <a:spcPts val="680"/>
              </a:spcBef>
              <a:spcAft>
                <a:spcPts val="0"/>
              </a:spcAft>
              <a:buClr>
                <a:srgbClr val="919090"/>
              </a:buClr>
              <a:buSzPts val="3400"/>
              <a:buNone/>
              <a:defRPr>
                <a:solidFill>
                  <a:srgbClr val="919090"/>
                </a:solidFill>
              </a:defRPr>
            </a:lvl8pPr>
            <a:lvl9pPr lvl="8" algn="ctr">
              <a:spcBef>
                <a:spcPts val="680"/>
              </a:spcBef>
              <a:spcAft>
                <a:spcPts val="0"/>
              </a:spcAft>
              <a:buClr>
                <a:srgbClr val="919090"/>
              </a:buClr>
              <a:buSzPts val="3400"/>
              <a:buNone/>
              <a:defRPr>
                <a:solidFill>
                  <a:srgbClr val="919090"/>
                </a:solidFill>
              </a:defRPr>
            </a:lvl9pPr>
          </a:lstStyle>
          <a:p>
            <a:endParaRPr/>
          </a:p>
        </p:txBody>
      </p:sp>
      <p:sp>
        <p:nvSpPr>
          <p:cNvPr id="13" name="Google Shape;13;p2"/>
          <p:cNvSpPr txBox="1">
            <a:spLocks noGrp="1"/>
          </p:cNvSpPr>
          <p:nvPr>
            <p:ph type="body" idx="2"/>
          </p:nvPr>
        </p:nvSpPr>
        <p:spPr>
          <a:xfrm>
            <a:off x="622239" y="5509909"/>
            <a:ext cx="5358682" cy="745331"/>
          </a:xfrm>
          <a:prstGeom prst="rect">
            <a:avLst/>
          </a:prstGeom>
          <a:noFill/>
          <a:ln>
            <a:noFill/>
          </a:ln>
        </p:spPr>
        <p:txBody>
          <a:bodyPr spcFirstLastPara="1" wrap="square" lIns="0" tIns="0" rIns="0" bIns="0" anchor="b" anchorCtr="0">
            <a:noAutofit/>
          </a:bodyPr>
          <a:lstStyle>
            <a:lvl1pPr marL="457200" lvl="0" indent="-228600" algn="l">
              <a:lnSpc>
                <a:spcPct val="110000"/>
              </a:lnSpc>
              <a:spcBef>
                <a:spcPts val="640"/>
              </a:spcBef>
              <a:spcAft>
                <a:spcPts val="0"/>
              </a:spcAft>
              <a:buSzPts val="3200"/>
              <a:buFont typeface="Arial"/>
              <a:buNone/>
              <a:defRPr>
                <a:solidFill>
                  <a:schemeClr val="lt1"/>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spcBef>
                <a:spcPts val="360"/>
              </a:spcBef>
              <a:spcAft>
                <a:spcPts val="0"/>
              </a:spcAft>
              <a:buClr>
                <a:schemeClr val="accent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14" name="Google Shape;14;p2" descr="ac-logo.eps"/>
          <p:cNvPicPr preferRelativeResize="0"/>
          <p:nvPr/>
        </p:nvPicPr>
        <p:blipFill rotWithShape="1">
          <a:blip r:embed="rId4">
            <a:alphaModFix/>
          </a:blip>
          <a:srcRect/>
          <a:stretch/>
        </p:blipFill>
        <p:spPr>
          <a:xfrm>
            <a:off x="9042412" y="619055"/>
            <a:ext cx="2542927" cy="5334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3"/>
        <p:cNvGrpSpPr/>
        <p:nvPr/>
      </p:nvGrpSpPr>
      <p:grpSpPr>
        <a:xfrm>
          <a:off x="0" y="0"/>
          <a:ext cx="0" cy="0"/>
          <a:chOff x="0" y="0"/>
          <a:chExt cx="0" cy="0"/>
        </a:xfrm>
      </p:grpSpPr>
      <p:sp>
        <p:nvSpPr>
          <p:cNvPr id="74" name="Google Shape;74;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0"/>
        <p:cNvGrpSpPr/>
        <p:nvPr/>
      </p:nvGrpSpPr>
      <p:grpSpPr>
        <a:xfrm>
          <a:off x="0" y="0"/>
          <a:ext cx="0" cy="0"/>
          <a:chOff x="0" y="0"/>
          <a:chExt cx="0" cy="0"/>
        </a:xfrm>
      </p:grpSpPr>
      <p:sp>
        <p:nvSpPr>
          <p:cNvPr id="81" name="Google Shape;81;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3" name="Google Shape;83;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5" name="Google Shape;85;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4"/>
        <p:cNvGrpSpPr/>
        <p:nvPr/>
      </p:nvGrpSpPr>
      <p:grpSpPr>
        <a:xfrm>
          <a:off x="0" y="0"/>
          <a:ext cx="0" cy="0"/>
          <a:chOff x="0" y="0"/>
          <a:chExt cx="0" cy="0"/>
        </a:xfrm>
      </p:grpSpPr>
      <p:sp>
        <p:nvSpPr>
          <p:cNvPr id="95" name="Google Shape;9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1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01" name="Google Shape;101;p1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02" name="Google Shape;10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5"/>
        <p:cNvGrpSpPr/>
        <p:nvPr/>
      </p:nvGrpSpPr>
      <p:grpSpPr>
        <a:xfrm>
          <a:off x="0" y="0"/>
          <a:ext cx="0" cy="0"/>
          <a:chOff x="0" y="0"/>
          <a:chExt cx="0" cy="0"/>
        </a:xfrm>
      </p:grpSpPr>
      <p:sp>
        <p:nvSpPr>
          <p:cNvPr id="106" name="Google Shape;106;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7" name="Google Shape;107;p17"/>
          <p:cNvSpPr>
            <a:spLocks noGrp="1"/>
          </p:cNvSpPr>
          <p:nvPr>
            <p:ph type="pic" idx="2"/>
          </p:nvPr>
        </p:nvSpPr>
        <p:spPr>
          <a:xfrm>
            <a:off x="5183188" y="987425"/>
            <a:ext cx="6172200" cy="4873625"/>
          </a:xfrm>
          <a:prstGeom prst="rect">
            <a:avLst/>
          </a:prstGeom>
          <a:noFill/>
          <a:ln>
            <a:noFill/>
          </a:ln>
        </p:spPr>
      </p:sp>
      <p:sp>
        <p:nvSpPr>
          <p:cNvPr id="108" name="Google Shape;108;p1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09" name="Google Shape;109;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2"/>
        <p:cNvGrpSpPr/>
        <p:nvPr/>
      </p:nvGrpSpPr>
      <p:grpSpPr>
        <a:xfrm>
          <a:off x="0" y="0"/>
          <a:ext cx="0" cy="0"/>
          <a:chOff x="0" y="0"/>
          <a:chExt cx="0" cy="0"/>
        </a:xfrm>
      </p:grpSpPr>
      <p:sp>
        <p:nvSpPr>
          <p:cNvPr id="113" name="Google Shape;113;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4" name="Google Shape;114;p1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8"/>
        <p:cNvGrpSpPr/>
        <p:nvPr/>
      </p:nvGrpSpPr>
      <p:grpSpPr>
        <a:xfrm>
          <a:off x="0" y="0"/>
          <a:ext cx="0" cy="0"/>
          <a:chOff x="0" y="0"/>
          <a:chExt cx="0" cy="0"/>
        </a:xfrm>
      </p:grpSpPr>
      <p:sp>
        <p:nvSpPr>
          <p:cNvPr id="119" name="Google Shape;119;p1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0" name="Google Shape;120;p1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Col Key Point w/ Title">
  <p:cSld name="1-Col Key Point w/ Title">
    <p:bg>
      <p:bgPr>
        <a:solidFill>
          <a:schemeClr val="lt1"/>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609601" y="576274"/>
            <a:ext cx="7106241" cy="100198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rgbClr val="00673E"/>
              </a:buClr>
              <a:buSzPts val="3600"/>
              <a:buFont typeface="Arial"/>
              <a:buNone/>
              <a:defRPr sz="3600" b="1">
                <a:solidFill>
                  <a:srgbClr val="00673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body" idx="1"/>
          </p:nvPr>
        </p:nvSpPr>
        <p:spPr>
          <a:xfrm>
            <a:off x="609602" y="1803401"/>
            <a:ext cx="8710984" cy="3848100"/>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200"/>
              </a:spcBef>
              <a:spcAft>
                <a:spcPts val="0"/>
              </a:spcAft>
              <a:buSzPts val="3200"/>
              <a:buFont typeface="Arial"/>
              <a:buNone/>
              <a:defRPr/>
            </a:lvl1pPr>
            <a:lvl2pPr marL="914400" lvl="1" indent="-314325" algn="l">
              <a:lnSpc>
                <a:spcPct val="110000"/>
              </a:lnSpc>
              <a:spcBef>
                <a:spcPts val="360"/>
              </a:spcBef>
              <a:spcAft>
                <a:spcPts val="0"/>
              </a:spcAft>
              <a:buSzPts val="1350"/>
              <a:buChar char="•"/>
              <a:defRPr/>
            </a:lvl2pPr>
            <a:lvl3pPr marL="1371600" lvl="2" indent="-350519" algn="l">
              <a:lnSpc>
                <a:spcPct val="110000"/>
              </a:lnSpc>
              <a:spcBef>
                <a:spcPts val="640"/>
              </a:spcBef>
              <a:spcAft>
                <a:spcPts val="0"/>
              </a:spcAft>
              <a:buSzPts val="1920"/>
              <a:buFont typeface="Arial"/>
              <a:buChar char="•"/>
              <a:defRPr/>
            </a:lvl3pPr>
            <a:lvl4pPr marL="1828800" lvl="3" indent="-348614" algn="l">
              <a:lnSpc>
                <a:spcPct val="120000"/>
              </a:lnSpc>
              <a:spcBef>
                <a:spcPts val="828"/>
              </a:spcBef>
              <a:spcAft>
                <a:spcPts val="0"/>
              </a:spcAft>
              <a:buSzPts val="1890"/>
              <a:buChar char="–"/>
              <a:defRPr>
                <a:solidFill>
                  <a:srgbClr val="599A83"/>
                </a:solidFill>
              </a:defRPr>
            </a:lvl4pPr>
            <a:lvl5pPr marL="2286000" lvl="4" indent="-342900" algn="l">
              <a:spcBef>
                <a:spcPts val="360"/>
              </a:spcBef>
              <a:spcAft>
                <a:spcPts val="0"/>
              </a:spcAft>
              <a:buClr>
                <a:schemeClr val="accent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 name="Google Shape;18;p3"/>
          <p:cNvSpPr txBox="1">
            <a:spLocks noGrp="1"/>
          </p:cNvSpPr>
          <p:nvPr>
            <p:ph type="body" idx="2"/>
          </p:nvPr>
        </p:nvSpPr>
        <p:spPr>
          <a:xfrm>
            <a:off x="9827671" y="551258"/>
            <a:ext cx="1754730" cy="5100242"/>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275"/>
              </a:spcBef>
              <a:spcAft>
                <a:spcPts val="0"/>
              </a:spcAft>
              <a:buSzPts val="1575"/>
              <a:buFont typeface="Arial"/>
              <a:buNone/>
              <a:defRPr sz="1575">
                <a:solidFill>
                  <a:srgbClr val="589278"/>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spcBef>
                <a:spcPts val="360"/>
              </a:spcBef>
              <a:spcAft>
                <a:spcPts val="0"/>
              </a:spcAft>
              <a:buClr>
                <a:schemeClr val="accent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19" name="Google Shape;19;p3" descr="green-bar.eps"/>
          <p:cNvPicPr preferRelativeResize="0"/>
          <p:nvPr/>
        </p:nvPicPr>
        <p:blipFill rotWithShape="1">
          <a:blip r:embed="rId2">
            <a:alphaModFix/>
          </a:blip>
          <a:srcRect/>
          <a:stretch/>
        </p:blipFill>
        <p:spPr>
          <a:xfrm>
            <a:off x="0" y="6248401"/>
            <a:ext cx="12190809" cy="614507"/>
          </a:xfrm>
          <a:prstGeom prst="rect">
            <a:avLst/>
          </a:prstGeom>
          <a:noFill/>
          <a:ln>
            <a:noFill/>
          </a:ln>
        </p:spPr>
      </p:pic>
      <p:pic>
        <p:nvPicPr>
          <p:cNvPr id="20" name="Google Shape;20;p3" descr="ac-icon.eps"/>
          <p:cNvPicPr preferRelativeResize="0"/>
          <p:nvPr/>
        </p:nvPicPr>
        <p:blipFill rotWithShape="1">
          <a:blip r:embed="rId3">
            <a:alphaModFix/>
          </a:blip>
          <a:srcRect/>
          <a:stretch/>
        </p:blipFill>
        <p:spPr>
          <a:xfrm>
            <a:off x="11776638" y="6446601"/>
            <a:ext cx="295973" cy="218107"/>
          </a:xfrm>
          <a:prstGeom prst="rect">
            <a:avLst/>
          </a:prstGeom>
          <a:noFill/>
          <a:ln>
            <a:noFill/>
          </a:ln>
        </p:spPr>
      </p:pic>
      <p:sp>
        <p:nvSpPr>
          <p:cNvPr id="21" name="Google Shape;21;p3"/>
          <p:cNvSpPr txBox="1">
            <a:spLocks noGrp="1"/>
          </p:cNvSpPr>
          <p:nvPr>
            <p:ph type="sldNum" idx="12"/>
          </p:nvPr>
        </p:nvSpPr>
        <p:spPr>
          <a:xfrm>
            <a:off x="149297" y="6373091"/>
            <a:ext cx="396810" cy="365126"/>
          </a:xfrm>
          <a:prstGeom prst="rect">
            <a:avLst/>
          </a:prstGeom>
          <a:noFill/>
          <a:ln>
            <a:noFill/>
          </a:ln>
        </p:spPr>
        <p:txBody>
          <a:bodyPr spcFirstLastPara="1" wrap="square" lIns="0" tIns="0" rIns="0" bIns="0" anchor="ctr" anchorCtr="0">
            <a:noAutofit/>
          </a:bodyPr>
          <a:lstStyle>
            <a:lvl1pPr marL="0" lvl="0" indent="0" algn="l">
              <a:spcBef>
                <a:spcPts val="0"/>
              </a:spcBef>
              <a:buNone/>
              <a:defRPr sz="1575" b="1" i="0" u="none" strike="noStrike" cap="none">
                <a:solidFill>
                  <a:schemeClr val="accent3"/>
                </a:solidFill>
                <a:latin typeface="Arial"/>
                <a:ea typeface="Arial"/>
                <a:cs typeface="Arial"/>
                <a:sym typeface="Arial"/>
              </a:defRPr>
            </a:lvl1pPr>
            <a:lvl2pPr marL="0" lvl="1" indent="0" algn="l">
              <a:spcBef>
                <a:spcPts val="0"/>
              </a:spcBef>
              <a:buNone/>
              <a:defRPr sz="1575" b="1" i="0" u="none" strike="noStrike" cap="none">
                <a:solidFill>
                  <a:schemeClr val="accent3"/>
                </a:solidFill>
                <a:latin typeface="Arial"/>
                <a:ea typeface="Arial"/>
                <a:cs typeface="Arial"/>
                <a:sym typeface="Arial"/>
              </a:defRPr>
            </a:lvl2pPr>
            <a:lvl3pPr marL="0" lvl="2" indent="0" algn="l">
              <a:spcBef>
                <a:spcPts val="0"/>
              </a:spcBef>
              <a:buNone/>
              <a:defRPr sz="1575" b="1" i="0" u="none" strike="noStrike" cap="none">
                <a:solidFill>
                  <a:schemeClr val="accent3"/>
                </a:solidFill>
                <a:latin typeface="Arial"/>
                <a:ea typeface="Arial"/>
                <a:cs typeface="Arial"/>
                <a:sym typeface="Arial"/>
              </a:defRPr>
            </a:lvl3pPr>
            <a:lvl4pPr marL="0" lvl="3" indent="0" algn="l">
              <a:spcBef>
                <a:spcPts val="0"/>
              </a:spcBef>
              <a:buNone/>
              <a:defRPr sz="1575" b="1" i="0" u="none" strike="noStrike" cap="none">
                <a:solidFill>
                  <a:schemeClr val="accent3"/>
                </a:solidFill>
                <a:latin typeface="Arial"/>
                <a:ea typeface="Arial"/>
                <a:cs typeface="Arial"/>
                <a:sym typeface="Arial"/>
              </a:defRPr>
            </a:lvl4pPr>
            <a:lvl5pPr marL="0" lvl="4" indent="0" algn="l">
              <a:spcBef>
                <a:spcPts val="0"/>
              </a:spcBef>
              <a:buNone/>
              <a:defRPr sz="1575" b="1" i="0" u="none" strike="noStrike" cap="none">
                <a:solidFill>
                  <a:schemeClr val="accent3"/>
                </a:solidFill>
                <a:latin typeface="Arial"/>
                <a:ea typeface="Arial"/>
                <a:cs typeface="Arial"/>
                <a:sym typeface="Arial"/>
              </a:defRPr>
            </a:lvl5pPr>
            <a:lvl6pPr marL="0" lvl="5" indent="0" algn="l">
              <a:spcBef>
                <a:spcPts val="0"/>
              </a:spcBef>
              <a:buNone/>
              <a:defRPr sz="1575" b="1" i="0" u="none" strike="noStrike" cap="none">
                <a:solidFill>
                  <a:schemeClr val="accent3"/>
                </a:solidFill>
                <a:latin typeface="Arial"/>
                <a:ea typeface="Arial"/>
                <a:cs typeface="Arial"/>
                <a:sym typeface="Arial"/>
              </a:defRPr>
            </a:lvl6pPr>
            <a:lvl7pPr marL="0" lvl="6" indent="0" algn="l">
              <a:spcBef>
                <a:spcPts val="0"/>
              </a:spcBef>
              <a:buNone/>
              <a:defRPr sz="1575" b="1" i="0" u="none" strike="noStrike" cap="none">
                <a:solidFill>
                  <a:schemeClr val="accent3"/>
                </a:solidFill>
                <a:latin typeface="Arial"/>
                <a:ea typeface="Arial"/>
                <a:cs typeface="Arial"/>
                <a:sym typeface="Arial"/>
              </a:defRPr>
            </a:lvl7pPr>
            <a:lvl8pPr marL="0" lvl="7" indent="0" algn="l">
              <a:spcBef>
                <a:spcPts val="0"/>
              </a:spcBef>
              <a:buNone/>
              <a:defRPr sz="1575" b="1" i="0" u="none" strike="noStrike" cap="none">
                <a:solidFill>
                  <a:schemeClr val="accent3"/>
                </a:solidFill>
                <a:latin typeface="Arial"/>
                <a:ea typeface="Arial"/>
                <a:cs typeface="Arial"/>
                <a:sym typeface="Arial"/>
              </a:defRPr>
            </a:lvl8pPr>
            <a:lvl9pPr marL="0" lvl="8" indent="0" algn="l">
              <a:spcBef>
                <a:spcPts val="0"/>
              </a:spcBef>
              <a:buNone/>
              <a:defRPr sz="1575" b="1" i="0" u="none" strike="noStrike" cap="none">
                <a:solidFill>
                  <a:schemeClr val="accent3"/>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Separator">
  <p:cSld name="Section Separator">
    <p:bg>
      <p:bgPr>
        <a:blipFill>
          <a:blip r:embed="rId2">
            <a:alphaModFix/>
          </a:blip>
          <a:stretch>
            <a:fillRect/>
          </a:stretch>
        </a:blipFill>
        <a:effectLst/>
      </p:bgPr>
    </p:bg>
    <p:spTree>
      <p:nvGrpSpPr>
        <p:cNvPr id="1" name="Shape 22"/>
        <p:cNvGrpSpPr/>
        <p:nvPr/>
      </p:nvGrpSpPr>
      <p:grpSpPr>
        <a:xfrm>
          <a:off x="0" y="0"/>
          <a:ext cx="0" cy="0"/>
          <a:chOff x="0" y="0"/>
          <a:chExt cx="0" cy="0"/>
        </a:xfrm>
      </p:grpSpPr>
      <p:pic>
        <p:nvPicPr>
          <p:cNvPr id="23" name="Google Shape;23;p4" descr="swoosh-85.eps"/>
          <p:cNvPicPr preferRelativeResize="0"/>
          <p:nvPr/>
        </p:nvPicPr>
        <p:blipFill rotWithShape="1">
          <a:blip r:embed="rId3">
            <a:alphaModFix/>
          </a:blip>
          <a:srcRect/>
          <a:stretch/>
        </p:blipFill>
        <p:spPr>
          <a:xfrm>
            <a:off x="0" y="4511984"/>
            <a:ext cx="12192000" cy="1304320"/>
          </a:xfrm>
          <a:prstGeom prst="rect">
            <a:avLst/>
          </a:prstGeom>
          <a:noFill/>
          <a:ln>
            <a:noFill/>
          </a:ln>
        </p:spPr>
      </p:pic>
      <p:sp>
        <p:nvSpPr>
          <p:cNvPr id="24" name="Google Shape;24;p4"/>
          <p:cNvSpPr txBox="1">
            <a:spLocks noGrp="1"/>
          </p:cNvSpPr>
          <p:nvPr>
            <p:ph type="title"/>
          </p:nvPr>
        </p:nvSpPr>
        <p:spPr>
          <a:xfrm>
            <a:off x="609601" y="1544637"/>
            <a:ext cx="7250676" cy="1362076"/>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FFFFFF"/>
              </a:buClr>
              <a:buSzPts val="3600"/>
              <a:buFont typeface="Arial"/>
              <a:buNone/>
              <a:defRPr sz="3600" b="1"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609601" y="3062821"/>
            <a:ext cx="7250676" cy="150018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510"/>
              </a:spcBef>
              <a:spcAft>
                <a:spcPts val="0"/>
              </a:spcAft>
              <a:buSzPts val="2550"/>
              <a:buFont typeface="Arial"/>
              <a:buNone/>
              <a:defRPr sz="2550">
                <a:solidFill>
                  <a:srgbClr val="A6C8BC"/>
                </a:solidFill>
              </a:defRPr>
            </a:lvl1pPr>
            <a:lvl2pPr marL="914400" lvl="1" indent="-228600" algn="l">
              <a:lnSpc>
                <a:spcPct val="110000"/>
              </a:lnSpc>
              <a:spcBef>
                <a:spcPts val="465"/>
              </a:spcBef>
              <a:spcAft>
                <a:spcPts val="0"/>
              </a:spcAft>
              <a:buSzPts val="1744"/>
              <a:buNone/>
              <a:defRPr sz="2325">
                <a:solidFill>
                  <a:srgbClr val="919090"/>
                </a:solidFill>
              </a:defRPr>
            </a:lvl2pPr>
            <a:lvl3pPr marL="1371600" lvl="2" indent="-228600" algn="l">
              <a:lnSpc>
                <a:spcPct val="110000"/>
              </a:lnSpc>
              <a:spcBef>
                <a:spcPts val="405"/>
              </a:spcBef>
              <a:spcAft>
                <a:spcPts val="0"/>
              </a:spcAft>
              <a:buSzPts val="1215"/>
              <a:buNone/>
              <a:defRPr sz="2025">
                <a:solidFill>
                  <a:srgbClr val="919090"/>
                </a:solidFill>
              </a:defRPr>
            </a:lvl3pPr>
            <a:lvl4pPr marL="1828800" lvl="3" indent="-228600" algn="l">
              <a:lnSpc>
                <a:spcPct val="120000"/>
              </a:lnSpc>
              <a:spcBef>
                <a:spcPts val="360"/>
              </a:spcBef>
              <a:spcAft>
                <a:spcPts val="0"/>
              </a:spcAft>
              <a:buSzPts val="1620"/>
              <a:buNone/>
              <a:defRPr sz="1800">
                <a:solidFill>
                  <a:srgbClr val="919090"/>
                </a:solidFill>
              </a:defRPr>
            </a:lvl4pPr>
            <a:lvl5pPr marL="2286000" lvl="4" indent="-228600" algn="l">
              <a:spcBef>
                <a:spcPts val="360"/>
              </a:spcBef>
              <a:spcAft>
                <a:spcPts val="0"/>
              </a:spcAft>
              <a:buClr>
                <a:srgbClr val="919090"/>
              </a:buClr>
              <a:buSzPts val="1800"/>
              <a:buNone/>
              <a:defRPr sz="1800">
                <a:solidFill>
                  <a:srgbClr val="919090"/>
                </a:solidFill>
              </a:defRPr>
            </a:lvl5pPr>
            <a:lvl6pPr marL="2743200" lvl="5" indent="-228600" algn="l">
              <a:spcBef>
                <a:spcPts val="360"/>
              </a:spcBef>
              <a:spcAft>
                <a:spcPts val="0"/>
              </a:spcAft>
              <a:buClr>
                <a:srgbClr val="919090"/>
              </a:buClr>
              <a:buSzPts val="1800"/>
              <a:buNone/>
              <a:defRPr sz="1800">
                <a:solidFill>
                  <a:srgbClr val="919090"/>
                </a:solidFill>
              </a:defRPr>
            </a:lvl6pPr>
            <a:lvl7pPr marL="3200400" lvl="6" indent="-228600" algn="l">
              <a:spcBef>
                <a:spcPts val="360"/>
              </a:spcBef>
              <a:spcAft>
                <a:spcPts val="0"/>
              </a:spcAft>
              <a:buClr>
                <a:srgbClr val="919090"/>
              </a:buClr>
              <a:buSzPts val="1800"/>
              <a:buNone/>
              <a:defRPr sz="1800">
                <a:solidFill>
                  <a:srgbClr val="919090"/>
                </a:solidFill>
              </a:defRPr>
            </a:lvl7pPr>
            <a:lvl8pPr marL="3657600" lvl="7" indent="-228600" algn="l">
              <a:spcBef>
                <a:spcPts val="360"/>
              </a:spcBef>
              <a:spcAft>
                <a:spcPts val="0"/>
              </a:spcAft>
              <a:buClr>
                <a:srgbClr val="919090"/>
              </a:buClr>
              <a:buSzPts val="1800"/>
              <a:buNone/>
              <a:defRPr sz="1800">
                <a:solidFill>
                  <a:srgbClr val="919090"/>
                </a:solidFill>
              </a:defRPr>
            </a:lvl8pPr>
            <a:lvl9pPr marL="4114800" lvl="8" indent="-228600" algn="l">
              <a:spcBef>
                <a:spcPts val="360"/>
              </a:spcBef>
              <a:spcAft>
                <a:spcPts val="0"/>
              </a:spcAft>
              <a:buClr>
                <a:srgbClr val="919090"/>
              </a:buClr>
              <a:buSzPts val="1800"/>
              <a:buNone/>
              <a:defRPr sz="1800">
                <a:solidFill>
                  <a:srgbClr val="919090"/>
                </a:solidFill>
              </a:defRPr>
            </a:lvl9pPr>
          </a:lstStyle>
          <a:p>
            <a:endParaRPr/>
          </a:p>
        </p:txBody>
      </p:sp>
      <p:pic>
        <p:nvPicPr>
          <p:cNvPr id="26" name="Google Shape;26;p4" descr="ac-icon.eps"/>
          <p:cNvPicPr preferRelativeResize="0"/>
          <p:nvPr/>
        </p:nvPicPr>
        <p:blipFill rotWithShape="1">
          <a:blip r:embed="rId4">
            <a:alphaModFix/>
          </a:blip>
          <a:srcRect/>
          <a:stretch/>
        </p:blipFill>
        <p:spPr>
          <a:xfrm>
            <a:off x="10963099" y="517457"/>
            <a:ext cx="723829" cy="533400"/>
          </a:xfrm>
          <a:prstGeom prst="rect">
            <a:avLst/>
          </a:prstGeom>
          <a:noFill/>
          <a:ln>
            <a:noFill/>
          </a:ln>
        </p:spPr>
      </p:pic>
      <p:sp>
        <p:nvSpPr>
          <p:cNvPr id="27" name="Google Shape;27;p4"/>
          <p:cNvSpPr txBox="1">
            <a:spLocks noGrp="1"/>
          </p:cNvSpPr>
          <p:nvPr>
            <p:ph type="sldNum" idx="12"/>
          </p:nvPr>
        </p:nvSpPr>
        <p:spPr>
          <a:xfrm>
            <a:off x="149297" y="6373091"/>
            <a:ext cx="396810" cy="365126"/>
          </a:xfrm>
          <a:prstGeom prst="rect">
            <a:avLst/>
          </a:prstGeom>
          <a:noFill/>
          <a:ln>
            <a:noFill/>
          </a:ln>
        </p:spPr>
        <p:txBody>
          <a:bodyPr spcFirstLastPara="1" wrap="square" lIns="0" tIns="0" rIns="0" bIns="0" anchor="ctr" anchorCtr="0">
            <a:noAutofit/>
          </a:bodyPr>
          <a:lstStyle>
            <a:lvl1pPr marL="0" lvl="0" indent="0" algn="l">
              <a:spcBef>
                <a:spcPts val="0"/>
              </a:spcBef>
              <a:buNone/>
              <a:defRPr sz="1575" b="1" i="0" u="none" strike="noStrike" cap="none">
                <a:solidFill>
                  <a:srgbClr val="96B7A6"/>
                </a:solidFill>
                <a:latin typeface="Arial"/>
                <a:ea typeface="Arial"/>
                <a:cs typeface="Arial"/>
                <a:sym typeface="Arial"/>
              </a:defRPr>
            </a:lvl1pPr>
            <a:lvl2pPr marL="0" lvl="1" indent="0" algn="l">
              <a:spcBef>
                <a:spcPts val="0"/>
              </a:spcBef>
              <a:buNone/>
              <a:defRPr sz="1575" b="1" i="0" u="none" strike="noStrike" cap="none">
                <a:solidFill>
                  <a:srgbClr val="96B7A6"/>
                </a:solidFill>
                <a:latin typeface="Arial"/>
                <a:ea typeface="Arial"/>
                <a:cs typeface="Arial"/>
                <a:sym typeface="Arial"/>
              </a:defRPr>
            </a:lvl2pPr>
            <a:lvl3pPr marL="0" lvl="2" indent="0" algn="l">
              <a:spcBef>
                <a:spcPts val="0"/>
              </a:spcBef>
              <a:buNone/>
              <a:defRPr sz="1575" b="1" i="0" u="none" strike="noStrike" cap="none">
                <a:solidFill>
                  <a:srgbClr val="96B7A6"/>
                </a:solidFill>
                <a:latin typeface="Arial"/>
                <a:ea typeface="Arial"/>
                <a:cs typeface="Arial"/>
                <a:sym typeface="Arial"/>
              </a:defRPr>
            </a:lvl3pPr>
            <a:lvl4pPr marL="0" lvl="3" indent="0" algn="l">
              <a:spcBef>
                <a:spcPts val="0"/>
              </a:spcBef>
              <a:buNone/>
              <a:defRPr sz="1575" b="1" i="0" u="none" strike="noStrike" cap="none">
                <a:solidFill>
                  <a:srgbClr val="96B7A6"/>
                </a:solidFill>
                <a:latin typeface="Arial"/>
                <a:ea typeface="Arial"/>
                <a:cs typeface="Arial"/>
                <a:sym typeface="Arial"/>
              </a:defRPr>
            </a:lvl4pPr>
            <a:lvl5pPr marL="0" lvl="4" indent="0" algn="l">
              <a:spcBef>
                <a:spcPts val="0"/>
              </a:spcBef>
              <a:buNone/>
              <a:defRPr sz="1575" b="1" i="0" u="none" strike="noStrike" cap="none">
                <a:solidFill>
                  <a:srgbClr val="96B7A6"/>
                </a:solidFill>
                <a:latin typeface="Arial"/>
                <a:ea typeface="Arial"/>
                <a:cs typeface="Arial"/>
                <a:sym typeface="Arial"/>
              </a:defRPr>
            </a:lvl5pPr>
            <a:lvl6pPr marL="0" lvl="5" indent="0" algn="l">
              <a:spcBef>
                <a:spcPts val="0"/>
              </a:spcBef>
              <a:buNone/>
              <a:defRPr sz="1575" b="1" i="0" u="none" strike="noStrike" cap="none">
                <a:solidFill>
                  <a:srgbClr val="96B7A6"/>
                </a:solidFill>
                <a:latin typeface="Arial"/>
                <a:ea typeface="Arial"/>
                <a:cs typeface="Arial"/>
                <a:sym typeface="Arial"/>
              </a:defRPr>
            </a:lvl6pPr>
            <a:lvl7pPr marL="0" lvl="6" indent="0" algn="l">
              <a:spcBef>
                <a:spcPts val="0"/>
              </a:spcBef>
              <a:buNone/>
              <a:defRPr sz="1575" b="1" i="0" u="none" strike="noStrike" cap="none">
                <a:solidFill>
                  <a:srgbClr val="96B7A6"/>
                </a:solidFill>
                <a:latin typeface="Arial"/>
                <a:ea typeface="Arial"/>
                <a:cs typeface="Arial"/>
                <a:sym typeface="Arial"/>
              </a:defRPr>
            </a:lvl7pPr>
            <a:lvl8pPr marL="0" lvl="7" indent="0" algn="l">
              <a:spcBef>
                <a:spcPts val="0"/>
              </a:spcBef>
              <a:buNone/>
              <a:defRPr sz="1575" b="1" i="0" u="none" strike="noStrike" cap="none">
                <a:solidFill>
                  <a:srgbClr val="96B7A6"/>
                </a:solidFill>
                <a:latin typeface="Arial"/>
                <a:ea typeface="Arial"/>
                <a:cs typeface="Arial"/>
                <a:sym typeface="Arial"/>
              </a:defRPr>
            </a:lvl8pPr>
            <a:lvl9pPr marL="0" lvl="8" indent="0" algn="l">
              <a:spcBef>
                <a:spcPts val="0"/>
              </a:spcBef>
              <a:buNone/>
              <a:defRPr sz="1575" b="1" i="0" u="none" strike="noStrike" cap="none">
                <a:solidFill>
                  <a:srgbClr val="96B7A6"/>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utro Slide">
  <p:cSld name="Outro Slide">
    <p:bg>
      <p:bgPr>
        <a:solidFill>
          <a:schemeClr val="lt1"/>
        </a:solidFill>
        <a:effectLst/>
      </p:bgPr>
    </p:bg>
    <p:spTree>
      <p:nvGrpSpPr>
        <p:cNvPr id="1" name="Shape 28"/>
        <p:cNvGrpSpPr/>
        <p:nvPr/>
      </p:nvGrpSpPr>
      <p:grpSpPr>
        <a:xfrm>
          <a:off x="0" y="0"/>
          <a:ext cx="0" cy="0"/>
          <a:chOff x="0" y="0"/>
          <a:chExt cx="0" cy="0"/>
        </a:xfrm>
      </p:grpSpPr>
      <p:sp>
        <p:nvSpPr>
          <p:cNvPr id="29" name="Google Shape;29;p5"/>
          <p:cNvSpPr txBox="1">
            <a:spLocks noGrp="1"/>
          </p:cNvSpPr>
          <p:nvPr>
            <p:ph type="subTitle" idx="1"/>
          </p:nvPr>
        </p:nvSpPr>
        <p:spPr>
          <a:xfrm>
            <a:off x="2211100" y="2338355"/>
            <a:ext cx="7769800" cy="1959129"/>
          </a:xfrm>
          <a:prstGeom prst="rect">
            <a:avLst/>
          </a:prstGeom>
          <a:noFill/>
          <a:ln>
            <a:noFill/>
          </a:ln>
        </p:spPr>
        <p:txBody>
          <a:bodyPr spcFirstLastPara="1" wrap="square" lIns="0" tIns="0" rIns="0" bIns="0" anchor="ctr" anchorCtr="0">
            <a:noAutofit/>
          </a:bodyPr>
          <a:lstStyle>
            <a:lvl1pPr lvl="0" algn="ctr">
              <a:lnSpc>
                <a:spcPct val="110000"/>
              </a:lnSpc>
              <a:spcBef>
                <a:spcPts val="720"/>
              </a:spcBef>
              <a:spcAft>
                <a:spcPts val="0"/>
              </a:spcAft>
              <a:buSzPts val="3600"/>
              <a:buFont typeface="Arial"/>
              <a:buNone/>
              <a:defRPr sz="3600">
                <a:solidFill>
                  <a:schemeClr val="accent5"/>
                </a:solidFill>
              </a:defRPr>
            </a:lvl1pPr>
            <a:lvl2pPr lvl="1" algn="ctr">
              <a:lnSpc>
                <a:spcPct val="110000"/>
              </a:lnSpc>
              <a:spcBef>
                <a:spcPts val="640"/>
              </a:spcBef>
              <a:spcAft>
                <a:spcPts val="0"/>
              </a:spcAft>
              <a:buSzPts val="2400"/>
              <a:buNone/>
              <a:defRPr>
                <a:solidFill>
                  <a:srgbClr val="919090"/>
                </a:solidFill>
              </a:defRPr>
            </a:lvl2pPr>
            <a:lvl3pPr lvl="2" algn="ctr">
              <a:lnSpc>
                <a:spcPct val="110000"/>
              </a:lnSpc>
              <a:spcBef>
                <a:spcPts val="640"/>
              </a:spcBef>
              <a:spcAft>
                <a:spcPts val="0"/>
              </a:spcAft>
              <a:buSzPts val="1920"/>
              <a:buNone/>
              <a:defRPr>
                <a:solidFill>
                  <a:srgbClr val="919090"/>
                </a:solidFill>
              </a:defRPr>
            </a:lvl3pPr>
            <a:lvl4pPr lvl="3" algn="ctr">
              <a:lnSpc>
                <a:spcPct val="120000"/>
              </a:lnSpc>
              <a:spcBef>
                <a:spcPts val="420"/>
              </a:spcBef>
              <a:spcAft>
                <a:spcPts val="0"/>
              </a:spcAft>
              <a:buSzPts val="1890"/>
              <a:buNone/>
              <a:defRPr>
                <a:solidFill>
                  <a:srgbClr val="919090"/>
                </a:solidFill>
              </a:defRPr>
            </a:lvl4pPr>
            <a:lvl5pPr lvl="4" algn="ctr">
              <a:spcBef>
                <a:spcPts val="680"/>
              </a:spcBef>
              <a:spcAft>
                <a:spcPts val="0"/>
              </a:spcAft>
              <a:buClr>
                <a:srgbClr val="919090"/>
              </a:buClr>
              <a:buSzPts val="3400"/>
              <a:buNone/>
              <a:defRPr>
                <a:solidFill>
                  <a:srgbClr val="919090"/>
                </a:solidFill>
              </a:defRPr>
            </a:lvl5pPr>
            <a:lvl6pPr lvl="5" algn="ctr">
              <a:spcBef>
                <a:spcPts val="680"/>
              </a:spcBef>
              <a:spcAft>
                <a:spcPts val="0"/>
              </a:spcAft>
              <a:buClr>
                <a:srgbClr val="919090"/>
              </a:buClr>
              <a:buSzPts val="3400"/>
              <a:buNone/>
              <a:defRPr>
                <a:solidFill>
                  <a:srgbClr val="919090"/>
                </a:solidFill>
              </a:defRPr>
            </a:lvl6pPr>
            <a:lvl7pPr lvl="6" algn="ctr">
              <a:spcBef>
                <a:spcPts val="680"/>
              </a:spcBef>
              <a:spcAft>
                <a:spcPts val="0"/>
              </a:spcAft>
              <a:buClr>
                <a:srgbClr val="919090"/>
              </a:buClr>
              <a:buSzPts val="3400"/>
              <a:buNone/>
              <a:defRPr>
                <a:solidFill>
                  <a:srgbClr val="919090"/>
                </a:solidFill>
              </a:defRPr>
            </a:lvl7pPr>
            <a:lvl8pPr lvl="7" algn="ctr">
              <a:spcBef>
                <a:spcPts val="680"/>
              </a:spcBef>
              <a:spcAft>
                <a:spcPts val="0"/>
              </a:spcAft>
              <a:buClr>
                <a:srgbClr val="919090"/>
              </a:buClr>
              <a:buSzPts val="3400"/>
              <a:buNone/>
              <a:defRPr>
                <a:solidFill>
                  <a:srgbClr val="919090"/>
                </a:solidFill>
              </a:defRPr>
            </a:lvl8pPr>
            <a:lvl9pPr lvl="8" algn="ctr">
              <a:spcBef>
                <a:spcPts val="680"/>
              </a:spcBef>
              <a:spcAft>
                <a:spcPts val="0"/>
              </a:spcAft>
              <a:buClr>
                <a:srgbClr val="919090"/>
              </a:buClr>
              <a:buSzPts val="3400"/>
              <a:buNone/>
              <a:defRPr>
                <a:solidFill>
                  <a:srgbClr val="919090"/>
                </a:solidFill>
              </a:defRPr>
            </a:lvl9pPr>
          </a:lstStyle>
          <a:p>
            <a:endParaRPr/>
          </a:p>
        </p:txBody>
      </p:sp>
      <p:sp>
        <p:nvSpPr>
          <p:cNvPr id="30" name="Google Shape;30;p5"/>
          <p:cNvSpPr txBox="1">
            <a:spLocks noGrp="1"/>
          </p:cNvSpPr>
          <p:nvPr>
            <p:ph type="ctrTitle"/>
          </p:nvPr>
        </p:nvSpPr>
        <p:spPr>
          <a:xfrm>
            <a:off x="2490464" y="1562096"/>
            <a:ext cx="7211074" cy="763559"/>
          </a:xfrm>
          <a:prstGeom prst="rect">
            <a:avLst/>
          </a:prstGeom>
          <a:noFill/>
          <a:ln>
            <a:noFill/>
          </a:ln>
        </p:spPr>
        <p:txBody>
          <a:bodyPr spcFirstLastPara="1" wrap="square" lIns="0" tIns="0" rIns="0" bIns="0" anchor="b" anchorCtr="0">
            <a:noAutofit/>
          </a:bodyPr>
          <a:lstStyle>
            <a:lvl1pPr lvl="0" algn="ctr">
              <a:lnSpc>
                <a:spcPct val="80000"/>
              </a:lnSpc>
              <a:spcBef>
                <a:spcPts val="0"/>
              </a:spcBef>
              <a:spcAft>
                <a:spcPts val="0"/>
              </a:spcAft>
              <a:buClr>
                <a:srgbClr val="00673E"/>
              </a:buClr>
              <a:buSzPts val="7200"/>
              <a:buFont typeface="Arial"/>
              <a:buNone/>
              <a:defRPr>
                <a:solidFill>
                  <a:srgbClr val="00673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2"/>
          </p:nvPr>
        </p:nvSpPr>
        <p:spPr>
          <a:xfrm>
            <a:off x="2490463" y="4513380"/>
            <a:ext cx="7211075" cy="346810"/>
          </a:xfrm>
          <a:prstGeom prst="rect">
            <a:avLst/>
          </a:prstGeom>
          <a:noFill/>
          <a:ln>
            <a:noFill/>
          </a:ln>
        </p:spPr>
        <p:txBody>
          <a:bodyPr spcFirstLastPara="1" wrap="square" lIns="0" tIns="0" rIns="0" bIns="0" anchor="t" anchorCtr="0">
            <a:noAutofit/>
          </a:bodyPr>
          <a:lstStyle>
            <a:lvl1pPr marL="457200" lvl="0" indent="-228600" algn="ctr">
              <a:lnSpc>
                <a:spcPct val="110000"/>
              </a:lnSpc>
              <a:spcBef>
                <a:spcPts val="640"/>
              </a:spcBef>
              <a:spcAft>
                <a:spcPts val="0"/>
              </a:spcAft>
              <a:buSzPts val="3200"/>
              <a:buFont typeface="Arial"/>
              <a:buNone/>
              <a:defRPr>
                <a:solidFill>
                  <a:schemeClr val="accent2"/>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spcBef>
                <a:spcPts val="360"/>
              </a:spcBef>
              <a:spcAft>
                <a:spcPts val="0"/>
              </a:spcAft>
              <a:buClr>
                <a:schemeClr val="accent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32" name="Google Shape;32;p5" descr="ac-icon-green.eps"/>
          <p:cNvPicPr preferRelativeResize="0"/>
          <p:nvPr/>
        </p:nvPicPr>
        <p:blipFill rotWithShape="1">
          <a:blip r:embed="rId2">
            <a:alphaModFix/>
          </a:blip>
          <a:srcRect/>
          <a:stretch/>
        </p:blipFill>
        <p:spPr>
          <a:xfrm>
            <a:off x="5832692" y="621411"/>
            <a:ext cx="476310" cy="350999"/>
          </a:xfrm>
          <a:prstGeom prst="rect">
            <a:avLst/>
          </a:prstGeom>
          <a:noFill/>
          <a:ln>
            <a:noFill/>
          </a:ln>
        </p:spPr>
      </p:pic>
      <p:pic>
        <p:nvPicPr>
          <p:cNvPr id="33" name="Google Shape;33;p5" descr="curtain-100.eps"/>
          <p:cNvPicPr preferRelativeResize="0"/>
          <p:nvPr/>
        </p:nvPicPr>
        <p:blipFill rotWithShape="1">
          <a:blip r:embed="rId3">
            <a:alphaModFix/>
          </a:blip>
          <a:srcRect/>
          <a:stretch/>
        </p:blipFill>
        <p:spPr>
          <a:xfrm>
            <a:off x="0" y="5524369"/>
            <a:ext cx="12192000" cy="133363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Graphic + Title and Description">
  <p:cSld name="Graphic + Title and Description">
    <p:bg>
      <p:bgPr>
        <a:solidFill>
          <a:schemeClr val="lt1"/>
        </a:solidFill>
        <a:effectLst/>
      </p:bgPr>
    </p:bg>
    <p:spTree>
      <p:nvGrpSpPr>
        <p:cNvPr id="1" name="Shape 34"/>
        <p:cNvGrpSpPr/>
        <p:nvPr/>
      </p:nvGrpSpPr>
      <p:grpSpPr>
        <a:xfrm>
          <a:off x="0" y="0"/>
          <a:ext cx="0" cy="0"/>
          <a:chOff x="0" y="0"/>
          <a:chExt cx="0" cy="0"/>
        </a:xfrm>
      </p:grpSpPr>
      <p:pic>
        <p:nvPicPr>
          <p:cNvPr id="35" name="Google Shape;35;p6" descr="swoosh-85.eps"/>
          <p:cNvPicPr preferRelativeResize="0"/>
          <p:nvPr/>
        </p:nvPicPr>
        <p:blipFill rotWithShape="1">
          <a:blip r:embed="rId2">
            <a:alphaModFix amt="20000"/>
          </a:blip>
          <a:srcRect/>
          <a:stretch/>
        </p:blipFill>
        <p:spPr>
          <a:xfrm>
            <a:off x="0" y="3895645"/>
            <a:ext cx="12192000" cy="1304320"/>
          </a:xfrm>
          <a:prstGeom prst="rect">
            <a:avLst/>
          </a:prstGeom>
          <a:noFill/>
          <a:ln>
            <a:noFill/>
          </a:ln>
        </p:spPr>
      </p:pic>
      <p:sp>
        <p:nvSpPr>
          <p:cNvPr id="36" name="Google Shape;36;p6"/>
          <p:cNvSpPr>
            <a:spLocks noGrp="1"/>
          </p:cNvSpPr>
          <p:nvPr>
            <p:ph type="pic" idx="2"/>
          </p:nvPr>
        </p:nvSpPr>
        <p:spPr>
          <a:xfrm>
            <a:off x="622220" y="1803401"/>
            <a:ext cx="7093623" cy="3840900"/>
          </a:xfrm>
          <a:prstGeom prst="rect">
            <a:avLst/>
          </a:prstGeom>
          <a:noFill/>
          <a:ln>
            <a:noFill/>
          </a:ln>
        </p:spPr>
      </p:sp>
      <p:sp>
        <p:nvSpPr>
          <p:cNvPr id="37" name="Google Shape;37;p6"/>
          <p:cNvSpPr txBox="1">
            <a:spLocks noGrp="1"/>
          </p:cNvSpPr>
          <p:nvPr>
            <p:ph type="title"/>
          </p:nvPr>
        </p:nvSpPr>
        <p:spPr>
          <a:xfrm>
            <a:off x="609601" y="576274"/>
            <a:ext cx="7106241" cy="100198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rgbClr val="00673E"/>
              </a:buClr>
              <a:buSzPts val="3600"/>
              <a:buFont typeface="Arial"/>
              <a:buNone/>
              <a:defRPr sz="3600" b="1">
                <a:solidFill>
                  <a:srgbClr val="00673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9827671" y="551258"/>
            <a:ext cx="1754730" cy="5100242"/>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275"/>
              </a:spcBef>
              <a:spcAft>
                <a:spcPts val="0"/>
              </a:spcAft>
              <a:buSzPts val="1575"/>
              <a:buFont typeface="Arial"/>
              <a:buNone/>
              <a:defRPr sz="1575">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spcBef>
                <a:spcPts val="360"/>
              </a:spcBef>
              <a:spcAft>
                <a:spcPts val="0"/>
              </a:spcAft>
              <a:buClr>
                <a:schemeClr val="accent5"/>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39" name="Google Shape;39;p6" descr="green-bar.eps"/>
          <p:cNvPicPr preferRelativeResize="0"/>
          <p:nvPr/>
        </p:nvPicPr>
        <p:blipFill rotWithShape="1">
          <a:blip r:embed="rId3">
            <a:alphaModFix/>
          </a:blip>
          <a:srcRect/>
          <a:stretch/>
        </p:blipFill>
        <p:spPr>
          <a:xfrm>
            <a:off x="0" y="6248401"/>
            <a:ext cx="12190809" cy="614507"/>
          </a:xfrm>
          <a:prstGeom prst="rect">
            <a:avLst/>
          </a:prstGeom>
          <a:noFill/>
          <a:ln>
            <a:noFill/>
          </a:ln>
        </p:spPr>
      </p:pic>
      <p:pic>
        <p:nvPicPr>
          <p:cNvPr id="40" name="Google Shape;40;p6" descr="ac-icon.eps"/>
          <p:cNvPicPr preferRelativeResize="0"/>
          <p:nvPr/>
        </p:nvPicPr>
        <p:blipFill rotWithShape="1">
          <a:blip r:embed="rId4">
            <a:alphaModFix/>
          </a:blip>
          <a:srcRect/>
          <a:stretch/>
        </p:blipFill>
        <p:spPr>
          <a:xfrm>
            <a:off x="11776638" y="6446601"/>
            <a:ext cx="295973" cy="218107"/>
          </a:xfrm>
          <a:prstGeom prst="rect">
            <a:avLst/>
          </a:prstGeom>
          <a:noFill/>
          <a:ln>
            <a:noFill/>
          </a:ln>
        </p:spPr>
      </p:pic>
      <p:sp>
        <p:nvSpPr>
          <p:cNvPr id="41" name="Google Shape;41;p6"/>
          <p:cNvSpPr txBox="1">
            <a:spLocks noGrp="1"/>
          </p:cNvSpPr>
          <p:nvPr>
            <p:ph type="sldNum" idx="12"/>
          </p:nvPr>
        </p:nvSpPr>
        <p:spPr>
          <a:xfrm>
            <a:off x="149297" y="6373091"/>
            <a:ext cx="396810" cy="365126"/>
          </a:xfrm>
          <a:prstGeom prst="rect">
            <a:avLst/>
          </a:prstGeom>
          <a:noFill/>
          <a:ln>
            <a:noFill/>
          </a:ln>
        </p:spPr>
        <p:txBody>
          <a:bodyPr spcFirstLastPara="1" wrap="square" lIns="0" tIns="0" rIns="0" bIns="0" anchor="ctr" anchorCtr="0">
            <a:noAutofit/>
          </a:bodyPr>
          <a:lstStyle>
            <a:lvl1pPr marL="0" lvl="0" indent="0" algn="l">
              <a:spcBef>
                <a:spcPts val="0"/>
              </a:spcBef>
              <a:buNone/>
              <a:defRPr sz="1575" b="1" i="0" u="none" strike="noStrike" cap="none">
                <a:solidFill>
                  <a:schemeClr val="accent3"/>
                </a:solidFill>
                <a:latin typeface="Arial"/>
                <a:ea typeface="Arial"/>
                <a:cs typeface="Arial"/>
                <a:sym typeface="Arial"/>
              </a:defRPr>
            </a:lvl1pPr>
            <a:lvl2pPr marL="0" lvl="1" indent="0" algn="l">
              <a:spcBef>
                <a:spcPts val="0"/>
              </a:spcBef>
              <a:buNone/>
              <a:defRPr sz="1575" b="1" i="0" u="none" strike="noStrike" cap="none">
                <a:solidFill>
                  <a:schemeClr val="accent3"/>
                </a:solidFill>
                <a:latin typeface="Arial"/>
                <a:ea typeface="Arial"/>
                <a:cs typeface="Arial"/>
                <a:sym typeface="Arial"/>
              </a:defRPr>
            </a:lvl2pPr>
            <a:lvl3pPr marL="0" lvl="2" indent="0" algn="l">
              <a:spcBef>
                <a:spcPts val="0"/>
              </a:spcBef>
              <a:buNone/>
              <a:defRPr sz="1575" b="1" i="0" u="none" strike="noStrike" cap="none">
                <a:solidFill>
                  <a:schemeClr val="accent3"/>
                </a:solidFill>
                <a:latin typeface="Arial"/>
                <a:ea typeface="Arial"/>
                <a:cs typeface="Arial"/>
                <a:sym typeface="Arial"/>
              </a:defRPr>
            </a:lvl3pPr>
            <a:lvl4pPr marL="0" lvl="3" indent="0" algn="l">
              <a:spcBef>
                <a:spcPts val="0"/>
              </a:spcBef>
              <a:buNone/>
              <a:defRPr sz="1575" b="1" i="0" u="none" strike="noStrike" cap="none">
                <a:solidFill>
                  <a:schemeClr val="accent3"/>
                </a:solidFill>
                <a:latin typeface="Arial"/>
                <a:ea typeface="Arial"/>
                <a:cs typeface="Arial"/>
                <a:sym typeface="Arial"/>
              </a:defRPr>
            </a:lvl4pPr>
            <a:lvl5pPr marL="0" lvl="4" indent="0" algn="l">
              <a:spcBef>
                <a:spcPts val="0"/>
              </a:spcBef>
              <a:buNone/>
              <a:defRPr sz="1575" b="1" i="0" u="none" strike="noStrike" cap="none">
                <a:solidFill>
                  <a:schemeClr val="accent3"/>
                </a:solidFill>
                <a:latin typeface="Arial"/>
                <a:ea typeface="Arial"/>
                <a:cs typeface="Arial"/>
                <a:sym typeface="Arial"/>
              </a:defRPr>
            </a:lvl5pPr>
            <a:lvl6pPr marL="0" lvl="5" indent="0" algn="l">
              <a:spcBef>
                <a:spcPts val="0"/>
              </a:spcBef>
              <a:buNone/>
              <a:defRPr sz="1575" b="1" i="0" u="none" strike="noStrike" cap="none">
                <a:solidFill>
                  <a:schemeClr val="accent3"/>
                </a:solidFill>
                <a:latin typeface="Arial"/>
                <a:ea typeface="Arial"/>
                <a:cs typeface="Arial"/>
                <a:sym typeface="Arial"/>
              </a:defRPr>
            </a:lvl6pPr>
            <a:lvl7pPr marL="0" lvl="6" indent="0" algn="l">
              <a:spcBef>
                <a:spcPts val="0"/>
              </a:spcBef>
              <a:buNone/>
              <a:defRPr sz="1575" b="1" i="0" u="none" strike="noStrike" cap="none">
                <a:solidFill>
                  <a:schemeClr val="accent3"/>
                </a:solidFill>
                <a:latin typeface="Arial"/>
                <a:ea typeface="Arial"/>
                <a:cs typeface="Arial"/>
                <a:sym typeface="Arial"/>
              </a:defRPr>
            </a:lvl7pPr>
            <a:lvl8pPr marL="0" lvl="7" indent="0" algn="l">
              <a:spcBef>
                <a:spcPts val="0"/>
              </a:spcBef>
              <a:buNone/>
              <a:defRPr sz="1575" b="1" i="0" u="none" strike="noStrike" cap="none">
                <a:solidFill>
                  <a:schemeClr val="accent3"/>
                </a:solidFill>
                <a:latin typeface="Arial"/>
                <a:ea typeface="Arial"/>
                <a:cs typeface="Arial"/>
                <a:sym typeface="Arial"/>
              </a:defRPr>
            </a:lvl8pPr>
            <a:lvl9pPr marL="0" lvl="8" indent="0" algn="l">
              <a:spcBef>
                <a:spcPts val="0"/>
              </a:spcBef>
              <a:buNone/>
              <a:defRPr sz="1575" b="1" i="0" u="none" strike="noStrike" cap="none">
                <a:solidFill>
                  <a:schemeClr val="accent3"/>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Col Key Point w/ Title">
  <p:cSld name="1-Col Key Point w/ Title">
    <p:bg>
      <p:bgPr>
        <a:solidFill>
          <a:schemeClr val="lt1"/>
        </a:solidFill>
        <a:effectLst/>
      </p:bgPr>
    </p:bg>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609601" y="576274"/>
            <a:ext cx="7106241" cy="1001980"/>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rgbClr val="00673E"/>
              </a:buClr>
              <a:buSzPts val="3600"/>
              <a:buFont typeface="Calibri"/>
              <a:buNone/>
              <a:defRPr sz="3600" b="1">
                <a:solidFill>
                  <a:srgbClr val="00673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8"/>
          <p:cNvSpPr txBox="1">
            <a:spLocks noGrp="1"/>
          </p:cNvSpPr>
          <p:nvPr>
            <p:ph type="body" idx="1"/>
          </p:nvPr>
        </p:nvSpPr>
        <p:spPr>
          <a:xfrm>
            <a:off x="609602" y="1803401"/>
            <a:ext cx="8710984" cy="384810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200"/>
              </a:spcBef>
              <a:spcAft>
                <a:spcPts val="0"/>
              </a:spcAft>
              <a:buClr>
                <a:schemeClr val="dk1"/>
              </a:buClr>
              <a:buSzPts val="2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55600" algn="l">
              <a:lnSpc>
                <a:spcPct val="90000"/>
              </a:lnSpc>
              <a:spcBef>
                <a:spcPts val="500"/>
              </a:spcBef>
              <a:spcAft>
                <a:spcPts val="0"/>
              </a:spcAft>
              <a:buClr>
                <a:schemeClr val="dk1"/>
              </a:buClr>
              <a:buSzPts val="2000"/>
              <a:buFont typeface="Arial"/>
              <a:buChar char="•"/>
              <a:defRPr/>
            </a:lvl3pPr>
            <a:lvl4pPr marL="1828800" lvl="3" indent="-342900" algn="l">
              <a:lnSpc>
                <a:spcPct val="90000"/>
              </a:lnSpc>
              <a:spcBef>
                <a:spcPts val="828"/>
              </a:spcBef>
              <a:spcAft>
                <a:spcPts val="0"/>
              </a:spcAft>
              <a:buClr>
                <a:srgbClr val="599A83"/>
              </a:buClr>
              <a:buSzPts val="1800"/>
              <a:buChar char="•"/>
              <a:defRPr>
                <a:solidFill>
                  <a:srgbClr val="599A83"/>
                </a:solidFill>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8"/>
          <p:cNvSpPr txBox="1">
            <a:spLocks noGrp="1"/>
          </p:cNvSpPr>
          <p:nvPr>
            <p:ph type="body" idx="2"/>
          </p:nvPr>
        </p:nvSpPr>
        <p:spPr>
          <a:xfrm>
            <a:off x="9827671" y="551258"/>
            <a:ext cx="1754730" cy="5100242"/>
          </a:xfrm>
          <a:prstGeom prst="rect">
            <a:avLst/>
          </a:prstGeom>
          <a:noFill/>
          <a:ln>
            <a:noFill/>
          </a:ln>
        </p:spPr>
        <p:txBody>
          <a:bodyPr spcFirstLastPara="1" wrap="square" lIns="91425" tIns="45700" rIns="91425" bIns="45700" anchor="t" anchorCtr="0">
            <a:normAutofit/>
          </a:bodyPr>
          <a:lstStyle>
            <a:lvl1pPr marL="457200" lvl="0" indent="-328612" algn="l">
              <a:lnSpc>
                <a:spcPct val="90000"/>
              </a:lnSpc>
              <a:spcBef>
                <a:spcPts val="1275"/>
              </a:spcBef>
              <a:spcAft>
                <a:spcPts val="0"/>
              </a:spcAft>
              <a:buClr>
                <a:srgbClr val="589278"/>
              </a:buClr>
              <a:buSzPts val="1575"/>
              <a:buChar char="•"/>
              <a:defRPr sz="1575">
                <a:solidFill>
                  <a:srgbClr val="589278"/>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2" name="Google Shape;52;p8" descr="green-bar.eps"/>
          <p:cNvPicPr preferRelativeResize="0"/>
          <p:nvPr/>
        </p:nvPicPr>
        <p:blipFill rotWithShape="1">
          <a:blip r:embed="rId2">
            <a:alphaModFix/>
          </a:blip>
          <a:srcRect/>
          <a:stretch/>
        </p:blipFill>
        <p:spPr>
          <a:xfrm>
            <a:off x="0" y="6248401"/>
            <a:ext cx="12190809" cy="614507"/>
          </a:xfrm>
          <a:prstGeom prst="rect">
            <a:avLst/>
          </a:prstGeom>
          <a:noFill/>
          <a:ln>
            <a:noFill/>
          </a:ln>
        </p:spPr>
      </p:pic>
      <p:pic>
        <p:nvPicPr>
          <p:cNvPr id="53" name="Google Shape;53;p8" descr="ac-icon.eps"/>
          <p:cNvPicPr preferRelativeResize="0"/>
          <p:nvPr/>
        </p:nvPicPr>
        <p:blipFill rotWithShape="1">
          <a:blip r:embed="rId3">
            <a:alphaModFix/>
          </a:blip>
          <a:srcRect/>
          <a:stretch/>
        </p:blipFill>
        <p:spPr>
          <a:xfrm>
            <a:off x="11776638" y="6446601"/>
            <a:ext cx="295973" cy="218107"/>
          </a:xfrm>
          <a:prstGeom prst="rect">
            <a:avLst/>
          </a:prstGeom>
          <a:noFill/>
          <a:ln>
            <a:noFill/>
          </a:ln>
        </p:spPr>
      </p:pic>
      <p:sp>
        <p:nvSpPr>
          <p:cNvPr id="54" name="Google Shape;54;p8"/>
          <p:cNvSpPr txBox="1">
            <a:spLocks noGrp="1"/>
          </p:cNvSpPr>
          <p:nvPr>
            <p:ph type="sldNum" idx="12"/>
          </p:nvPr>
        </p:nvSpPr>
        <p:spPr>
          <a:xfrm>
            <a:off x="149297" y="6373091"/>
            <a:ext cx="396810" cy="36512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3"/>
                </a:solidFill>
                <a:latin typeface="Calibri"/>
                <a:ea typeface="Calibri"/>
                <a:cs typeface="Calibri"/>
                <a:sym typeface="Calibri"/>
              </a:defRPr>
            </a:lvl1pPr>
            <a:lvl2pPr marL="0" lvl="1" indent="0" algn="r">
              <a:spcBef>
                <a:spcPts val="0"/>
              </a:spcBef>
              <a:buNone/>
              <a:defRPr sz="1200" b="0" i="0" u="none" strike="noStrike" cap="none">
                <a:solidFill>
                  <a:schemeClr val="accent3"/>
                </a:solidFill>
                <a:latin typeface="Calibri"/>
                <a:ea typeface="Calibri"/>
                <a:cs typeface="Calibri"/>
                <a:sym typeface="Calibri"/>
              </a:defRPr>
            </a:lvl2pPr>
            <a:lvl3pPr marL="0" lvl="2" indent="0" algn="r">
              <a:spcBef>
                <a:spcPts val="0"/>
              </a:spcBef>
              <a:buNone/>
              <a:defRPr sz="1200" b="0" i="0" u="none" strike="noStrike" cap="none">
                <a:solidFill>
                  <a:schemeClr val="accent3"/>
                </a:solidFill>
                <a:latin typeface="Calibri"/>
                <a:ea typeface="Calibri"/>
                <a:cs typeface="Calibri"/>
                <a:sym typeface="Calibri"/>
              </a:defRPr>
            </a:lvl3pPr>
            <a:lvl4pPr marL="0" lvl="3" indent="0" algn="r">
              <a:spcBef>
                <a:spcPts val="0"/>
              </a:spcBef>
              <a:buNone/>
              <a:defRPr sz="1200" b="0" i="0" u="none" strike="noStrike" cap="none">
                <a:solidFill>
                  <a:schemeClr val="accent3"/>
                </a:solidFill>
                <a:latin typeface="Calibri"/>
                <a:ea typeface="Calibri"/>
                <a:cs typeface="Calibri"/>
                <a:sym typeface="Calibri"/>
              </a:defRPr>
            </a:lvl4pPr>
            <a:lvl5pPr marL="0" lvl="4" indent="0" algn="r">
              <a:spcBef>
                <a:spcPts val="0"/>
              </a:spcBef>
              <a:buNone/>
              <a:defRPr sz="1200" b="0" i="0" u="none" strike="noStrike" cap="none">
                <a:solidFill>
                  <a:schemeClr val="accent3"/>
                </a:solidFill>
                <a:latin typeface="Calibri"/>
                <a:ea typeface="Calibri"/>
                <a:cs typeface="Calibri"/>
                <a:sym typeface="Calibri"/>
              </a:defRPr>
            </a:lvl5pPr>
            <a:lvl6pPr marL="0" lvl="5" indent="0" algn="r">
              <a:spcBef>
                <a:spcPts val="0"/>
              </a:spcBef>
              <a:buNone/>
              <a:defRPr sz="1200" b="0" i="0" u="none" strike="noStrike" cap="none">
                <a:solidFill>
                  <a:schemeClr val="accent3"/>
                </a:solidFill>
                <a:latin typeface="Calibri"/>
                <a:ea typeface="Calibri"/>
                <a:cs typeface="Calibri"/>
                <a:sym typeface="Calibri"/>
              </a:defRPr>
            </a:lvl6pPr>
            <a:lvl7pPr marL="0" lvl="6" indent="0" algn="r">
              <a:spcBef>
                <a:spcPts val="0"/>
              </a:spcBef>
              <a:buNone/>
              <a:defRPr sz="1200" b="0" i="0" u="none" strike="noStrike" cap="none">
                <a:solidFill>
                  <a:schemeClr val="accent3"/>
                </a:solidFill>
                <a:latin typeface="Calibri"/>
                <a:ea typeface="Calibri"/>
                <a:cs typeface="Calibri"/>
                <a:sym typeface="Calibri"/>
              </a:defRPr>
            </a:lvl7pPr>
            <a:lvl8pPr marL="0" lvl="7" indent="0" algn="r">
              <a:spcBef>
                <a:spcPts val="0"/>
              </a:spcBef>
              <a:buNone/>
              <a:defRPr sz="1200" b="0" i="0" u="none" strike="noStrike" cap="none">
                <a:solidFill>
                  <a:schemeClr val="accent3"/>
                </a:solidFill>
                <a:latin typeface="Calibri"/>
                <a:ea typeface="Calibri"/>
                <a:cs typeface="Calibri"/>
                <a:sym typeface="Calibri"/>
              </a:defRPr>
            </a:lvl8pPr>
            <a:lvl9pPr marL="0" lvl="8" indent="0" algn="r">
              <a:spcBef>
                <a:spcPts val="0"/>
              </a:spcBef>
              <a:buNone/>
              <a:defRPr sz="1200" b="0" i="0" u="none" strike="noStrike" cap="none">
                <a:solidFill>
                  <a:schemeClr val="accent3"/>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70" name="Google Shape;70;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9601" y="499889"/>
            <a:ext cx="10972800" cy="1100311"/>
          </a:xfrm>
          <a:prstGeom prst="rect">
            <a:avLst/>
          </a:prstGeom>
          <a:noFill/>
          <a:ln>
            <a:noFill/>
          </a:ln>
        </p:spPr>
        <p:txBody>
          <a:bodyPr spcFirstLastPara="1" wrap="square" lIns="0" tIns="0" rIns="0" bIns="0" anchor="ctr" anchorCtr="0">
            <a:noAutofit/>
          </a:bodyPr>
          <a:lstStyle>
            <a:lvl1pPr marR="0" lvl="0" algn="l" rtl="0">
              <a:lnSpc>
                <a:spcPct val="80000"/>
              </a:lnSpc>
              <a:spcBef>
                <a:spcPts val="0"/>
              </a:spcBef>
              <a:spcAft>
                <a:spcPts val="0"/>
              </a:spcAft>
              <a:buClr>
                <a:schemeClr val="accent5"/>
              </a:buClr>
              <a:buSzPts val="7200"/>
              <a:buFont typeface="Arial"/>
              <a:buNone/>
              <a:defRPr sz="7200" b="0" i="0" u="none" strike="noStrike" cap="none">
                <a:solidFill>
                  <a:schemeClr val="accent5"/>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609601" y="1600200"/>
            <a:ext cx="10972800" cy="3903399"/>
          </a:xfrm>
          <a:prstGeom prst="rect">
            <a:avLst/>
          </a:prstGeom>
          <a:noFill/>
          <a:ln>
            <a:noFill/>
          </a:ln>
        </p:spPr>
        <p:txBody>
          <a:bodyPr spcFirstLastPara="1" wrap="square" lIns="0" tIns="0" rIns="0" bIns="0" anchor="t" anchorCtr="0">
            <a:noAutofit/>
          </a:bodyPr>
          <a:lstStyle>
            <a:lvl1pPr marL="457200" marR="0" lvl="0" indent="-228600" algn="l" rtl="0">
              <a:lnSpc>
                <a:spcPct val="110000"/>
              </a:lnSpc>
              <a:spcBef>
                <a:spcPts val="640"/>
              </a:spcBef>
              <a:spcAft>
                <a:spcPts val="0"/>
              </a:spcAft>
              <a:buClr>
                <a:schemeClr val="accent2"/>
              </a:buClr>
              <a:buSzPts val="3200"/>
              <a:buFont typeface="Arial"/>
              <a:buNone/>
              <a:defRPr sz="3200" b="0" i="0" u="none" strike="noStrike" cap="none">
                <a:solidFill>
                  <a:schemeClr val="accent5"/>
                </a:solidFill>
                <a:latin typeface="Arial"/>
                <a:ea typeface="Arial"/>
                <a:cs typeface="Arial"/>
                <a:sym typeface="Arial"/>
              </a:defRPr>
            </a:lvl1pPr>
            <a:lvl2pPr marL="914400" marR="0" lvl="1" indent="-381000" algn="l" rtl="0">
              <a:lnSpc>
                <a:spcPct val="110000"/>
              </a:lnSpc>
              <a:spcBef>
                <a:spcPts val="640"/>
              </a:spcBef>
              <a:spcAft>
                <a:spcPts val="0"/>
              </a:spcAft>
              <a:buClr>
                <a:schemeClr val="accent2"/>
              </a:buClr>
              <a:buSzPts val="2400"/>
              <a:buFont typeface="Arial"/>
              <a:buChar char="•"/>
              <a:defRPr sz="3200" b="0" i="0" u="none" strike="noStrike" cap="none">
                <a:solidFill>
                  <a:schemeClr val="accent5"/>
                </a:solidFill>
                <a:latin typeface="Arial"/>
                <a:ea typeface="Arial"/>
                <a:cs typeface="Arial"/>
                <a:sym typeface="Arial"/>
              </a:defRPr>
            </a:lvl2pPr>
            <a:lvl3pPr marL="1371600" marR="0" lvl="2" indent="-350519" algn="l" rtl="0">
              <a:lnSpc>
                <a:spcPct val="110000"/>
              </a:lnSpc>
              <a:spcBef>
                <a:spcPts val="640"/>
              </a:spcBef>
              <a:spcAft>
                <a:spcPts val="0"/>
              </a:spcAft>
              <a:buClr>
                <a:schemeClr val="accent2"/>
              </a:buClr>
              <a:buSzPts val="1920"/>
              <a:buFont typeface="Noto Sans Symbols"/>
              <a:buChar char="▪"/>
              <a:defRPr sz="3200" b="0" i="0" u="none" strike="noStrike" cap="none">
                <a:solidFill>
                  <a:schemeClr val="accent5"/>
                </a:solidFill>
                <a:latin typeface="Arial"/>
                <a:ea typeface="Arial"/>
                <a:cs typeface="Arial"/>
                <a:sym typeface="Arial"/>
              </a:defRPr>
            </a:lvl3pPr>
            <a:lvl4pPr marL="1828800" marR="0" lvl="3" indent="-348614" algn="l" rtl="0">
              <a:lnSpc>
                <a:spcPct val="120000"/>
              </a:lnSpc>
              <a:spcBef>
                <a:spcPts val="420"/>
              </a:spcBef>
              <a:spcAft>
                <a:spcPts val="0"/>
              </a:spcAft>
              <a:buClr>
                <a:schemeClr val="accent2"/>
              </a:buClr>
              <a:buSzPts val="1890"/>
              <a:buFont typeface="Arial"/>
              <a:buChar char="–"/>
              <a:defRPr sz="2100" b="0" i="0" u="none" strike="noStrike" cap="none">
                <a:solidFill>
                  <a:schemeClr val="accent4"/>
                </a:solidFill>
                <a:latin typeface="Arial"/>
                <a:ea typeface="Arial"/>
                <a:cs typeface="Arial"/>
                <a:sym typeface="Arial"/>
              </a:defRPr>
            </a:lvl4pPr>
            <a:lvl5pPr marL="2286000" marR="0" lvl="4" indent="-444500" algn="l" rtl="0">
              <a:spcBef>
                <a:spcPts val="680"/>
              </a:spcBef>
              <a:spcAft>
                <a:spcPts val="0"/>
              </a:spcAft>
              <a:buClr>
                <a:schemeClr val="accent5"/>
              </a:buClr>
              <a:buSzPts val="3400"/>
              <a:buFont typeface="Arial"/>
              <a:buChar char="»"/>
              <a:defRPr sz="3400" b="0" i="0" u="none" strike="noStrike" cap="none">
                <a:solidFill>
                  <a:schemeClr val="accent5"/>
                </a:solidFill>
                <a:latin typeface="Arial"/>
                <a:ea typeface="Arial"/>
                <a:cs typeface="Arial"/>
                <a:sym typeface="Arial"/>
              </a:defRPr>
            </a:lvl5pPr>
            <a:lvl6pPr marL="2743200" marR="0" lvl="5" indent="-444500" algn="l" rtl="0">
              <a:spcBef>
                <a:spcPts val="680"/>
              </a:spcBef>
              <a:spcAft>
                <a:spcPts val="0"/>
              </a:spcAft>
              <a:buClr>
                <a:schemeClr val="dk1"/>
              </a:buClr>
              <a:buSzPts val="3400"/>
              <a:buFont typeface="Arial"/>
              <a:buChar char="•"/>
              <a:defRPr sz="3400" b="0" i="0" u="none" strike="noStrike" cap="none">
                <a:solidFill>
                  <a:schemeClr val="dk1"/>
                </a:solidFill>
                <a:latin typeface="Arial"/>
                <a:ea typeface="Arial"/>
                <a:cs typeface="Arial"/>
                <a:sym typeface="Arial"/>
              </a:defRPr>
            </a:lvl6pPr>
            <a:lvl7pPr marL="3200400" marR="0" lvl="6" indent="-444500" algn="l" rtl="0">
              <a:spcBef>
                <a:spcPts val="680"/>
              </a:spcBef>
              <a:spcAft>
                <a:spcPts val="0"/>
              </a:spcAft>
              <a:buClr>
                <a:schemeClr val="dk1"/>
              </a:buClr>
              <a:buSzPts val="3400"/>
              <a:buFont typeface="Arial"/>
              <a:buChar char="•"/>
              <a:defRPr sz="3400" b="0" i="0" u="none" strike="noStrike" cap="none">
                <a:solidFill>
                  <a:schemeClr val="dk1"/>
                </a:solidFill>
                <a:latin typeface="Arial"/>
                <a:ea typeface="Arial"/>
                <a:cs typeface="Arial"/>
                <a:sym typeface="Arial"/>
              </a:defRPr>
            </a:lvl7pPr>
            <a:lvl8pPr marL="3657600" marR="0" lvl="7" indent="-444500" algn="l" rtl="0">
              <a:spcBef>
                <a:spcPts val="680"/>
              </a:spcBef>
              <a:spcAft>
                <a:spcPts val="0"/>
              </a:spcAft>
              <a:buClr>
                <a:schemeClr val="dk1"/>
              </a:buClr>
              <a:buSzPts val="3400"/>
              <a:buFont typeface="Arial"/>
              <a:buChar char="•"/>
              <a:defRPr sz="3400" b="0" i="0" u="none" strike="noStrike" cap="none">
                <a:solidFill>
                  <a:schemeClr val="dk1"/>
                </a:solidFill>
                <a:latin typeface="Arial"/>
                <a:ea typeface="Arial"/>
                <a:cs typeface="Arial"/>
                <a:sym typeface="Arial"/>
              </a:defRPr>
            </a:lvl8pPr>
            <a:lvl9pPr marL="4114800" marR="0" lvl="8" indent="-444500" algn="l" rtl="0">
              <a:spcBef>
                <a:spcPts val="680"/>
              </a:spcBef>
              <a:spcAft>
                <a:spcPts val="0"/>
              </a:spcAft>
              <a:buClr>
                <a:schemeClr val="dk1"/>
              </a:buClr>
              <a:buSzPts val="3400"/>
              <a:buFont typeface="Arial"/>
              <a:buChar char="•"/>
              <a:defRPr sz="3400" b="0" i="0" u="none" strike="noStrike" cap="none">
                <a:solidFill>
                  <a:schemeClr val="dk1"/>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609601" y="6356351"/>
            <a:ext cx="885052" cy="365126"/>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575" b="1" i="0" u="none" strike="noStrike" cap="none">
                <a:solidFill>
                  <a:srgbClr val="919090"/>
                </a:solidFill>
                <a:latin typeface="Arial"/>
                <a:ea typeface="Arial"/>
                <a:cs typeface="Arial"/>
                <a:sym typeface="Arial"/>
              </a:defRPr>
            </a:lvl1pPr>
            <a:lvl2pPr marL="0" marR="0" lvl="1" indent="0" algn="l" rtl="0">
              <a:spcBef>
                <a:spcPts val="0"/>
              </a:spcBef>
              <a:buNone/>
              <a:defRPr sz="1575" b="1" i="0" u="none" strike="noStrike" cap="none">
                <a:solidFill>
                  <a:srgbClr val="919090"/>
                </a:solidFill>
                <a:latin typeface="Arial"/>
                <a:ea typeface="Arial"/>
                <a:cs typeface="Arial"/>
                <a:sym typeface="Arial"/>
              </a:defRPr>
            </a:lvl2pPr>
            <a:lvl3pPr marL="0" marR="0" lvl="2" indent="0" algn="l" rtl="0">
              <a:spcBef>
                <a:spcPts val="0"/>
              </a:spcBef>
              <a:buNone/>
              <a:defRPr sz="1575" b="1" i="0" u="none" strike="noStrike" cap="none">
                <a:solidFill>
                  <a:srgbClr val="919090"/>
                </a:solidFill>
                <a:latin typeface="Arial"/>
                <a:ea typeface="Arial"/>
                <a:cs typeface="Arial"/>
                <a:sym typeface="Arial"/>
              </a:defRPr>
            </a:lvl3pPr>
            <a:lvl4pPr marL="0" marR="0" lvl="3" indent="0" algn="l" rtl="0">
              <a:spcBef>
                <a:spcPts val="0"/>
              </a:spcBef>
              <a:buNone/>
              <a:defRPr sz="1575" b="1" i="0" u="none" strike="noStrike" cap="none">
                <a:solidFill>
                  <a:srgbClr val="919090"/>
                </a:solidFill>
                <a:latin typeface="Arial"/>
                <a:ea typeface="Arial"/>
                <a:cs typeface="Arial"/>
                <a:sym typeface="Arial"/>
              </a:defRPr>
            </a:lvl4pPr>
            <a:lvl5pPr marL="0" marR="0" lvl="4" indent="0" algn="l" rtl="0">
              <a:spcBef>
                <a:spcPts val="0"/>
              </a:spcBef>
              <a:buNone/>
              <a:defRPr sz="1575" b="1" i="0" u="none" strike="noStrike" cap="none">
                <a:solidFill>
                  <a:srgbClr val="919090"/>
                </a:solidFill>
                <a:latin typeface="Arial"/>
                <a:ea typeface="Arial"/>
                <a:cs typeface="Arial"/>
                <a:sym typeface="Arial"/>
              </a:defRPr>
            </a:lvl5pPr>
            <a:lvl6pPr marL="0" marR="0" lvl="5" indent="0" algn="l" rtl="0">
              <a:spcBef>
                <a:spcPts val="0"/>
              </a:spcBef>
              <a:buNone/>
              <a:defRPr sz="1575" b="1" i="0" u="none" strike="noStrike" cap="none">
                <a:solidFill>
                  <a:srgbClr val="919090"/>
                </a:solidFill>
                <a:latin typeface="Arial"/>
                <a:ea typeface="Arial"/>
                <a:cs typeface="Arial"/>
                <a:sym typeface="Arial"/>
              </a:defRPr>
            </a:lvl6pPr>
            <a:lvl7pPr marL="0" marR="0" lvl="6" indent="0" algn="l" rtl="0">
              <a:spcBef>
                <a:spcPts val="0"/>
              </a:spcBef>
              <a:buNone/>
              <a:defRPr sz="1575" b="1" i="0" u="none" strike="noStrike" cap="none">
                <a:solidFill>
                  <a:srgbClr val="919090"/>
                </a:solidFill>
                <a:latin typeface="Arial"/>
                <a:ea typeface="Arial"/>
                <a:cs typeface="Arial"/>
                <a:sym typeface="Arial"/>
              </a:defRPr>
            </a:lvl7pPr>
            <a:lvl8pPr marL="0" marR="0" lvl="7" indent="0" algn="l" rtl="0">
              <a:spcBef>
                <a:spcPts val="0"/>
              </a:spcBef>
              <a:buNone/>
              <a:defRPr sz="1575" b="1" i="0" u="none" strike="noStrike" cap="none">
                <a:solidFill>
                  <a:srgbClr val="919090"/>
                </a:solidFill>
                <a:latin typeface="Arial"/>
                <a:ea typeface="Arial"/>
                <a:cs typeface="Arial"/>
                <a:sym typeface="Arial"/>
              </a:defRPr>
            </a:lvl8pPr>
            <a:lvl9pPr marL="0" marR="0" lvl="8" indent="0" algn="l" rtl="0">
              <a:spcBef>
                <a:spcPts val="0"/>
              </a:spcBef>
              <a:buNone/>
              <a:defRPr sz="1575" b="1" i="0" u="none" strike="noStrike" cap="none">
                <a:solidFill>
                  <a:srgbClr val="91909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4" name="Google Shape;44;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Google Shape;45;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ctrTitle"/>
          </p:nvPr>
        </p:nvSpPr>
        <p:spPr>
          <a:xfrm>
            <a:off x="609600" y="1287425"/>
            <a:ext cx="8592000" cy="1635600"/>
          </a:xfrm>
          <a:prstGeom prst="rect">
            <a:avLst/>
          </a:prstGeom>
          <a:noFill/>
          <a:ln>
            <a:noFill/>
          </a:ln>
        </p:spPr>
        <p:txBody>
          <a:bodyPr spcFirstLastPara="1" wrap="square" lIns="0" tIns="0" rIns="0" bIns="0" anchor="b" anchorCtr="0">
            <a:normAutofit/>
          </a:bodyPr>
          <a:lstStyle/>
          <a:p>
            <a:pPr marL="0" lvl="0" indent="0" algn="l" rtl="0">
              <a:lnSpc>
                <a:spcPct val="80000"/>
              </a:lnSpc>
              <a:spcBef>
                <a:spcPts val="0"/>
              </a:spcBef>
              <a:spcAft>
                <a:spcPts val="0"/>
              </a:spcAft>
              <a:buClr>
                <a:schemeClr val="lt1"/>
              </a:buClr>
              <a:buSzPts val="7200"/>
              <a:buFont typeface="Arial"/>
              <a:buNone/>
            </a:pPr>
            <a:r>
              <a:rPr lang="en-US"/>
              <a:t>SQL Injection</a:t>
            </a:r>
            <a:endParaRPr/>
          </a:p>
        </p:txBody>
      </p:sp>
      <p:sp>
        <p:nvSpPr>
          <p:cNvPr id="129" name="Google Shape;129;p20"/>
          <p:cNvSpPr txBox="1">
            <a:spLocks noGrp="1"/>
          </p:cNvSpPr>
          <p:nvPr>
            <p:ph type="subTitle" idx="1"/>
          </p:nvPr>
        </p:nvSpPr>
        <p:spPr>
          <a:xfrm>
            <a:off x="609602" y="3024545"/>
            <a:ext cx="9117331" cy="17526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3600"/>
              <a:buFont typeface="Arial"/>
              <a:buNone/>
            </a:pPr>
            <a:r>
              <a:rPr lang="en-US"/>
              <a:t>CST8276 – Group 22</a:t>
            </a:r>
            <a:endParaRPr/>
          </a:p>
        </p:txBody>
      </p:sp>
      <p:sp>
        <p:nvSpPr>
          <p:cNvPr id="130" name="Google Shape;130;p20"/>
          <p:cNvSpPr txBox="1">
            <a:spLocks noGrp="1"/>
          </p:cNvSpPr>
          <p:nvPr>
            <p:ph type="body" idx="2"/>
          </p:nvPr>
        </p:nvSpPr>
        <p:spPr>
          <a:xfrm>
            <a:off x="6648214" y="5938534"/>
            <a:ext cx="5358600" cy="745200"/>
          </a:xfrm>
          <a:prstGeom prst="rect">
            <a:avLst/>
          </a:prstGeom>
          <a:noFill/>
          <a:ln>
            <a:noFill/>
          </a:ln>
        </p:spPr>
        <p:txBody>
          <a:bodyPr spcFirstLastPara="1" wrap="square" lIns="0" tIns="0" rIns="0" bIns="0" anchor="b" anchorCtr="0">
            <a:noAutofit/>
          </a:bodyPr>
          <a:lstStyle/>
          <a:p>
            <a:pPr marL="0" lvl="0" indent="0" algn="r" rtl="0">
              <a:lnSpc>
                <a:spcPct val="110000"/>
              </a:lnSpc>
              <a:spcBef>
                <a:spcPts val="0"/>
              </a:spcBef>
              <a:spcAft>
                <a:spcPts val="0"/>
              </a:spcAft>
              <a:buSzPts val="3200"/>
              <a:buFont typeface="Arial"/>
              <a:buNone/>
            </a:pPr>
            <a:r>
              <a:rPr lang="en-US" sz="2900"/>
              <a:t>November 25</a:t>
            </a:r>
            <a:r>
              <a:rPr lang="en-US" sz="2900" baseline="30000"/>
              <a:t>th</a:t>
            </a:r>
            <a:r>
              <a:rPr lang="en-US" sz="2900"/>
              <a:t>, 2022</a:t>
            </a:r>
            <a:endParaRPr sz="29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9"/>
          <p:cNvSpPr txBox="1">
            <a:spLocks noGrp="1"/>
          </p:cNvSpPr>
          <p:nvPr>
            <p:ph type="title"/>
          </p:nvPr>
        </p:nvSpPr>
        <p:spPr>
          <a:xfrm>
            <a:off x="609600" y="917250"/>
            <a:ext cx="9486900" cy="10020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00673E"/>
              </a:buClr>
              <a:buSzPts val="3600"/>
              <a:buFont typeface="Arial"/>
              <a:buNone/>
            </a:pPr>
            <a:r>
              <a:rPr lang="en-US"/>
              <a:t>Solution 2 - </a:t>
            </a:r>
            <a:r>
              <a:rPr lang="en-US" sz="2800" b="0">
                <a:solidFill>
                  <a:schemeClr val="dk1"/>
                </a:solidFill>
              </a:rPr>
              <a:t>Parameterized queries</a:t>
            </a:r>
            <a:endParaRPr/>
          </a:p>
        </p:txBody>
      </p:sp>
      <p:sp>
        <p:nvSpPr>
          <p:cNvPr id="207" name="Google Shape;207;p29"/>
          <p:cNvSpPr txBox="1">
            <a:spLocks noGrp="1"/>
          </p:cNvSpPr>
          <p:nvPr>
            <p:ph type="body" idx="1"/>
          </p:nvPr>
        </p:nvSpPr>
        <p:spPr>
          <a:xfrm>
            <a:off x="609601" y="1919230"/>
            <a:ext cx="10860000" cy="3848100"/>
          </a:xfrm>
          <a:prstGeom prst="rect">
            <a:avLst/>
          </a:prstGeom>
          <a:noFill/>
          <a:ln>
            <a:noFill/>
          </a:ln>
        </p:spPr>
        <p:txBody>
          <a:bodyPr spcFirstLastPara="1" wrap="square" lIns="0" tIns="0" rIns="0" bIns="0" anchor="t" anchorCtr="0">
            <a:noAutofit/>
          </a:bodyPr>
          <a:lstStyle/>
          <a:p>
            <a:pPr marL="0" lvl="0" indent="0" algn="l" rtl="0">
              <a:lnSpc>
                <a:spcPct val="110000"/>
              </a:lnSpc>
              <a:spcBef>
                <a:spcPts val="1200"/>
              </a:spcBef>
              <a:spcAft>
                <a:spcPts val="0"/>
              </a:spcAft>
              <a:buNone/>
            </a:pPr>
            <a:endParaRPr sz="1500"/>
          </a:p>
          <a:p>
            <a:pPr marL="342900" lvl="0" indent="-139700" algn="l" rtl="0">
              <a:lnSpc>
                <a:spcPct val="110000"/>
              </a:lnSpc>
              <a:spcBef>
                <a:spcPts val="1200"/>
              </a:spcBef>
              <a:spcAft>
                <a:spcPts val="0"/>
              </a:spcAft>
              <a:buSzPts val="3200"/>
              <a:buFont typeface="Arial"/>
              <a:buNone/>
            </a:pPr>
            <a:endParaRPr/>
          </a:p>
        </p:txBody>
      </p:sp>
      <p:sp>
        <p:nvSpPr>
          <p:cNvPr id="208" name="Google Shape;208;p29"/>
          <p:cNvSpPr txBox="1">
            <a:spLocks noGrp="1"/>
          </p:cNvSpPr>
          <p:nvPr>
            <p:ph type="sldNum" idx="12"/>
          </p:nvPr>
        </p:nvSpPr>
        <p:spPr>
          <a:xfrm>
            <a:off x="149297" y="6373091"/>
            <a:ext cx="396900" cy="3651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US"/>
              <a:t>10</a:t>
            </a:fld>
            <a:endParaRPr/>
          </a:p>
        </p:txBody>
      </p:sp>
      <p:pic>
        <p:nvPicPr>
          <p:cNvPr id="209" name="Google Shape;209;p29"/>
          <p:cNvPicPr preferRelativeResize="0"/>
          <p:nvPr/>
        </p:nvPicPr>
        <p:blipFill rotWithShape="1">
          <a:blip r:embed="rId3">
            <a:alphaModFix/>
          </a:blip>
          <a:srcRect/>
          <a:stretch/>
        </p:blipFill>
        <p:spPr>
          <a:xfrm>
            <a:off x="1197924" y="1887601"/>
            <a:ext cx="8667849" cy="1575925"/>
          </a:xfrm>
          <a:prstGeom prst="rect">
            <a:avLst/>
          </a:prstGeom>
          <a:noFill/>
          <a:ln>
            <a:noFill/>
          </a:ln>
        </p:spPr>
      </p:pic>
      <p:pic>
        <p:nvPicPr>
          <p:cNvPr id="210" name="Google Shape;210;p29" descr="Text&#10;&#10;Description automatically generated"/>
          <p:cNvPicPr preferRelativeResize="0"/>
          <p:nvPr/>
        </p:nvPicPr>
        <p:blipFill rotWithShape="1">
          <a:blip r:embed="rId4">
            <a:alphaModFix/>
          </a:blip>
          <a:srcRect/>
          <a:stretch/>
        </p:blipFill>
        <p:spPr>
          <a:xfrm>
            <a:off x="1197925" y="3956851"/>
            <a:ext cx="7219525" cy="1509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txBox="1">
            <a:spLocks noGrp="1"/>
          </p:cNvSpPr>
          <p:nvPr>
            <p:ph type="title"/>
          </p:nvPr>
        </p:nvSpPr>
        <p:spPr>
          <a:xfrm>
            <a:off x="1487362" y="3079586"/>
            <a:ext cx="7250700" cy="547500"/>
          </a:xfrm>
          <a:prstGeom prst="rect">
            <a:avLst/>
          </a:prstGeom>
          <a:noFill/>
          <a:ln>
            <a:noFill/>
          </a:ln>
        </p:spPr>
        <p:txBody>
          <a:bodyPr spcFirstLastPara="1" wrap="square" lIns="0" tIns="0" rIns="0" bIns="0" anchor="b" anchorCtr="0">
            <a:noAutofit/>
          </a:bodyPr>
          <a:lstStyle/>
          <a:p>
            <a:pPr marL="0" lvl="0" indent="0" algn="ctr" rtl="0">
              <a:lnSpc>
                <a:spcPct val="100000"/>
              </a:lnSpc>
              <a:spcBef>
                <a:spcPts val="0"/>
              </a:spcBef>
              <a:spcAft>
                <a:spcPts val="0"/>
              </a:spcAft>
              <a:buClr>
                <a:srgbClr val="FFFFFF"/>
              </a:buClr>
              <a:buSzPts val="3600"/>
              <a:buFont typeface="Arial"/>
              <a:buNone/>
            </a:pPr>
            <a:r>
              <a:rPr lang="en-US"/>
              <a:t>Demonstration</a:t>
            </a:r>
            <a:endParaRPr/>
          </a:p>
        </p:txBody>
      </p:sp>
      <p:sp>
        <p:nvSpPr>
          <p:cNvPr id="216" name="Google Shape;216;p30"/>
          <p:cNvSpPr txBox="1">
            <a:spLocks noGrp="1"/>
          </p:cNvSpPr>
          <p:nvPr>
            <p:ph type="sldNum" idx="12"/>
          </p:nvPr>
        </p:nvSpPr>
        <p:spPr>
          <a:xfrm>
            <a:off x="149297" y="6429075"/>
            <a:ext cx="396810" cy="36509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US">
                <a:latin typeface="Arial"/>
                <a:ea typeface="Arial"/>
                <a:cs typeface="Arial"/>
                <a:sym typeface="Arial"/>
              </a:rPr>
              <a:t>11</a:t>
            </a:fld>
            <a:endParaRPr>
              <a:latin typeface="Arial"/>
              <a:ea typeface="Arial"/>
              <a:cs typeface="Arial"/>
              <a:sym typeface="Arial"/>
            </a:endParaRPr>
          </a:p>
        </p:txBody>
      </p:sp>
      <p:pic>
        <p:nvPicPr>
          <p:cNvPr id="217" name="Google Shape;217;p30"/>
          <p:cNvPicPr preferRelativeResize="0"/>
          <p:nvPr/>
        </p:nvPicPr>
        <p:blipFill>
          <a:blip r:embed="rId3">
            <a:alphaModFix/>
          </a:blip>
          <a:stretch>
            <a:fillRect/>
          </a:stretch>
        </p:blipFill>
        <p:spPr>
          <a:xfrm>
            <a:off x="6689001" y="2382838"/>
            <a:ext cx="4026925" cy="194097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1"/>
          <p:cNvSpPr txBox="1">
            <a:spLocks noGrp="1"/>
          </p:cNvSpPr>
          <p:nvPr>
            <p:ph type="ctrTitle"/>
          </p:nvPr>
        </p:nvSpPr>
        <p:spPr>
          <a:xfrm>
            <a:off x="780431" y="2342044"/>
            <a:ext cx="4615187" cy="763559"/>
          </a:xfrm>
          <a:prstGeom prst="rect">
            <a:avLst/>
          </a:prstGeom>
          <a:noFill/>
          <a:ln>
            <a:noFill/>
          </a:ln>
        </p:spPr>
        <p:txBody>
          <a:bodyPr spcFirstLastPara="1" wrap="square" lIns="0" tIns="0" rIns="0" bIns="0" anchor="b" anchorCtr="0">
            <a:noAutofit/>
          </a:bodyPr>
          <a:lstStyle/>
          <a:p>
            <a:pPr marL="0" lvl="0" indent="0" algn="ctr" rtl="0">
              <a:lnSpc>
                <a:spcPct val="80000"/>
              </a:lnSpc>
              <a:spcBef>
                <a:spcPts val="0"/>
              </a:spcBef>
              <a:spcAft>
                <a:spcPts val="0"/>
              </a:spcAft>
              <a:buClr>
                <a:srgbClr val="00673E"/>
              </a:buClr>
              <a:buSzPts val="4800"/>
              <a:buFont typeface="Arial"/>
              <a:buNone/>
            </a:pPr>
            <a:r>
              <a:rPr lang="en-US" sz="4800"/>
              <a:t>Thank you</a:t>
            </a:r>
            <a:endParaRPr/>
          </a:p>
        </p:txBody>
      </p:sp>
      <p:pic>
        <p:nvPicPr>
          <p:cNvPr id="223" name="Google Shape;223;p31" descr="A bear wearing a cowboy hat and holding a sword&#10;&#10;Description automatically generated with medium confidence"/>
          <p:cNvPicPr preferRelativeResize="0"/>
          <p:nvPr/>
        </p:nvPicPr>
        <p:blipFill rotWithShape="1">
          <a:blip r:embed="rId3">
            <a:alphaModFix/>
          </a:blip>
          <a:srcRect/>
          <a:stretch/>
        </p:blipFill>
        <p:spPr>
          <a:xfrm>
            <a:off x="5725117" y="400050"/>
            <a:ext cx="4739600" cy="6057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2779350" y="1512200"/>
            <a:ext cx="7106400" cy="4944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00673E"/>
              </a:buClr>
              <a:buSzPts val="3600"/>
              <a:buFont typeface="Arial"/>
              <a:buNone/>
            </a:pPr>
            <a:r>
              <a:rPr lang="en-US"/>
              <a:t>SQL Injection</a:t>
            </a:r>
            <a:endParaRPr/>
          </a:p>
        </p:txBody>
      </p:sp>
      <p:sp>
        <p:nvSpPr>
          <p:cNvPr id="136" name="Google Shape;136;p21"/>
          <p:cNvSpPr txBox="1">
            <a:spLocks noGrp="1"/>
          </p:cNvSpPr>
          <p:nvPr>
            <p:ph type="body" idx="1"/>
          </p:nvPr>
        </p:nvSpPr>
        <p:spPr>
          <a:xfrm>
            <a:off x="666001" y="2751455"/>
            <a:ext cx="10860000" cy="3848100"/>
          </a:xfrm>
          <a:prstGeom prst="rect">
            <a:avLst/>
          </a:prstGeom>
          <a:noFill/>
          <a:ln>
            <a:noFill/>
          </a:ln>
        </p:spPr>
        <p:txBody>
          <a:bodyPr spcFirstLastPara="1" wrap="square" lIns="0" tIns="0" rIns="0" bIns="0" anchor="t" anchorCtr="0">
            <a:noAutofit/>
          </a:bodyPr>
          <a:lstStyle/>
          <a:p>
            <a:pPr marL="342900" lvl="0" indent="-342900" algn="l" rtl="0">
              <a:lnSpc>
                <a:spcPct val="110000"/>
              </a:lnSpc>
              <a:spcBef>
                <a:spcPts val="0"/>
              </a:spcBef>
              <a:spcAft>
                <a:spcPts val="0"/>
              </a:spcAft>
              <a:buSzPts val="3200"/>
              <a:buFont typeface="Arial"/>
              <a:buChar char="•"/>
            </a:pPr>
            <a:r>
              <a:rPr lang="en-US"/>
              <a:t>Unauthorized modifications caused by user-supplied data</a:t>
            </a:r>
            <a:endParaRPr/>
          </a:p>
          <a:p>
            <a:pPr marL="342900" lvl="0" indent="-342900" algn="l" rtl="0">
              <a:lnSpc>
                <a:spcPct val="110000"/>
              </a:lnSpc>
              <a:spcBef>
                <a:spcPts val="1200"/>
              </a:spcBef>
              <a:spcAft>
                <a:spcPts val="0"/>
              </a:spcAft>
              <a:buSzPts val="3200"/>
              <a:buFont typeface="Arial"/>
              <a:buChar char="•"/>
            </a:pPr>
            <a:r>
              <a:rPr lang="en-US"/>
              <a:t>Malicious data retrieval</a:t>
            </a:r>
            <a:endParaRPr/>
          </a:p>
          <a:p>
            <a:pPr marL="342900" lvl="0" indent="-342900" algn="l" rtl="0">
              <a:lnSpc>
                <a:spcPct val="110000"/>
              </a:lnSpc>
              <a:spcBef>
                <a:spcPts val="1200"/>
              </a:spcBef>
              <a:spcAft>
                <a:spcPts val="0"/>
              </a:spcAft>
              <a:buSzPts val="3200"/>
              <a:buFont typeface="Arial"/>
              <a:buChar char="•"/>
            </a:pPr>
            <a:r>
              <a:rPr lang="en-US"/>
              <a:t>Financially damaging</a:t>
            </a:r>
            <a:endParaRPr/>
          </a:p>
          <a:p>
            <a:pPr marL="342900" lvl="0" indent="-342900" algn="l" rtl="0">
              <a:lnSpc>
                <a:spcPct val="110000"/>
              </a:lnSpc>
              <a:spcBef>
                <a:spcPts val="1200"/>
              </a:spcBef>
              <a:spcAft>
                <a:spcPts val="0"/>
              </a:spcAft>
              <a:buSzPts val="3200"/>
              <a:buFont typeface="Arial"/>
              <a:buChar char="•"/>
            </a:pPr>
            <a:r>
              <a:rPr lang="en-US"/>
              <a:t>Ever present problem in public-facing databases</a:t>
            </a:r>
            <a:endParaRPr/>
          </a:p>
          <a:p>
            <a:pPr marL="342900" lvl="0" indent="-139700" algn="l" rtl="0">
              <a:lnSpc>
                <a:spcPct val="110000"/>
              </a:lnSpc>
              <a:spcBef>
                <a:spcPts val="1200"/>
              </a:spcBef>
              <a:spcAft>
                <a:spcPts val="0"/>
              </a:spcAft>
              <a:buSzPts val="3200"/>
              <a:buFont typeface="Arial"/>
              <a:buNone/>
            </a:pPr>
            <a:endParaRPr/>
          </a:p>
        </p:txBody>
      </p:sp>
      <p:sp>
        <p:nvSpPr>
          <p:cNvPr id="137" name="Google Shape;137;p21"/>
          <p:cNvSpPr txBox="1">
            <a:spLocks noGrp="1"/>
          </p:cNvSpPr>
          <p:nvPr>
            <p:ph type="sldNum" idx="12"/>
          </p:nvPr>
        </p:nvSpPr>
        <p:spPr>
          <a:xfrm>
            <a:off x="149297" y="6373091"/>
            <a:ext cx="396810" cy="365126"/>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US"/>
              <a:t>2</a:t>
            </a:fld>
            <a:endParaRPr/>
          </a:p>
        </p:txBody>
      </p:sp>
      <p:pic>
        <p:nvPicPr>
          <p:cNvPr id="138" name="Google Shape;138;p21"/>
          <p:cNvPicPr preferRelativeResize="0"/>
          <p:nvPr/>
        </p:nvPicPr>
        <p:blipFill>
          <a:blip r:embed="rId3">
            <a:alphaModFix/>
          </a:blip>
          <a:stretch>
            <a:fillRect/>
          </a:stretch>
        </p:blipFill>
        <p:spPr>
          <a:xfrm>
            <a:off x="5781075" y="742450"/>
            <a:ext cx="3108287" cy="222020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p22"/>
          <p:cNvPicPr preferRelativeResize="0"/>
          <p:nvPr/>
        </p:nvPicPr>
        <p:blipFill>
          <a:blip r:embed="rId3">
            <a:alphaModFix/>
          </a:blip>
          <a:stretch>
            <a:fillRect/>
          </a:stretch>
        </p:blipFill>
        <p:spPr>
          <a:xfrm>
            <a:off x="1807350" y="3519474"/>
            <a:ext cx="7868376" cy="2741600"/>
          </a:xfrm>
          <a:prstGeom prst="rect">
            <a:avLst/>
          </a:prstGeom>
          <a:noFill/>
          <a:ln>
            <a:noFill/>
          </a:ln>
        </p:spPr>
      </p:pic>
      <p:sp>
        <p:nvSpPr>
          <p:cNvPr id="144" name="Google Shape;144;p22"/>
          <p:cNvSpPr txBox="1">
            <a:spLocks noGrp="1"/>
          </p:cNvSpPr>
          <p:nvPr>
            <p:ph type="title"/>
          </p:nvPr>
        </p:nvSpPr>
        <p:spPr>
          <a:xfrm>
            <a:off x="609601" y="576274"/>
            <a:ext cx="7106100" cy="1002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t>SQL Attack Examples</a:t>
            </a:r>
            <a:endParaRPr/>
          </a:p>
        </p:txBody>
      </p:sp>
      <p:sp>
        <p:nvSpPr>
          <p:cNvPr id="145" name="Google Shape;145;p22"/>
          <p:cNvSpPr txBox="1">
            <a:spLocks noGrp="1"/>
          </p:cNvSpPr>
          <p:nvPr>
            <p:ph type="sldNum" idx="12"/>
          </p:nvPr>
        </p:nvSpPr>
        <p:spPr>
          <a:xfrm>
            <a:off x="149297" y="6373091"/>
            <a:ext cx="396900" cy="365100"/>
          </a:xfrm>
          <a:prstGeom prst="rect">
            <a:avLst/>
          </a:prstGeom>
        </p:spPr>
        <p:txBody>
          <a:bodyPr spcFirstLastPara="1" wrap="square" lIns="0" tIns="0" rIns="0" bIns="0" anchor="ctr" anchorCtr="0">
            <a:noAutofit/>
          </a:bodyPr>
          <a:lstStyle/>
          <a:p>
            <a:pPr marL="0" lvl="0" indent="0" algn="l" rtl="0">
              <a:spcBef>
                <a:spcPts val="0"/>
              </a:spcBef>
              <a:spcAft>
                <a:spcPts val="0"/>
              </a:spcAft>
              <a:buClr>
                <a:srgbClr val="000000"/>
              </a:buClr>
              <a:buFont typeface="Arial"/>
              <a:buNone/>
            </a:pPr>
            <a:fld id="{00000000-1234-1234-1234-123412341234}" type="slidenum">
              <a:rPr lang="en-US"/>
              <a:t>3</a:t>
            </a:fld>
            <a:endParaRPr/>
          </a:p>
        </p:txBody>
      </p:sp>
      <p:pic>
        <p:nvPicPr>
          <p:cNvPr id="146" name="Google Shape;146;p22"/>
          <p:cNvPicPr preferRelativeResize="0"/>
          <p:nvPr/>
        </p:nvPicPr>
        <p:blipFill>
          <a:blip r:embed="rId4">
            <a:alphaModFix/>
          </a:blip>
          <a:stretch>
            <a:fillRect/>
          </a:stretch>
        </p:blipFill>
        <p:spPr>
          <a:xfrm>
            <a:off x="4429550" y="1935350"/>
            <a:ext cx="2530200" cy="1584125"/>
          </a:xfrm>
          <a:prstGeom prst="rect">
            <a:avLst/>
          </a:prstGeom>
          <a:noFill/>
          <a:ln>
            <a:noFill/>
          </a:ln>
        </p:spPr>
      </p:pic>
      <p:pic>
        <p:nvPicPr>
          <p:cNvPr id="147" name="Google Shape;147;p22"/>
          <p:cNvPicPr preferRelativeResize="0"/>
          <p:nvPr/>
        </p:nvPicPr>
        <p:blipFill>
          <a:blip r:embed="rId5">
            <a:alphaModFix/>
          </a:blip>
          <a:stretch>
            <a:fillRect/>
          </a:stretch>
        </p:blipFill>
        <p:spPr>
          <a:xfrm>
            <a:off x="7270101" y="745425"/>
            <a:ext cx="4171500" cy="277404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3"/>
          <p:cNvPicPr preferRelativeResize="0"/>
          <p:nvPr/>
        </p:nvPicPr>
        <p:blipFill>
          <a:blip r:embed="rId3">
            <a:alphaModFix/>
          </a:blip>
          <a:stretch>
            <a:fillRect/>
          </a:stretch>
        </p:blipFill>
        <p:spPr>
          <a:xfrm>
            <a:off x="9037676" y="2799400"/>
            <a:ext cx="2919849" cy="3405051"/>
          </a:xfrm>
          <a:prstGeom prst="rect">
            <a:avLst/>
          </a:prstGeom>
          <a:noFill/>
          <a:ln>
            <a:noFill/>
          </a:ln>
        </p:spPr>
      </p:pic>
      <p:sp>
        <p:nvSpPr>
          <p:cNvPr id="153" name="Google Shape;153;p23"/>
          <p:cNvSpPr txBox="1">
            <a:spLocks noGrp="1"/>
          </p:cNvSpPr>
          <p:nvPr>
            <p:ph type="title"/>
          </p:nvPr>
        </p:nvSpPr>
        <p:spPr>
          <a:xfrm>
            <a:off x="609601" y="917250"/>
            <a:ext cx="7106241" cy="100198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00673E"/>
              </a:buClr>
              <a:buSzPts val="3600"/>
              <a:buFont typeface="Arial"/>
              <a:buNone/>
            </a:pPr>
            <a:r>
              <a:rPr lang="en-US"/>
              <a:t>The Problem</a:t>
            </a:r>
            <a:endParaRPr/>
          </a:p>
        </p:txBody>
      </p:sp>
      <p:sp>
        <p:nvSpPr>
          <p:cNvPr id="154" name="Google Shape;154;p23"/>
          <p:cNvSpPr txBox="1">
            <a:spLocks noGrp="1"/>
          </p:cNvSpPr>
          <p:nvPr>
            <p:ph type="body" idx="1"/>
          </p:nvPr>
        </p:nvSpPr>
        <p:spPr>
          <a:xfrm>
            <a:off x="609601" y="1919230"/>
            <a:ext cx="10859909" cy="3848100"/>
          </a:xfrm>
          <a:prstGeom prst="rect">
            <a:avLst/>
          </a:prstGeom>
          <a:noFill/>
          <a:ln>
            <a:noFill/>
          </a:ln>
        </p:spPr>
        <p:txBody>
          <a:bodyPr spcFirstLastPara="1" wrap="square" lIns="0" tIns="0" rIns="0" bIns="0" anchor="t" anchorCtr="0">
            <a:noAutofit/>
          </a:bodyPr>
          <a:lstStyle/>
          <a:p>
            <a:pPr marL="342900" lvl="0" indent="-139700" algn="l" rtl="0">
              <a:lnSpc>
                <a:spcPct val="110000"/>
              </a:lnSpc>
              <a:spcBef>
                <a:spcPts val="1200"/>
              </a:spcBef>
              <a:spcAft>
                <a:spcPts val="0"/>
              </a:spcAft>
              <a:buSzPts val="3200"/>
              <a:buFont typeface="Arial"/>
              <a:buNone/>
            </a:pPr>
            <a:r>
              <a:rPr lang="en-US" sz="2100"/>
              <a:t>def unprotected_db_login(username, password):</a:t>
            </a:r>
            <a:endParaRPr sz="2100"/>
          </a:p>
          <a:p>
            <a:pPr marL="342900" lvl="0" indent="-139700" algn="l" rtl="0">
              <a:lnSpc>
                <a:spcPct val="110000"/>
              </a:lnSpc>
              <a:spcBef>
                <a:spcPts val="1200"/>
              </a:spcBef>
              <a:spcAft>
                <a:spcPts val="0"/>
              </a:spcAft>
              <a:buSzPts val="3200"/>
              <a:buFont typeface="Arial"/>
              <a:buNone/>
            </a:pPr>
            <a:r>
              <a:rPr lang="en-US" sz="2100"/>
              <a:t>    db_conn = db_Connection()</a:t>
            </a:r>
            <a:endParaRPr sz="2100"/>
          </a:p>
          <a:p>
            <a:pPr marL="342900" lvl="0" indent="-139700" algn="l" rtl="0">
              <a:lnSpc>
                <a:spcPct val="110000"/>
              </a:lnSpc>
              <a:spcBef>
                <a:spcPts val="1200"/>
              </a:spcBef>
              <a:spcAft>
                <a:spcPts val="0"/>
              </a:spcAft>
              <a:buSzPts val="3200"/>
              <a:buFont typeface="Arial"/>
              <a:buNone/>
            </a:pPr>
            <a:r>
              <a:rPr lang="en-US" sz="2100"/>
              <a:t>    cursor = db_conn.cursor()</a:t>
            </a:r>
            <a:endParaRPr sz="2100"/>
          </a:p>
          <a:p>
            <a:pPr marL="342900" lvl="0" indent="-139700" algn="l" rtl="0">
              <a:lnSpc>
                <a:spcPct val="110000"/>
              </a:lnSpc>
              <a:spcBef>
                <a:spcPts val="1200"/>
              </a:spcBef>
              <a:spcAft>
                <a:spcPts val="0"/>
              </a:spcAft>
              <a:buSzPts val="3200"/>
              <a:buFont typeface="Arial"/>
              <a:buNone/>
            </a:pPr>
            <a:r>
              <a:rPr lang="en-US" sz="2100"/>
              <a:t>    sql = "SELECT * FROM useraccount WHERE username = '" + \</a:t>
            </a:r>
            <a:endParaRPr sz="2100"/>
          </a:p>
          <a:p>
            <a:pPr marL="342900" lvl="0" indent="-139700" algn="l" rtl="0">
              <a:lnSpc>
                <a:spcPct val="110000"/>
              </a:lnSpc>
              <a:spcBef>
                <a:spcPts val="1200"/>
              </a:spcBef>
              <a:spcAft>
                <a:spcPts val="0"/>
              </a:spcAft>
              <a:buSzPts val="3200"/>
              <a:buFont typeface="Arial"/>
              <a:buNone/>
            </a:pPr>
            <a:r>
              <a:rPr lang="en-US" sz="2100"/>
              <a:t>        username + "' AND password = '" + password + "';"</a:t>
            </a:r>
            <a:endParaRPr sz="2100"/>
          </a:p>
          <a:p>
            <a:pPr marL="342900" lvl="0" indent="-139700" algn="l" rtl="0">
              <a:lnSpc>
                <a:spcPct val="110000"/>
              </a:lnSpc>
              <a:spcBef>
                <a:spcPts val="1200"/>
              </a:spcBef>
              <a:spcAft>
                <a:spcPts val="0"/>
              </a:spcAft>
              <a:buSzPts val="3200"/>
              <a:buFont typeface="Arial"/>
              <a:buNone/>
            </a:pPr>
            <a:r>
              <a:rPr lang="en-US" sz="2100"/>
              <a:t>    cursor.execute(sql)</a:t>
            </a:r>
            <a:endParaRPr sz="2100"/>
          </a:p>
          <a:p>
            <a:pPr marL="342900" lvl="0" indent="-139700" algn="l" rtl="0">
              <a:lnSpc>
                <a:spcPct val="110000"/>
              </a:lnSpc>
              <a:spcBef>
                <a:spcPts val="1200"/>
              </a:spcBef>
              <a:spcAft>
                <a:spcPts val="0"/>
              </a:spcAft>
              <a:buSzPts val="3200"/>
              <a:buFont typeface="Arial"/>
              <a:buNone/>
            </a:pPr>
            <a:r>
              <a:rPr lang="en-US" sz="2100"/>
              <a:t>    return cursor.fetchall()</a:t>
            </a:r>
            <a:endParaRPr sz="2100"/>
          </a:p>
          <a:p>
            <a:pPr marL="203200" lvl="0" indent="0" algn="l" rtl="0">
              <a:lnSpc>
                <a:spcPct val="110000"/>
              </a:lnSpc>
              <a:spcBef>
                <a:spcPts val="1200"/>
              </a:spcBef>
              <a:spcAft>
                <a:spcPts val="0"/>
              </a:spcAft>
              <a:buSzPts val="3200"/>
              <a:buFont typeface="Arial"/>
              <a:buNone/>
            </a:pPr>
            <a:endParaRPr sz="2100"/>
          </a:p>
        </p:txBody>
      </p:sp>
      <p:sp>
        <p:nvSpPr>
          <p:cNvPr id="155" name="Google Shape;155;p23"/>
          <p:cNvSpPr txBox="1">
            <a:spLocks noGrp="1"/>
          </p:cNvSpPr>
          <p:nvPr>
            <p:ph type="sldNum" idx="12"/>
          </p:nvPr>
        </p:nvSpPr>
        <p:spPr>
          <a:xfrm>
            <a:off x="149297" y="6373091"/>
            <a:ext cx="396810" cy="365126"/>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US"/>
              <a:t>4</a:t>
            </a:fld>
            <a:endParaRPr/>
          </a:p>
        </p:txBody>
      </p:sp>
      <p:sp>
        <p:nvSpPr>
          <p:cNvPr id="157" name="Google Shape;157;p23"/>
          <p:cNvSpPr txBox="1"/>
          <p:nvPr/>
        </p:nvSpPr>
        <p:spPr>
          <a:xfrm>
            <a:off x="9696500" y="5290325"/>
            <a:ext cx="1773000" cy="477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1900" b="1">
                <a:latin typeface="Calibri"/>
                <a:ea typeface="Calibri"/>
                <a:cs typeface="Calibri"/>
                <a:sym typeface="Calibri"/>
              </a:rPr>
              <a:t>tom' or '1'='1</a:t>
            </a:r>
            <a:r>
              <a:rPr lang="en-US" sz="1900">
                <a:latin typeface="Calibri"/>
                <a:ea typeface="Calibri"/>
                <a:cs typeface="Calibri"/>
                <a:sym typeface="Calibri"/>
              </a:rPr>
              <a:t>,</a:t>
            </a:r>
            <a:endParaRPr sz="2100"/>
          </a:p>
        </p:txBody>
      </p:sp>
      <p:sp>
        <p:nvSpPr>
          <p:cNvPr id="158" name="Google Shape;158;p23"/>
          <p:cNvSpPr txBox="1"/>
          <p:nvPr/>
        </p:nvSpPr>
        <p:spPr>
          <a:xfrm>
            <a:off x="2286000" y="293075"/>
            <a:ext cx="844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4"/>
          <p:cNvSpPr txBox="1">
            <a:spLocks noGrp="1"/>
          </p:cNvSpPr>
          <p:nvPr>
            <p:ph type="title"/>
          </p:nvPr>
        </p:nvSpPr>
        <p:spPr>
          <a:xfrm>
            <a:off x="609601" y="917250"/>
            <a:ext cx="7106100" cy="10020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00673E"/>
              </a:buClr>
              <a:buSzPts val="3600"/>
              <a:buFont typeface="Arial"/>
              <a:buNone/>
            </a:pPr>
            <a:r>
              <a:rPr lang="en-US"/>
              <a:t>Our Solutions</a:t>
            </a:r>
            <a:endParaRPr/>
          </a:p>
        </p:txBody>
      </p:sp>
      <p:sp>
        <p:nvSpPr>
          <p:cNvPr id="164" name="Google Shape;164;p24"/>
          <p:cNvSpPr txBox="1">
            <a:spLocks noGrp="1"/>
          </p:cNvSpPr>
          <p:nvPr>
            <p:ph type="body" idx="1"/>
          </p:nvPr>
        </p:nvSpPr>
        <p:spPr>
          <a:xfrm>
            <a:off x="609601" y="1919230"/>
            <a:ext cx="10860000" cy="3848100"/>
          </a:xfrm>
          <a:prstGeom prst="rect">
            <a:avLst/>
          </a:prstGeom>
          <a:noFill/>
          <a:ln>
            <a:noFill/>
          </a:ln>
        </p:spPr>
        <p:txBody>
          <a:bodyPr spcFirstLastPara="1" wrap="square" lIns="0" tIns="0" rIns="0" bIns="0" anchor="t" anchorCtr="0">
            <a:noAutofit/>
          </a:bodyPr>
          <a:lstStyle/>
          <a:p>
            <a:pPr marL="0" lvl="0" indent="0" algn="l" rtl="0">
              <a:lnSpc>
                <a:spcPct val="110000"/>
              </a:lnSpc>
              <a:spcBef>
                <a:spcPts val="0"/>
              </a:spcBef>
              <a:spcAft>
                <a:spcPts val="0"/>
              </a:spcAft>
              <a:buSzPts val="3200"/>
              <a:buFont typeface="Arial"/>
              <a:buNone/>
            </a:pPr>
            <a:r>
              <a:rPr lang="en-US"/>
              <a:t>Security in Application Layer</a:t>
            </a:r>
            <a:endParaRPr/>
          </a:p>
          <a:p>
            <a:pPr marL="457200" lvl="0" indent="-457200" algn="l" rtl="0">
              <a:lnSpc>
                <a:spcPct val="110000"/>
              </a:lnSpc>
              <a:spcBef>
                <a:spcPts val="1200"/>
              </a:spcBef>
              <a:spcAft>
                <a:spcPts val="0"/>
              </a:spcAft>
              <a:buSzPts val="2800"/>
              <a:buFont typeface="Arial"/>
              <a:buChar char="•"/>
            </a:pPr>
            <a:r>
              <a:rPr lang="en-US" sz="2800"/>
              <a:t>Prepared Statements</a:t>
            </a:r>
            <a:endParaRPr/>
          </a:p>
          <a:p>
            <a:pPr marL="0" lvl="0" indent="0" algn="l" rtl="0">
              <a:lnSpc>
                <a:spcPct val="110000"/>
              </a:lnSpc>
              <a:spcBef>
                <a:spcPts val="1200"/>
              </a:spcBef>
              <a:spcAft>
                <a:spcPts val="0"/>
              </a:spcAft>
              <a:buSzPts val="3200"/>
              <a:buFont typeface="Arial"/>
              <a:buNone/>
            </a:pPr>
            <a:r>
              <a:rPr lang="en-US"/>
              <a:t>Security in Data Layer</a:t>
            </a:r>
            <a:endParaRPr/>
          </a:p>
          <a:p>
            <a:pPr marL="457200" lvl="0" indent="-457200" algn="l" rtl="0">
              <a:lnSpc>
                <a:spcPct val="110000"/>
              </a:lnSpc>
              <a:spcBef>
                <a:spcPts val="1200"/>
              </a:spcBef>
              <a:spcAft>
                <a:spcPts val="0"/>
              </a:spcAft>
              <a:buSzPts val="2800"/>
              <a:buFont typeface="Arial"/>
              <a:buChar char="•"/>
            </a:pPr>
            <a:r>
              <a:rPr lang="en-US" sz="2800"/>
              <a:t>Stored Procedures</a:t>
            </a:r>
            <a:endParaRPr/>
          </a:p>
          <a:p>
            <a:pPr marL="342900" lvl="0" indent="-139700" algn="l" rtl="0">
              <a:lnSpc>
                <a:spcPct val="110000"/>
              </a:lnSpc>
              <a:spcBef>
                <a:spcPts val="1200"/>
              </a:spcBef>
              <a:spcAft>
                <a:spcPts val="0"/>
              </a:spcAft>
              <a:buSzPts val="3200"/>
              <a:buFont typeface="Arial"/>
              <a:buNone/>
            </a:pPr>
            <a:endParaRPr/>
          </a:p>
        </p:txBody>
      </p:sp>
      <p:sp>
        <p:nvSpPr>
          <p:cNvPr id="165" name="Google Shape;165;p24"/>
          <p:cNvSpPr txBox="1">
            <a:spLocks noGrp="1"/>
          </p:cNvSpPr>
          <p:nvPr>
            <p:ph type="sldNum" idx="12"/>
          </p:nvPr>
        </p:nvSpPr>
        <p:spPr>
          <a:xfrm>
            <a:off x="149297" y="6373091"/>
            <a:ext cx="396900" cy="3651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US"/>
              <a:t>5</a:t>
            </a:fld>
            <a:endParaRPr/>
          </a:p>
        </p:txBody>
      </p:sp>
      <p:pic>
        <p:nvPicPr>
          <p:cNvPr id="166" name="Google Shape;166;p24" descr="Shield Tick with solid fill"/>
          <p:cNvPicPr preferRelativeResize="0"/>
          <p:nvPr/>
        </p:nvPicPr>
        <p:blipFill rotWithShape="1">
          <a:blip r:embed="rId3">
            <a:alphaModFix/>
          </a:blip>
          <a:srcRect/>
          <a:stretch/>
        </p:blipFill>
        <p:spPr>
          <a:xfrm>
            <a:off x="8174418" y="1534884"/>
            <a:ext cx="1370793" cy="1370793"/>
          </a:xfrm>
          <a:prstGeom prst="rect">
            <a:avLst/>
          </a:prstGeom>
          <a:noFill/>
          <a:ln>
            <a:noFill/>
          </a:ln>
        </p:spPr>
      </p:pic>
      <p:pic>
        <p:nvPicPr>
          <p:cNvPr id="167" name="Google Shape;167;p24" descr="Safe with solid fill"/>
          <p:cNvPicPr preferRelativeResize="0"/>
          <p:nvPr/>
        </p:nvPicPr>
        <p:blipFill rotWithShape="1">
          <a:blip r:embed="rId4">
            <a:alphaModFix/>
          </a:blip>
          <a:srcRect/>
          <a:stretch/>
        </p:blipFill>
        <p:spPr>
          <a:xfrm>
            <a:off x="8116678" y="3100142"/>
            <a:ext cx="1486275" cy="1486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5"/>
          <p:cNvSpPr txBox="1">
            <a:spLocks noGrp="1"/>
          </p:cNvSpPr>
          <p:nvPr>
            <p:ph type="title"/>
          </p:nvPr>
        </p:nvSpPr>
        <p:spPr>
          <a:xfrm>
            <a:off x="609600" y="917250"/>
            <a:ext cx="11448900" cy="10020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00673E"/>
              </a:buClr>
              <a:buSzPts val="3600"/>
              <a:buFont typeface="Arial"/>
              <a:buNone/>
            </a:pPr>
            <a:r>
              <a:rPr lang="en-US"/>
              <a:t>Solution 1 - </a:t>
            </a:r>
            <a:r>
              <a:rPr lang="en-US" sz="2800" b="0">
                <a:solidFill>
                  <a:schemeClr val="dk1"/>
                </a:solidFill>
              </a:rPr>
              <a:t>Passing input to a Stored Procedure for sanitization</a:t>
            </a:r>
            <a:endParaRPr/>
          </a:p>
        </p:txBody>
      </p:sp>
      <p:sp>
        <p:nvSpPr>
          <p:cNvPr id="173" name="Google Shape;173;p25"/>
          <p:cNvSpPr txBox="1">
            <a:spLocks noGrp="1"/>
          </p:cNvSpPr>
          <p:nvPr>
            <p:ph type="body" idx="1"/>
          </p:nvPr>
        </p:nvSpPr>
        <p:spPr>
          <a:xfrm>
            <a:off x="609601" y="1919230"/>
            <a:ext cx="10860000" cy="3848100"/>
          </a:xfrm>
          <a:prstGeom prst="rect">
            <a:avLst/>
          </a:prstGeom>
          <a:noFill/>
          <a:ln>
            <a:noFill/>
          </a:ln>
        </p:spPr>
        <p:txBody>
          <a:bodyPr spcFirstLastPara="1" wrap="square" lIns="0" tIns="0" rIns="0" bIns="0" anchor="t" anchorCtr="0">
            <a:noAutofit/>
          </a:bodyPr>
          <a:lstStyle/>
          <a:p>
            <a:pPr marL="0" lvl="0" indent="0" algn="l" rtl="0">
              <a:lnSpc>
                <a:spcPct val="110000"/>
              </a:lnSpc>
              <a:spcBef>
                <a:spcPts val="1200"/>
              </a:spcBef>
              <a:spcAft>
                <a:spcPts val="0"/>
              </a:spcAft>
              <a:buNone/>
            </a:pPr>
            <a:endParaRPr sz="1400"/>
          </a:p>
          <a:p>
            <a:pPr marL="342900" lvl="0" indent="-139700" algn="l" rtl="0">
              <a:lnSpc>
                <a:spcPct val="110000"/>
              </a:lnSpc>
              <a:spcBef>
                <a:spcPts val="1200"/>
              </a:spcBef>
              <a:spcAft>
                <a:spcPts val="0"/>
              </a:spcAft>
              <a:buSzPts val="3200"/>
              <a:buFont typeface="Arial"/>
              <a:buNone/>
            </a:pPr>
            <a:endParaRPr/>
          </a:p>
        </p:txBody>
      </p:sp>
      <p:sp>
        <p:nvSpPr>
          <p:cNvPr id="174" name="Google Shape;174;p25"/>
          <p:cNvSpPr txBox="1">
            <a:spLocks noGrp="1"/>
          </p:cNvSpPr>
          <p:nvPr>
            <p:ph type="sldNum" idx="12"/>
          </p:nvPr>
        </p:nvSpPr>
        <p:spPr>
          <a:xfrm>
            <a:off x="149297" y="6373091"/>
            <a:ext cx="396900" cy="3651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US"/>
              <a:t>6</a:t>
            </a:fld>
            <a:endParaRPr/>
          </a:p>
        </p:txBody>
      </p:sp>
      <p:pic>
        <p:nvPicPr>
          <p:cNvPr id="175" name="Google Shape;175;p25"/>
          <p:cNvPicPr preferRelativeResize="0"/>
          <p:nvPr/>
        </p:nvPicPr>
        <p:blipFill>
          <a:blip r:embed="rId3">
            <a:alphaModFix/>
          </a:blip>
          <a:stretch>
            <a:fillRect/>
          </a:stretch>
        </p:blipFill>
        <p:spPr>
          <a:xfrm>
            <a:off x="1066450" y="2138600"/>
            <a:ext cx="7398550" cy="2666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6"/>
          <p:cNvSpPr txBox="1">
            <a:spLocks noGrp="1"/>
          </p:cNvSpPr>
          <p:nvPr>
            <p:ph type="title"/>
          </p:nvPr>
        </p:nvSpPr>
        <p:spPr>
          <a:xfrm>
            <a:off x="609600" y="917250"/>
            <a:ext cx="10043700" cy="1002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2"/>
              </a:buClr>
              <a:buSzPts val="3600"/>
              <a:buFont typeface="Arial"/>
              <a:buNone/>
            </a:pPr>
            <a:r>
              <a:rPr lang="en-US">
                <a:solidFill>
                  <a:schemeClr val="dk2"/>
                </a:solidFill>
              </a:rPr>
              <a:t>Solution 1 - </a:t>
            </a:r>
            <a:r>
              <a:rPr lang="en-US" sz="2800" b="0">
                <a:solidFill>
                  <a:schemeClr val="dk1"/>
                </a:solidFill>
              </a:rPr>
              <a:t>Stored Procedure with Stored Function Calls</a:t>
            </a:r>
            <a:endParaRPr>
              <a:solidFill>
                <a:schemeClr val="dk2"/>
              </a:solidFill>
            </a:endParaRPr>
          </a:p>
          <a:p>
            <a:pPr marL="0" lvl="0" indent="0" algn="l" rtl="0">
              <a:lnSpc>
                <a:spcPct val="80000"/>
              </a:lnSpc>
              <a:spcBef>
                <a:spcPts val="0"/>
              </a:spcBef>
              <a:spcAft>
                <a:spcPts val="0"/>
              </a:spcAft>
              <a:buClr>
                <a:srgbClr val="00673E"/>
              </a:buClr>
              <a:buSzPts val="3600"/>
              <a:buFont typeface="Arial"/>
              <a:buNone/>
            </a:pPr>
            <a:endParaRPr/>
          </a:p>
        </p:txBody>
      </p:sp>
      <p:sp>
        <p:nvSpPr>
          <p:cNvPr id="181" name="Google Shape;181;p26"/>
          <p:cNvSpPr txBox="1">
            <a:spLocks noGrp="1"/>
          </p:cNvSpPr>
          <p:nvPr>
            <p:ph type="body" idx="1"/>
          </p:nvPr>
        </p:nvSpPr>
        <p:spPr>
          <a:xfrm>
            <a:off x="609601" y="1538230"/>
            <a:ext cx="10860000" cy="3848100"/>
          </a:xfrm>
          <a:prstGeom prst="rect">
            <a:avLst/>
          </a:prstGeom>
          <a:noFill/>
          <a:ln>
            <a:noFill/>
          </a:ln>
        </p:spPr>
        <p:txBody>
          <a:bodyPr spcFirstLastPara="1" wrap="square" lIns="0" tIns="0" rIns="0" bIns="0" anchor="t" anchorCtr="0">
            <a:noAutofit/>
          </a:bodyPr>
          <a:lstStyle/>
          <a:p>
            <a:pPr marL="0" lvl="0" indent="0" algn="l" rtl="0">
              <a:lnSpc>
                <a:spcPct val="110000"/>
              </a:lnSpc>
              <a:spcBef>
                <a:spcPts val="1200"/>
              </a:spcBef>
              <a:spcAft>
                <a:spcPts val="0"/>
              </a:spcAft>
              <a:buNone/>
            </a:pPr>
            <a:endParaRPr sz="800"/>
          </a:p>
          <a:p>
            <a:pPr marL="0" lvl="0" indent="0" algn="l" rtl="0">
              <a:lnSpc>
                <a:spcPct val="110000"/>
              </a:lnSpc>
              <a:spcBef>
                <a:spcPts val="1200"/>
              </a:spcBef>
              <a:spcAft>
                <a:spcPts val="0"/>
              </a:spcAft>
              <a:buNone/>
            </a:pPr>
            <a:r>
              <a:rPr lang="en-US" sz="800"/>
              <a:t>		</a:t>
            </a:r>
            <a:endParaRPr sz="800"/>
          </a:p>
          <a:p>
            <a:pPr marL="0" lvl="0" indent="0" algn="l" rtl="0">
              <a:lnSpc>
                <a:spcPct val="110000"/>
              </a:lnSpc>
              <a:spcBef>
                <a:spcPts val="1200"/>
              </a:spcBef>
              <a:spcAft>
                <a:spcPts val="0"/>
              </a:spcAft>
              <a:buNone/>
            </a:pPr>
            <a:endParaRPr sz="800"/>
          </a:p>
          <a:p>
            <a:pPr marL="342900" lvl="0" indent="-139700" algn="l" rtl="0">
              <a:lnSpc>
                <a:spcPct val="110000"/>
              </a:lnSpc>
              <a:spcBef>
                <a:spcPts val="1200"/>
              </a:spcBef>
              <a:spcAft>
                <a:spcPts val="0"/>
              </a:spcAft>
              <a:buSzPts val="3200"/>
              <a:buFont typeface="Arial"/>
              <a:buNone/>
            </a:pPr>
            <a:endParaRPr/>
          </a:p>
        </p:txBody>
      </p:sp>
      <p:sp>
        <p:nvSpPr>
          <p:cNvPr id="182" name="Google Shape;182;p26"/>
          <p:cNvSpPr txBox="1">
            <a:spLocks noGrp="1"/>
          </p:cNvSpPr>
          <p:nvPr>
            <p:ph type="sldNum" idx="12"/>
          </p:nvPr>
        </p:nvSpPr>
        <p:spPr>
          <a:xfrm>
            <a:off x="149297" y="6373091"/>
            <a:ext cx="396900" cy="3651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US"/>
              <a:t>7</a:t>
            </a:fld>
            <a:endParaRPr/>
          </a:p>
        </p:txBody>
      </p:sp>
      <p:pic>
        <p:nvPicPr>
          <p:cNvPr id="183" name="Google Shape;183;p26"/>
          <p:cNvPicPr preferRelativeResize="0"/>
          <p:nvPr/>
        </p:nvPicPr>
        <p:blipFill rotWithShape="1">
          <a:blip r:embed="rId3">
            <a:alphaModFix/>
          </a:blip>
          <a:srcRect/>
          <a:stretch/>
        </p:blipFill>
        <p:spPr>
          <a:xfrm>
            <a:off x="609602" y="1956934"/>
            <a:ext cx="6057899" cy="3323464"/>
          </a:xfrm>
          <a:prstGeom prst="rect">
            <a:avLst/>
          </a:prstGeom>
          <a:noFill/>
          <a:ln>
            <a:noFill/>
          </a:ln>
        </p:spPr>
      </p:pic>
      <p:pic>
        <p:nvPicPr>
          <p:cNvPr id="184" name="Google Shape;184;p26" descr="Graphical user interface, application&#10;&#10;Description automatically generated"/>
          <p:cNvPicPr preferRelativeResize="0"/>
          <p:nvPr/>
        </p:nvPicPr>
        <p:blipFill rotWithShape="1">
          <a:blip r:embed="rId4">
            <a:alphaModFix/>
          </a:blip>
          <a:srcRect/>
          <a:stretch/>
        </p:blipFill>
        <p:spPr>
          <a:xfrm>
            <a:off x="7200632" y="1800556"/>
            <a:ext cx="4015458" cy="36362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7"/>
          <p:cNvSpPr txBox="1">
            <a:spLocks noGrp="1"/>
          </p:cNvSpPr>
          <p:nvPr>
            <p:ph type="title"/>
          </p:nvPr>
        </p:nvSpPr>
        <p:spPr>
          <a:xfrm>
            <a:off x="609601" y="917250"/>
            <a:ext cx="7106241" cy="100198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673E"/>
              </a:buClr>
              <a:buSzPts val="3600"/>
              <a:buFont typeface="Calibri"/>
              <a:buNone/>
            </a:pPr>
            <a:r>
              <a:rPr lang="en-US"/>
              <a:t>Vulnerable Prepared Statements</a:t>
            </a:r>
            <a:endParaRPr/>
          </a:p>
        </p:txBody>
      </p:sp>
      <p:sp>
        <p:nvSpPr>
          <p:cNvPr id="190" name="Google Shape;190;p27"/>
          <p:cNvSpPr txBox="1">
            <a:spLocks noGrp="1"/>
          </p:cNvSpPr>
          <p:nvPr>
            <p:ph type="sldNum" idx="12"/>
          </p:nvPr>
        </p:nvSpPr>
        <p:spPr>
          <a:xfrm>
            <a:off x="149297" y="6373091"/>
            <a:ext cx="396810" cy="365126"/>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pic>
        <p:nvPicPr>
          <p:cNvPr id="191" name="Google Shape;191;p27" descr="Shield Cross with solid fill"/>
          <p:cNvPicPr preferRelativeResize="0"/>
          <p:nvPr/>
        </p:nvPicPr>
        <p:blipFill rotWithShape="1">
          <a:blip r:embed="rId3">
            <a:alphaModFix/>
          </a:blip>
          <a:srcRect/>
          <a:stretch/>
        </p:blipFill>
        <p:spPr>
          <a:xfrm>
            <a:off x="9857737" y="548437"/>
            <a:ext cx="1370793" cy="1370793"/>
          </a:xfrm>
          <a:prstGeom prst="rect">
            <a:avLst/>
          </a:prstGeom>
          <a:noFill/>
          <a:ln>
            <a:noFill/>
          </a:ln>
        </p:spPr>
      </p:pic>
      <p:pic>
        <p:nvPicPr>
          <p:cNvPr id="192" name="Google Shape;192;p27" descr="Text&#10;&#10;Description automatically generated"/>
          <p:cNvPicPr preferRelativeResize="0"/>
          <p:nvPr/>
        </p:nvPicPr>
        <p:blipFill rotWithShape="1">
          <a:blip r:embed="rId4">
            <a:alphaModFix/>
          </a:blip>
          <a:srcRect/>
          <a:stretch/>
        </p:blipFill>
        <p:spPr>
          <a:xfrm>
            <a:off x="739242" y="1919230"/>
            <a:ext cx="6371766" cy="1673056"/>
          </a:xfrm>
          <a:prstGeom prst="rect">
            <a:avLst/>
          </a:prstGeom>
          <a:noFill/>
          <a:ln>
            <a:noFill/>
          </a:ln>
        </p:spPr>
      </p:pic>
      <p:pic>
        <p:nvPicPr>
          <p:cNvPr id="193" name="Google Shape;193;p27" descr="Text&#10;&#10;Description automatically generated"/>
          <p:cNvPicPr preferRelativeResize="0"/>
          <p:nvPr/>
        </p:nvPicPr>
        <p:blipFill rotWithShape="1">
          <a:blip r:embed="rId5">
            <a:alphaModFix/>
          </a:blip>
          <a:srcRect/>
          <a:stretch/>
        </p:blipFill>
        <p:spPr>
          <a:xfrm>
            <a:off x="739240" y="4034570"/>
            <a:ext cx="5084768" cy="135619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8"/>
          <p:cNvSpPr txBox="1">
            <a:spLocks noGrp="1"/>
          </p:cNvSpPr>
          <p:nvPr>
            <p:ph type="title"/>
          </p:nvPr>
        </p:nvSpPr>
        <p:spPr>
          <a:xfrm>
            <a:off x="609601" y="576274"/>
            <a:ext cx="7106100" cy="1002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t>SQL Injection Using Batched Queries</a:t>
            </a:r>
            <a:endParaRPr/>
          </a:p>
        </p:txBody>
      </p:sp>
      <p:sp>
        <p:nvSpPr>
          <p:cNvPr id="199" name="Google Shape;199;p28"/>
          <p:cNvSpPr txBox="1">
            <a:spLocks noGrp="1"/>
          </p:cNvSpPr>
          <p:nvPr>
            <p:ph type="body" idx="1"/>
          </p:nvPr>
        </p:nvSpPr>
        <p:spPr>
          <a:xfrm>
            <a:off x="609602" y="1803401"/>
            <a:ext cx="8711100" cy="3848100"/>
          </a:xfrm>
          <a:prstGeom prst="rect">
            <a:avLst/>
          </a:prstGeom>
        </p:spPr>
        <p:txBody>
          <a:bodyPr spcFirstLastPara="1" wrap="square" lIns="0" tIns="0" rIns="0" bIns="0" anchor="t" anchorCtr="0">
            <a:noAutofit/>
          </a:bodyPr>
          <a:lstStyle/>
          <a:p>
            <a:pPr marL="0" lvl="0" indent="0" algn="l" rtl="0">
              <a:spcBef>
                <a:spcPts val="1200"/>
              </a:spcBef>
              <a:spcAft>
                <a:spcPts val="0"/>
              </a:spcAft>
              <a:buNone/>
            </a:pPr>
            <a:r>
              <a:rPr lang="en-US"/>
              <a:t>The following SQL injection queries will be used in our demonstration </a:t>
            </a:r>
            <a:endParaRPr/>
          </a:p>
        </p:txBody>
      </p:sp>
      <p:sp>
        <p:nvSpPr>
          <p:cNvPr id="200" name="Google Shape;200;p28"/>
          <p:cNvSpPr txBox="1">
            <a:spLocks noGrp="1"/>
          </p:cNvSpPr>
          <p:nvPr>
            <p:ph type="sldNum" idx="12"/>
          </p:nvPr>
        </p:nvSpPr>
        <p:spPr>
          <a:xfrm>
            <a:off x="149297" y="6373091"/>
            <a:ext cx="396900" cy="365100"/>
          </a:xfrm>
          <a:prstGeom prst="rect">
            <a:avLst/>
          </a:prstGeom>
        </p:spPr>
        <p:txBody>
          <a:bodyPr spcFirstLastPara="1" wrap="square" lIns="0" tIns="0" rIns="0" bIns="0" anchor="ctr" anchorCtr="0">
            <a:noAutofit/>
          </a:bodyPr>
          <a:lstStyle/>
          <a:p>
            <a:pPr marL="0" lvl="0" indent="0" algn="l" rtl="0">
              <a:spcBef>
                <a:spcPts val="0"/>
              </a:spcBef>
              <a:spcAft>
                <a:spcPts val="0"/>
              </a:spcAft>
              <a:buClr>
                <a:srgbClr val="000000"/>
              </a:buClr>
              <a:buFont typeface="Arial"/>
              <a:buNone/>
            </a:pPr>
            <a:fld id="{00000000-1234-1234-1234-123412341234}" type="slidenum">
              <a:rPr lang="en-US"/>
              <a:t>9</a:t>
            </a:fld>
            <a:endParaRPr/>
          </a:p>
        </p:txBody>
      </p:sp>
      <p:pic>
        <p:nvPicPr>
          <p:cNvPr id="201" name="Google Shape;201;p28"/>
          <p:cNvPicPr preferRelativeResize="0"/>
          <p:nvPr/>
        </p:nvPicPr>
        <p:blipFill>
          <a:blip r:embed="rId3">
            <a:alphaModFix/>
          </a:blip>
          <a:stretch>
            <a:fillRect/>
          </a:stretch>
        </p:blipFill>
        <p:spPr>
          <a:xfrm>
            <a:off x="1623800" y="3310375"/>
            <a:ext cx="8944400" cy="194907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Algonquin College Colours">
      <a:dk1>
        <a:srgbClr val="423F3F"/>
      </a:dk1>
      <a:lt1>
        <a:srgbClr val="FFFFFF"/>
      </a:lt1>
      <a:dk2>
        <a:srgbClr val="00673E"/>
      </a:dk2>
      <a:lt2>
        <a:srgbClr val="FFFFFF"/>
      </a:lt2>
      <a:accent1>
        <a:srgbClr val="00673E"/>
      </a:accent1>
      <a:accent2>
        <a:srgbClr val="599A83"/>
      </a:accent2>
      <a:accent3>
        <a:srgbClr val="A6C8BC"/>
      </a:accent3>
      <a:accent4>
        <a:srgbClr val="408A70"/>
      </a:accent4>
      <a:accent5>
        <a:srgbClr val="423F3F"/>
      </a:accent5>
      <a:accent6>
        <a:srgbClr val="B4B2B5"/>
      </a:accent6>
      <a:hlink>
        <a:srgbClr val="43B02A"/>
      </a:hlink>
      <a:folHlink>
        <a:srgbClr val="7AC14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1153</Words>
  <Application>Microsoft Office PowerPoint</Application>
  <PresentationFormat>Widescreen</PresentationFormat>
  <Paragraphs>101</Paragraphs>
  <Slides>12</Slides>
  <Notes>12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Arial</vt:lpstr>
      <vt:lpstr>Calibri</vt:lpstr>
      <vt:lpstr>Noto Sans Symbols</vt:lpstr>
      <vt:lpstr>Office Theme</vt:lpstr>
      <vt:lpstr>office theme</vt:lpstr>
      <vt:lpstr>SQL Injection</vt:lpstr>
      <vt:lpstr>SQL Injection</vt:lpstr>
      <vt:lpstr>SQL Attack Examples</vt:lpstr>
      <vt:lpstr>The Problem</vt:lpstr>
      <vt:lpstr>Our Solutions</vt:lpstr>
      <vt:lpstr>Solution 1 - Passing input to a Stored Procedure for sanitization</vt:lpstr>
      <vt:lpstr>Solution 1 - Stored Procedure with Stored Function Calls </vt:lpstr>
      <vt:lpstr>Vulnerable Prepared Statements</vt:lpstr>
      <vt:lpstr>SQL Injection Using Batched Queries</vt:lpstr>
      <vt:lpstr>Solution 2 - Parameterized queries</vt:lpstr>
      <vt:lpstr>Demonstration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Injection</dc:title>
  <cp:lastModifiedBy>Alan Zangerl</cp:lastModifiedBy>
  <cp:revision>1</cp:revision>
  <dcterms:modified xsi:type="dcterms:W3CDTF">2022-11-25T21:05:22Z</dcterms:modified>
</cp:coreProperties>
</file>