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66" r:id="rId13"/>
    <p:sldId id="346" r:id="rId14"/>
    <p:sldId id="347" r:id="rId15"/>
    <p:sldId id="349" r:id="rId16"/>
    <p:sldId id="350" r:id="rId17"/>
    <p:sldId id="367" r:id="rId18"/>
    <p:sldId id="359" r:id="rId19"/>
    <p:sldId id="362" r:id="rId20"/>
    <p:sldId id="363" r:id="rId21"/>
    <p:sldId id="351" r:id="rId22"/>
    <p:sldId id="360" r:id="rId23"/>
    <p:sldId id="354" r:id="rId24"/>
    <p:sldId id="355" r:id="rId25"/>
    <p:sldId id="356" r:id="rId26"/>
    <p:sldId id="357" r:id="rId27"/>
    <p:sldId id="358" r:id="rId28"/>
    <p:sldId id="36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2416" autoAdjust="0"/>
  </p:normalViewPr>
  <p:slideViewPr>
    <p:cSldViewPr>
      <p:cViewPr varScale="1">
        <p:scale>
          <a:sx n="91" d="100"/>
          <a:sy n="91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4039" y="6460127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67528" y="6509627"/>
            <a:ext cx="28448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39349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53888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60485" y="6369148"/>
            <a:ext cx="654929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4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8301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615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14785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14785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08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목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1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</a:rPr>
              <a:t>정보처리산업기사 과정평가형 자바</a:t>
            </a:r>
            <a:r>
              <a:rPr lang="en-US" altLang="ko-KR" b="1">
                <a:solidFill>
                  <a:srgbClr val="FFC000"/>
                </a:solidFill>
              </a:rPr>
              <a:t>(JAVA) </a:t>
            </a:r>
            <a:r>
              <a:rPr lang="ko-KR" altLang="en-US" b="1">
                <a:solidFill>
                  <a:srgbClr val="FFC000"/>
                </a:solidFill>
              </a:rPr>
              <a:t>개발자 양성과정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</a:rPr>
              <a:t>아무개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유무개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이무개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정무개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8260966" y="4756170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063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71564" y="1268760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3735745" y="952770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4679594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5631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91545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5359" y="4365105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03512" y="2571821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27192" y="1869743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309271" y="3225816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506040" y="3222452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2130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2909762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367808" y="159280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4407221" y="281389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6279429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7215533" y="278093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5307321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4546786" y="356509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4491635" y="492727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7326259" y="423909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7068108" y="1592800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7353546" y="45754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527833" y="452148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4551237" y="406333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7326259" y="3889736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7182248" y="3483009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7363140" y="48995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8040221" y="1682169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2094083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4439816" y="1970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4446249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4817863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688217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18829" y="241610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5202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6294" y="2249936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85368" y="318770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18274" y="1540941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2848164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2909762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2848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2909759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2909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2930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2878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4785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5685363" y="2985377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6657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7104112" y="1900114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8076225" y="1989483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6593859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2878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2862450" y="3408179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2862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8184237" y="3429900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8082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8082343" y="3413343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8109635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8119229" y="3425703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7356140" y="527541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8244038" y="525514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40214" y="510472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8119224" y="5028361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7734182" y="5157196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104112" y="5157196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39829" y="17708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7504" y="1424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7.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6240016" y="425797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6996105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40587" y="42390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2909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5580398" y="3614853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68010" y="348301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6139614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2862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08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9768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2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402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5523" y="13367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19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5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91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27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00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36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63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3215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51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87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79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832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960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96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124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432364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71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07568" y="203065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2964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07568" y="234888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135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393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07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27653" y="249442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7608" y="2726925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423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135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404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43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59701" y="289474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97422" y="31363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2432364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135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423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79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251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943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231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816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21417" y="360354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31146" y="3837993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232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943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212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752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97481" y="405236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07210" y="428640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0861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88865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423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135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404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688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295800" y="453800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95800" y="477245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423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135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2404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624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295805" y="5053351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99856" y="5275512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51784" y="16830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3319193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97424" y="198884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215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6448252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3792" y="15350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107341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</a:t>
            </a:r>
          </a:p>
          <a:p>
            <a:r>
              <a:rPr lang="en-US" altLang="ko-KR" b="1">
                <a:solidFill>
                  <a:srgbClr val="756B5F"/>
                </a:solidFill>
              </a:rPr>
              <a:t>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423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사서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대출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err="1"/>
                <a:t>회원레벨별</a:t>
              </a:r>
              <a:r>
                <a:rPr lang="ko-KR" altLang="en-US" sz="1000" dirty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인기도서 통계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/>
                <a:t>. </a:t>
              </a:r>
              <a:r>
                <a:rPr lang="ko-KR" altLang="en-US" sz="900" dirty="0"/>
                <a:t>도서 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</a:t>
            </a:r>
            <a:r>
              <a:rPr lang="ko-KR" altLang="en-US" b="1" dirty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095942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도서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107340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>
                <a:solidFill>
                  <a:srgbClr val="756B5F"/>
                </a:solidFill>
              </a:rPr>
              <a:t>– </a:t>
            </a:r>
            <a:r>
              <a:rPr lang="ko-KR" altLang="en-US" b="1">
                <a:solidFill>
                  <a:srgbClr val="756B5F"/>
                </a:solidFill>
              </a:rPr>
              <a:t>대출</a:t>
            </a:r>
            <a:r>
              <a:rPr lang="en-US" altLang="ko-KR" b="1">
                <a:solidFill>
                  <a:srgbClr val="756B5F"/>
                </a:solidFill>
              </a:rPr>
              <a:t>, </a:t>
            </a:r>
            <a:r>
              <a:rPr lang="ko-KR" altLang="en-US" b="1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908720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908721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35565" y="1322770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023992" y="132276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</a:t>
            </a:r>
            <a:r>
              <a:rPr lang="ko-KR" altLang="en-US" b="1">
                <a:solidFill>
                  <a:srgbClr val="756B5F"/>
                </a:solidFill>
              </a:rPr>
              <a:t>및 설계 </a:t>
            </a:r>
            <a:r>
              <a:rPr lang="en-US" altLang="ko-KR">
                <a:solidFill>
                  <a:srgbClr val="FF0000"/>
                </a:solidFill>
              </a:rPr>
              <a:t>– </a:t>
            </a:r>
            <a:r>
              <a:rPr lang="ko-KR" altLang="en-US">
                <a:solidFill>
                  <a:srgbClr val="FF0000"/>
                </a:solidFill>
              </a:rPr>
              <a:t>이 페이지나 다음 페이지 둘 중 하나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7" y="692696"/>
            <a:ext cx="84969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47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비회원측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998" y="624973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2153146" y="258896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5096916" y="294900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8141925" y="3270258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2173887" y="2624068"/>
            <a:ext cx="202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주제 및 목적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작업분할구조도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업무분장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/>
              <a:t>작업일정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/>
              <a:t>요구사항분석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5101988" y="2908167"/>
            <a:ext cx="20792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Usecase </a:t>
            </a:r>
            <a:r>
              <a:rPr lang="en-US" altLang="ko-KR" dirty="0"/>
              <a:t>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dirty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기능정의서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DB </a:t>
            </a:r>
            <a:r>
              <a:rPr lang="ko-KR" altLang="en-US"/>
              <a:t>설계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스토리보드 및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8141925" y="3414863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핵심코드 및 시연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차후 개발 내용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후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2135560" y="1873430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2498344" y="2032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5142928" y="2206685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5505711" y="23656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8539297" y="26996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8172467" y="2554721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655" y="2048415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47" y="2418438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63" y="2732900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60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47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관리자측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</a:t>
            </a:r>
            <a:r>
              <a:rPr lang="en-US" altLang="ko-KR" b="1">
                <a:solidFill>
                  <a:srgbClr val="756B5F"/>
                </a:solidFill>
              </a:rPr>
              <a:t>. UI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795339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15. </a:t>
            </a:r>
            <a:r>
              <a:rPr lang="ko-KR" altLang="en-US" b="1" dirty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16. </a:t>
            </a:r>
            <a:r>
              <a:rPr lang="ko-KR" altLang="en-US" b="1" dirty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1961581" y="1185869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1961581" y="3202093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1946342" y="421020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954745" y="220044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0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유아무개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1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김아무개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0513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6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1946342" y="529032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6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이아무개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5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7769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816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780957"/>
            <a:ext cx="8428759" cy="1431161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2032388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관리자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2400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737410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6712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1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2365376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10 Home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2365376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9.0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2362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11g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2351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Platform 8, JSP &amp; Servlet 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2351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HTML5, CSS/CSS3, JavaScript, jQuery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2351089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Framework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전자정부 표준 프레임워크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(Spring framework),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framework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2351088" y="4943131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jquery-ui-1.11.4,   jquery-easyui-1.4.5,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2351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97895" y="153507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3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50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84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60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73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4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나의서재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75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904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682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34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5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23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예약현황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9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일반검색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08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1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67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02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40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91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63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76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8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9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67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832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64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60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52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한줄평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651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2084229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2799326" y="1981606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6587141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8965463" y="3577237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8331012" y="3706779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9250645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9590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8547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8768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979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334215" y="3638616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756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548493" y="3852894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178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965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832944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41634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7438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938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4731473" y="811197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4104860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5555920" y="2724122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7158169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9084353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4103089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1876499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3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559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/>
          </a:p>
        </p:txBody>
      </p:sp>
      <p:sp>
        <p:nvSpPr>
          <p:cNvPr id="10" name="직사각형 9"/>
          <p:cNvSpPr/>
          <p:nvPr/>
        </p:nvSpPr>
        <p:spPr>
          <a:xfrm>
            <a:off x="8112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68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35561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3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</a:t>
            </a:r>
            <a:r>
              <a:rPr lang="ko-KR" altLang="en-US" sz="1000" b="1" dirty="0"/>
              <a:t>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6168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96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87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반</a:t>
            </a:r>
            <a:r>
              <a:rPr lang="ko-KR" altLang="en-US" sz="1000" b="1" dirty="0"/>
              <a:t>납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7342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3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2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2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16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9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31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69448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레벨별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84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771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84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80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13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794567" y="3889257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2019410" y="3856056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5089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8884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9267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9483975" y="3850814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7978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7333311" y="3647632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7755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7547589" y="3861910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970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5757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783123" y="3742139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345327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002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736114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521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도서수정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53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519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5340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5765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5534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3550252" y="3973240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4033841" y="2734077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5267928" y="2734077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6348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8148249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2206377" y="548681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/>
                <a:t>무개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315914" y="980730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6096968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이</a:t>
              </a:r>
              <a:r>
                <a:rPr lang="ko-KR" altLang="en-US" sz="1400" b="1"/>
                <a:t>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04918" y="980482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</a:t>
            </a:r>
            <a:r>
              <a:rPr lang="ko-KR" altLang="en-US" b="1" dirty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2207568" y="3645025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정</a:t>
              </a:r>
              <a:r>
                <a:rPr lang="ko-KR" altLang="en-US" sz="1400" b="1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17105" y="4077074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>
              <a:latin typeface="+mn-ea"/>
            </a:endParaRPr>
          </a:p>
          <a:p>
            <a:pPr>
              <a:defRPr/>
            </a:pPr>
            <a:r>
              <a:rPr lang="ko-KR" altLang="en-US" sz="1100" b="1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6098159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아무개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06109" y="4076826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3889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062039"/>
            <a:ext cx="712879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1425</Words>
  <Application>Microsoft Office PowerPoint</Application>
  <PresentationFormat>와이드스크린</PresentationFormat>
  <Paragraphs>460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392</cp:revision>
  <dcterms:created xsi:type="dcterms:W3CDTF">2016-06-22T05:17:17Z</dcterms:created>
  <dcterms:modified xsi:type="dcterms:W3CDTF">2022-07-28T01:08:49Z</dcterms:modified>
</cp:coreProperties>
</file>