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57" r:id="rId7"/>
    <p:sldId id="270" r:id="rId8"/>
    <p:sldId id="273" r:id="rId9"/>
    <p:sldId id="274" r:id="rId10"/>
    <p:sldId id="279" r:id="rId11"/>
    <p:sldId id="265" r:id="rId12"/>
    <p:sldId id="259" r:id="rId13"/>
    <p:sldId id="276" r:id="rId14"/>
    <p:sldId id="278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931E2-EBB1-4238-DDA1-5EDE9D6E5A35}" v="267" dt="2023-08-08T23:00:17.055"/>
    <p1510:client id="{256CE1B8-9DFE-4E20-B1A0-C9F24E639C0C}" v="558" dt="2023-08-04T17:11:21.599"/>
    <p1510:client id="{5A248F66-A604-4335-86A0-BE25E159DFE8}" v="511" dt="2023-08-09T04:36:39.487"/>
    <p1510:client id="{645DA756-404C-454C-4EC2-265A0FBAB876}" v="4" dt="2023-08-09T00:35:58.126"/>
    <p1510:client id="{6A2A99A9-DD8F-4FB4-5060-4266645F9DA3}" v="17" dt="2023-08-04T00:34:50.645"/>
    <p1510:client id="{74C49829-6421-A4AA-6241-700FF4A6E470}" v="45" dt="2023-08-04T15:29:01.878"/>
    <p1510:client id="{84716F14-512E-3B55-B2FA-DE1415400B23}" v="49" dt="2023-08-08T23:56:31.854"/>
    <p1510:client id="{A660AC7E-1F2F-888F-34B7-BFE643092142}" v="155" dt="2023-08-08T23:49:20.702"/>
    <p1510:client id="{E3379522-4D7D-412A-6C57-84995C25DA41}" v="233" dt="2023-08-09T00:34:44.961"/>
    <p1510:client id="{FFB316A2-58DB-1F07-A107-971AE6C54C7F}" v="34" dt="2023-08-04T15:09:44.42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ulhuda Khamees" userId="S::nkhamees@my.centennialcollege.ca::d72a6c07-6bf4-4985-a885-a1435a12d656" providerId="AD" clId="Web-{0E6931E2-EBB1-4238-DDA1-5EDE9D6E5A35}"/>
    <pc:docChg chg="modSld sldOrd">
      <pc:chgData name="Noorulhuda Khamees" userId="S::nkhamees@my.centennialcollege.ca::d72a6c07-6bf4-4985-a885-a1435a12d656" providerId="AD" clId="Web-{0E6931E2-EBB1-4238-DDA1-5EDE9D6E5A35}" dt="2023-08-08T23:00:17.055" v="253" actId="14100"/>
      <pc:docMkLst>
        <pc:docMk/>
      </pc:docMkLst>
      <pc:sldChg chg="addSp delSp modSp mod setBg modClrScheme chgLayout">
        <pc:chgData name="Noorulhuda Khamees" userId="S::nkhamees@my.centennialcollege.ca::d72a6c07-6bf4-4985-a885-a1435a12d656" providerId="AD" clId="Web-{0E6931E2-EBB1-4238-DDA1-5EDE9D6E5A35}" dt="2023-08-08T22:56:46.031" v="233"/>
        <pc:sldMkLst>
          <pc:docMk/>
          <pc:sldMk cId="2586058810" sldId="256"/>
        </pc:sldMkLst>
        <pc:spChg chg="mod ord">
          <ac:chgData name="Noorulhuda Khamees" userId="S::nkhamees@my.centennialcollege.ca::d72a6c07-6bf4-4985-a885-a1435a12d656" providerId="AD" clId="Web-{0E6931E2-EBB1-4238-DDA1-5EDE9D6E5A35}" dt="2023-08-08T22:56:46.031" v="233"/>
          <ac:spMkLst>
            <pc:docMk/>
            <pc:sldMk cId="2586058810" sldId="256"/>
            <ac:spMk id="2" creationId="{CFE75451-6A4B-484B-9ED1-353CCE25B0F4}"/>
          </ac:spMkLst>
        </pc:spChg>
        <pc:spChg chg="del mod">
          <ac:chgData name="Noorulhuda Khamees" userId="S::nkhamees@my.centennialcollege.ca::d72a6c07-6bf4-4985-a885-a1435a12d656" providerId="AD" clId="Web-{0E6931E2-EBB1-4238-DDA1-5EDE9D6E5A35}" dt="2023-08-08T22:35:27.555" v="98"/>
          <ac:spMkLst>
            <pc:docMk/>
            <pc:sldMk cId="2586058810" sldId="256"/>
            <ac:spMk id="3" creationId="{0236A1B4-B8D1-4A72-8E20-0703F54BF1FE}"/>
          </ac:spMkLst>
        </pc:spChg>
        <pc:spChg chg="add mod ord">
          <ac:chgData name="Noorulhuda Khamees" userId="S::nkhamees@my.centennialcollege.ca::d72a6c07-6bf4-4985-a885-a1435a12d656" providerId="AD" clId="Web-{0E6931E2-EBB1-4238-DDA1-5EDE9D6E5A35}" dt="2023-08-08T22:56:46.031" v="233"/>
          <ac:spMkLst>
            <pc:docMk/>
            <pc:sldMk cId="2586058810" sldId="256"/>
            <ac:spMk id="5" creationId="{4789650A-BBC0-7C84-C0DC-7A62E4C337DC}"/>
          </ac:spMkLst>
        </pc:spChg>
        <pc:spChg chg="add mod ord">
          <ac:chgData name="Noorulhuda Khamees" userId="S::nkhamees@my.centennialcollege.ca::d72a6c07-6bf4-4985-a885-a1435a12d656" providerId="AD" clId="Web-{0E6931E2-EBB1-4238-DDA1-5EDE9D6E5A35}" dt="2023-08-08T22:56:46.031" v="233"/>
          <ac:spMkLst>
            <pc:docMk/>
            <pc:sldMk cId="2586058810" sldId="256"/>
            <ac:spMk id="8" creationId="{FCFAC650-86DB-7994-2B70-81EF43DEC781}"/>
          </ac:spMkLst>
        </pc:spChg>
        <pc:spChg chg="add mod ord">
          <ac:chgData name="Noorulhuda Khamees" userId="S::nkhamees@my.centennialcollege.ca::d72a6c07-6bf4-4985-a885-a1435a12d656" providerId="AD" clId="Web-{0E6931E2-EBB1-4238-DDA1-5EDE9D6E5A35}" dt="2023-08-08T22:56:46.031" v="233"/>
          <ac:spMkLst>
            <pc:docMk/>
            <pc:sldMk cId="2586058810" sldId="256"/>
            <ac:spMk id="10" creationId="{E7EAD11D-85C2-667C-CA7D-5FD6B33B0851}"/>
          </ac:spMkLst>
        </pc:spChg>
        <pc:spChg chg="add mod ord">
          <ac:chgData name="Noorulhuda Khamees" userId="S::nkhamees@my.centennialcollege.ca::d72a6c07-6bf4-4985-a885-a1435a12d656" providerId="AD" clId="Web-{0E6931E2-EBB1-4238-DDA1-5EDE9D6E5A35}" dt="2023-08-08T22:56:46.031" v="233"/>
          <ac:spMkLst>
            <pc:docMk/>
            <pc:sldMk cId="2586058810" sldId="256"/>
            <ac:spMk id="12" creationId="{3A9166EB-EC22-FBCC-07E2-8A38DA267364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3:20.644" v="85"/>
          <ac:spMkLst>
            <pc:docMk/>
            <pc:sldMk cId="2586058810" sldId="256"/>
            <ac:spMk id="17" creationId="{59EAC9AA-1A12-ED90-5E5D-CEE18156CD1D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3:22.878" v="86"/>
          <ac:spMkLst>
            <pc:docMk/>
            <pc:sldMk cId="2586058810" sldId="256"/>
            <ac:spMk id="19" creationId="{9C41EDCF-A063-A724-0972-533D1189774C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3:24.784" v="87"/>
          <ac:spMkLst>
            <pc:docMk/>
            <pc:sldMk cId="2586058810" sldId="256"/>
            <ac:spMk id="21" creationId="{ED4D582E-3658-A55A-4B67-58437E5FF558}"/>
          </ac:spMkLst>
        </pc:spChg>
      </pc:sldChg>
      <pc:sldChg chg="addSp delSp modSp mod setBg modClrScheme chgLayout">
        <pc:chgData name="Noorulhuda Khamees" userId="S::nkhamees@my.centennialcollege.ca::d72a6c07-6bf4-4985-a885-a1435a12d656" providerId="AD" clId="Web-{0E6931E2-EBB1-4238-DDA1-5EDE9D6E5A35}" dt="2023-08-08T22:59:22.976" v="244" actId="20577"/>
        <pc:sldMkLst>
          <pc:docMk/>
          <pc:sldMk cId="1713219598" sldId="257"/>
        </pc:sldMkLst>
        <pc:spChg chg="mod ord">
          <ac:chgData name="Noorulhuda Khamees" userId="S::nkhamees@my.centennialcollege.ca::d72a6c07-6bf4-4985-a885-a1435a12d656" providerId="AD" clId="Web-{0E6931E2-EBB1-4238-DDA1-5EDE9D6E5A35}" dt="2023-08-08T22:57:22.798" v="234"/>
          <ac:spMkLst>
            <pc:docMk/>
            <pc:sldMk cId="1713219598" sldId="257"/>
            <ac:spMk id="2" creationId="{1BEF5859-10C9-4588-9727-B9362E26C29D}"/>
          </ac:spMkLst>
        </pc:spChg>
        <pc:spChg chg="mod ord">
          <ac:chgData name="Noorulhuda Khamees" userId="S::nkhamees@my.centennialcollege.ca::d72a6c07-6bf4-4985-a885-a1435a12d656" providerId="AD" clId="Web-{0E6931E2-EBB1-4238-DDA1-5EDE9D6E5A35}" dt="2023-08-08T22:59:22.976" v="244" actId="20577"/>
          <ac:spMkLst>
            <pc:docMk/>
            <pc:sldMk cId="1713219598" sldId="257"/>
            <ac:spMk id="3" creationId="{5671D7E5-EF66-4BCD-8DAA-E9061157F0BE}"/>
          </ac:spMkLst>
        </pc:spChg>
        <pc:spChg chg="mod ord">
          <ac:chgData name="Noorulhuda Khamees" userId="S::nkhamees@my.centennialcollege.ca::d72a6c07-6bf4-4985-a885-a1435a12d656" providerId="AD" clId="Web-{0E6931E2-EBB1-4238-DDA1-5EDE9D6E5A35}" dt="2023-08-08T22:57:22.798" v="234"/>
          <ac:spMkLst>
            <pc:docMk/>
            <pc:sldMk cId="1713219598" sldId="257"/>
            <ac:spMk id="4" creationId="{36C19884-873C-4D13-BE6D-318CF07B0D12}"/>
          </ac:spMkLst>
        </pc:spChg>
        <pc:spChg chg="mod ord">
          <ac:chgData name="Noorulhuda Khamees" userId="S::nkhamees@my.centennialcollege.ca::d72a6c07-6bf4-4985-a885-a1435a12d656" providerId="AD" clId="Web-{0E6931E2-EBB1-4238-DDA1-5EDE9D6E5A35}" dt="2023-08-08T22:57:22.798" v="234"/>
          <ac:spMkLst>
            <pc:docMk/>
            <pc:sldMk cId="1713219598" sldId="257"/>
            <ac:spMk id="5" creationId="{9AB5BAF8-EA80-4AD4-8D83-5960C299573A}"/>
          </ac:spMkLst>
        </pc:spChg>
        <pc:spChg chg="mod ord">
          <ac:chgData name="Noorulhuda Khamees" userId="S::nkhamees@my.centennialcollege.ca::d72a6c07-6bf4-4985-a885-a1435a12d656" providerId="AD" clId="Web-{0E6931E2-EBB1-4238-DDA1-5EDE9D6E5A35}" dt="2023-08-08T22:57:22.798" v="234"/>
          <ac:spMkLst>
            <pc:docMk/>
            <pc:sldMk cId="1713219598" sldId="257"/>
            <ac:spMk id="6" creationId="{7C991F00-87A7-45A6-8029-B097FA72498D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1:59.703" v="73"/>
          <ac:spMkLst>
            <pc:docMk/>
            <pc:sldMk cId="1713219598" sldId="257"/>
            <ac:spMk id="11" creationId="{8589644C-39E6-5864-C453-3387148C885D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2:01.859" v="74"/>
          <ac:spMkLst>
            <pc:docMk/>
            <pc:sldMk cId="1713219598" sldId="257"/>
            <ac:spMk id="13" creationId="{02F7303A-B4A2-6CBA-A733-CEF86405F5C1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32:05.750" v="75"/>
          <ac:spMkLst>
            <pc:docMk/>
            <pc:sldMk cId="1713219598" sldId="257"/>
            <ac:spMk id="15" creationId="{DFA997C8-A119-F9EF-B36D-857DB6A9F357}"/>
          </ac:spMkLst>
        </pc:spChg>
      </pc:sldChg>
      <pc:sldChg chg="addSp delSp modSp">
        <pc:chgData name="Noorulhuda Khamees" userId="S::nkhamees@my.centennialcollege.ca::d72a6c07-6bf4-4985-a885-a1435a12d656" providerId="AD" clId="Web-{0E6931E2-EBB1-4238-DDA1-5EDE9D6E5A35}" dt="2023-08-08T22:55:46.075" v="212" actId="20577"/>
        <pc:sldMkLst>
          <pc:docMk/>
          <pc:sldMk cId="1663780162" sldId="260"/>
        </pc:sldMkLst>
        <pc:spChg chg="mod">
          <ac:chgData name="Noorulhuda Khamees" userId="S::nkhamees@my.centennialcollege.ca::d72a6c07-6bf4-4985-a885-a1435a12d656" providerId="AD" clId="Web-{0E6931E2-EBB1-4238-DDA1-5EDE9D6E5A35}" dt="2023-08-08T22:55:46.075" v="212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Noorulhuda Khamees" userId="S::nkhamees@my.centennialcollege.ca::d72a6c07-6bf4-4985-a885-a1435a12d656" providerId="AD" clId="Web-{0E6931E2-EBB1-4238-DDA1-5EDE9D6E5A35}" dt="2023-08-08T22:55:42.247" v="203" actId="20577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Noorulhuda Khamees" userId="S::nkhamees@my.centennialcollege.ca::d72a6c07-6bf4-4985-a885-a1435a12d656" providerId="AD" clId="Web-{0E6931E2-EBB1-4238-DDA1-5EDE9D6E5A35}" dt="2023-08-08T22:55:42.934" v="204"/>
          <ac:spMkLst>
            <pc:docMk/>
            <pc:sldMk cId="1663780162" sldId="260"/>
            <ac:spMk id="4" creationId="{33D8731E-4977-402E-8BFD-895B4D0544CC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55:45.341" v="208" actId="20577"/>
          <ac:spMkLst>
            <pc:docMk/>
            <pc:sldMk cId="1663780162" sldId="260"/>
            <ac:spMk id="5" creationId="{91CDEC5F-B8EE-4BC1-843F-13135E6E7AB2}"/>
          </ac:spMkLst>
        </pc:spChg>
        <pc:spChg chg="add del">
          <ac:chgData name="Noorulhuda Khamees" userId="S::nkhamees@my.centennialcollege.ca::d72a6c07-6bf4-4985-a885-a1435a12d656" providerId="AD" clId="Web-{0E6931E2-EBB1-4238-DDA1-5EDE9D6E5A35}" dt="2023-08-08T22:55:43.825" v="205"/>
          <ac:spMkLst>
            <pc:docMk/>
            <pc:sldMk cId="1663780162" sldId="260"/>
            <ac:spMk id="6" creationId="{50B65871-FA95-449A-B8BC-90486DE532EF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55:44.528" v="206"/>
          <ac:spMkLst>
            <pc:docMk/>
            <pc:sldMk cId="1663780162" sldId="260"/>
            <ac:spMk id="11" creationId="{0567C6A3-AE55-6223-CB9A-751170DAC245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55:43.825" v="205"/>
          <ac:spMkLst>
            <pc:docMk/>
            <pc:sldMk cId="1663780162" sldId="260"/>
            <ac:spMk id="13" creationId="{1825E381-1769-69D9-CE27-2777609778AD}"/>
          </ac:spMkLst>
        </pc:spChg>
        <pc:spChg chg="add del mod">
          <ac:chgData name="Noorulhuda Khamees" userId="S::nkhamees@my.centennialcollege.ca::d72a6c07-6bf4-4985-a885-a1435a12d656" providerId="AD" clId="Web-{0E6931E2-EBB1-4238-DDA1-5EDE9D6E5A35}" dt="2023-08-08T22:55:42.934" v="204"/>
          <ac:spMkLst>
            <pc:docMk/>
            <pc:sldMk cId="1663780162" sldId="260"/>
            <ac:spMk id="15" creationId="{848F9AC5-DBF5-74B4-1711-A3A8C5A9418B}"/>
          </ac:spMkLst>
        </pc:spChg>
      </pc:sldChg>
      <pc:sldChg chg="addSp delSp modSp mod ord setBg">
        <pc:chgData name="Noorulhuda Khamees" userId="S::nkhamees@my.centennialcollege.ca::d72a6c07-6bf4-4985-a885-a1435a12d656" providerId="AD" clId="Web-{0E6931E2-EBB1-4238-DDA1-5EDE9D6E5A35}" dt="2023-08-08T22:30:13.621" v="70"/>
        <pc:sldMkLst>
          <pc:docMk/>
          <pc:sldMk cId="2619301236" sldId="264"/>
        </pc:sldMkLst>
        <pc:spChg chg="add del mod">
          <ac:chgData name="Noorulhuda Khamees" userId="S::nkhamees@my.centennialcollege.ca::d72a6c07-6bf4-4985-a885-a1435a12d656" providerId="AD" clId="Web-{0E6931E2-EBB1-4238-DDA1-5EDE9D6E5A35}" dt="2023-08-08T22:26:01.657" v="59"/>
          <ac:spMkLst>
            <pc:docMk/>
            <pc:sldMk cId="2619301236" sldId="264"/>
            <ac:spMk id="4" creationId="{69FC360E-5811-F208-5E9F-76D569E5520A}"/>
          </ac:spMkLst>
        </pc:spChg>
        <pc:spChg chg="mod">
          <ac:chgData name="Noorulhuda Khamees" userId="S::nkhamees@my.centennialcollege.ca::d72a6c07-6bf4-4985-a885-a1435a12d656" providerId="AD" clId="Web-{0E6931E2-EBB1-4238-DDA1-5EDE9D6E5A35}" dt="2023-08-08T22:24:50.623" v="23" actId="20577"/>
          <ac:spMkLst>
            <pc:docMk/>
            <pc:sldMk cId="2619301236" sldId="264"/>
            <ac:spMk id="8" creationId="{8F0714D4-1A7C-4D7F-A5C0-4F766382B6A9}"/>
          </ac:spMkLst>
        </pc:spChg>
        <pc:spChg chg="mod">
          <ac:chgData name="Noorulhuda Khamees" userId="S::nkhamees@my.centennialcollege.ca::d72a6c07-6bf4-4985-a885-a1435a12d656" providerId="AD" clId="Web-{0E6931E2-EBB1-4238-DDA1-5EDE9D6E5A35}" dt="2023-08-08T22:25:16.171" v="57" actId="20577"/>
          <ac:spMkLst>
            <pc:docMk/>
            <pc:sldMk cId="2619301236" sldId="264"/>
            <ac:spMk id="12" creationId="{E017101B-2009-4267-8513-19000E37B1F0}"/>
          </ac:spMkLst>
        </pc:spChg>
        <pc:picChg chg="add mod ord">
          <ac:chgData name="Noorulhuda Khamees" userId="S::nkhamees@my.centennialcollege.ca::d72a6c07-6bf4-4985-a885-a1435a12d656" providerId="AD" clId="Web-{0E6931E2-EBB1-4238-DDA1-5EDE9D6E5A35}" dt="2023-08-08T22:26:01.657" v="59"/>
          <ac:picMkLst>
            <pc:docMk/>
            <pc:sldMk cId="2619301236" sldId="264"/>
            <ac:picMk id="5" creationId="{229D243A-FD20-0B9A-DB4F-F9C48B9296B7}"/>
          </ac:picMkLst>
        </pc:picChg>
        <pc:picChg chg="del">
          <ac:chgData name="Noorulhuda Khamees" userId="S::nkhamees@my.centennialcollege.ca::d72a6c07-6bf4-4985-a885-a1435a12d656" providerId="AD" clId="Web-{0E6931E2-EBB1-4238-DDA1-5EDE9D6E5A35}" dt="2023-08-08T22:25:58.032" v="58"/>
          <ac:picMkLst>
            <pc:docMk/>
            <pc:sldMk cId="2619301236" sldId="264"/>
            <ac:picMk id="18" creationId="{F2557ABA-5037-481D-8C54-94B63E80E2EC}"/>
          </ac:picMkLst>
        </pc:picChg>
      </pc:sldChg>
      <pc:sldChg chg="modSp">
        <pc:chgData name="Noorulhuda Khamees" userId="S::nkhamees@my.centennialcollege.ca::d72a6c07-6bf4-4985-a885-a1435a12d656" providerId="AD" clId="Web-{0E6931E2-EBB1-4238-DDA1-5EDE9D6E5A35}" dt="2023-08-08T23:00:17.055" v="253" actId="14100"/>
        <pc:sldMkLst>
          <pc:docMk/>
          <pc:sldMk cId="744379741" sldId="265"/>
        </pc:sldMkLst>
        <pc:spChg chg="mod">
          <ac:chgData name="Noorulhuda Khamees" userId="S::nkhamees@my.centennialcollege.ca::d72a6c07-6bf4-4985-a885-a1435a12d656" providerId="AD" clId="Web-{0E6931E2-EBB1-4238-DDA1-5EDE9D6E5A35}" dt="2023-08-08T23:00:17.055" v="253" actId="14100"/>
          <ac:spMkLst>
            <pc:docMk/>
            <pc:sldMk cId="744379741" sldId="265"/>
            <ac:spMk id="2" creationId="{D94A2CD4-732A-43E4-BCB9-CBA2055E0AC6}"/>
          </ac:spMkLst>
        </pc:spChg>
      </pc:sldChg>
      <pc:sldChg chg="modSp">
        <pc:chgData name="Noorulhuda Khamees" userId="S::nkhamees@my.centennialcollege.ca::d72a6c07-6bf4-4985-a885-a1435a12d656" providerId="AD" clId="Web-{0E6931E2-EBB1-4238-DDA1-5EDE9D6E5A35}" dt="2023-08-08T22:59:20.771" v="242" actId="20577"/>
        <pc:sldMkLst>
          <pc:docMk/>
          <pc:sldMk cId="2499682613" sldId="269"/>
        </pc:sldMkLst>
        <pc:spChg chg="mod">
          <ac:chgData name="Noorulhuda Khamees" userId="S::nkhamees@my.centennialcollege.ca::d72a6c07-6bf4-4985-a885-a1435a12d656" providerId="AD" clId="Web-{0E6931E2-EBB1-4238-DDA1-5EDE9D6E5A35}" dt="2023-08-08T22:59:20.771" v="242" actId="20577"/>
          <ac:spMkLst>
            <pc:docMk/>
            <pc:sldMk cId="2499682613" sldId="269"/>
            <ac:spMk id="3" creationId="{3E5FEE2D-79E5-4C1D-8BF7-EE619CA7039A}"/>
          </ac:spMkLst>
        </pc:spChg>
      </pc:sldChg>
    </pc:docChg>
  </pc:docChgLst>
  <pc:docChgLst>
    <pc:chgData name="Dongli Liu" userId="S::dliu99@my.centennialcollege.ca::3e18bb47-975a-42cd-bd9a-4f0dd346b5ba" providerId="AD" clId="Web-{5A248F66-A604-4335-86A0-BE25E159DFE8}"/>
    <pc:docChg chg="addSld delSld modSld sldOrd">
      <pc:chgData name="Dongli Liu" userId="S::dliu99@my.centennialcollege.ca::3e18bb47-975a-42cd-bd9a-4f0dd346b5ba" providerId="AD" clId="Web-{5A248F66-A604-4335-86A0-BE25E159DFE8}" dt="2023-08-09T04:36:39.487" v="430" actId="1076"/>
      <pc:docMkLst>
        <pc:docMk/>
      </pc:docMkLst>
      <pc:sldChg chg="addSp modSp modNotes">
        <pc:chgData name="Dongli Liu" userId="S::dliu99@my.centennialcollege.ca::3e18bb47-975a-42cd-bd9a-4f0dd346b5ba" providerId="AD" clId="Web-{5A248F66-A604-4335-86A0-BE25E159DFE8}" dt="2023-08-09T04:13:06.909" v="295" actId="1076"/>
        <pc:sldMkLst>
          <pc:docMk/>
          <pc:sldMk cId="2586058810" sldId="256"/>
        </pc:sldMkLst>
        <pc:spChg chg="mod">
          <ac:chgData name="Dongli Liu" userId="S::dliu99@my.centennialcollege.ca::3e18bb47-975a-42cd-bd9a-4f0dd346b5ba" providerId="AD" clId="Web-{5A248F66-A604-4335-86A0-BE25E159DFE8}" dt="2023-08-09T04:10:54.561" v="269" actId="14100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Dongli Liu" userId="S::dliu99@my.centennialcollege.ca::3e18bb47-975a-42cd-bd9a-4f0dd346b5ba" providerId="AD" clId="Web-{5A248F66-A604-4335-86A0-BE25E159DFE8}" dt="2023-08-09T04:13:06.909" v="295" actId="1076"/>
          <ac:spMkLst>
            <pc:docMk/>
            <pc:sldMk cId="2586058810" sldId="256"/>
            <ac:spMk id="3" creationId="{C35194B1-9719-A642-68B7-7415AFDAAA0C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0:39.092" v="265" actId="1076"/>
          <ac:spMkLst>
            <pc:docMk/>
            <pc:sldMk cId="2586058810" sldId="256"/>
            <ac:spMk id="5" creationId="{4789650A-BBC0-7C84-C0DC-7A62E4C337DC}"/>
          </ac:spMkLst>
        </pc:spChg>
      </pc:sldChg>
      <pc:sldChg chg="modSp">
        <pc:chgData name="Dongli Liu" userId="S::dliu99@my.centennialcollege.ca::3e18bb47-975a-42cd-bd9a-4f0dd346b5ba" providerId="AD" clId="Web-{5A248F66-A604-4335-86A0-BE25E159DFE8}" dt="2023-08-09T04:13:23.191" v="296" actId="14100"/>
        <pc:sldMkLst>
          <pc:docMk/>
          <pc:sldMk cId="1713219598" sldId="257"/>
        </pc:sldMkLst>
        <pc:spChg chg="mod">
          <ac:chgData name="Dongli Liu" userId="S::dliu99@my.centennialcollege.ca::3e18bb47-975a-42cd-bd9a-4f0dd346b5ba" providerId="AD" clId="Web-{5A248F66-A604-4335-86A0-BE25E159DFE8}" dt="2023-08-09T04:13:23.191" v="29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">
        <pc:chgData name="Dongli Liu" userId="S::dliu99@my.centennialcollege.ca::3e18bb47-975a-42cd-bd9a-4f0dd346b5ba" providerId="AD" clId="Web-{5A248F66-A604-4335-86A0-BE25E159DFE8}" dt="2023-08-08T22:50:58.474" v="108"/>
        <pc:sldMkLst>
          <pc:docMk/>
          <pc:sldMk cId="3571516367" sldId="258"/>
        </pc:sldMkLst>
        <pc:spChg chg="mod">
          <ac:chgData name="Dongli Liu" userId="S::dliu99@my.centennialcollege.ca::3e18bb47-975a-42cd-bd9a-4f0dd346b5ba" providerId="AD" clId="Web-{5A248F66-A604-4335-86A0-BE25E159DFE8}" dt="2023-08-08T21:37:54.924" v="11" actId="1076"/>
          <ac:spMkLst>
            <pc:docMk/>
            <pc:sldMk cId="3571516367" sldId="258"/>
            <ac:spMk id="12" creationId="{E387C6D5-3594-BD84-400A-64E1CCE25B02}"/>
          </ac:spMkLst>
        </pc:spChg>
        <pc:picChg chg="mod">
          <ac:chgData name="Dongli Liu" userId="S::dliu99@my.centennialcollege.ca::3e18bb47-975a-42cd-bd9a-4f0dd346b5ba" providerId="AD" clId="Web-{5A248F66-A604-4335-86A0-BE25E159DFE8}" dt="2023-08-08T21:36:48.546" v="10" actId="1076"/>
          <ac:picMkLst>
            <pc:docMk/>
            <pc:sldMk cId="3571516367" sldId="258"/>
            <ac:picMk id="10" creationId="{9317EC8F-9940-9334-4C78-4BA178266B81}"/>
          </ac:picMkLst>
        </pc:picChg>
      </pc:sldChg>
      <pc:sldChg chg="modSp">
        <pc:chgData name="Dongli Liu" userId="S::dliu99@my.centennialcollege.ca::3e18bb47-975a-42cd-bd9a-4f0dd346b5ba" providerId="AD" clId="Web-{5A248F66-A604-4335-86A0-BE25E159DFE8}" dt="2023-08-09T04:17:35.637" v="320" actId="20577"/>
        <pc:sldMkLst>
          <pc:docMk/>
          <pc:sldMk cId="332104327" sldId="259"/>
        </pc:sldMkLst>
        <pc:spChg chg="mod">
          <ac:chgData name="Dongli Liu" userId="S::dliu99@my.centennialcollege.ca::3e18bb47-975a-42cd-bd9a-4f0dd346b5ba" providerId="AD" clId="Web-{5A248F66-A604-4335-86A0-BE25E159DFE8}" dt="2023-08-09T04:15:13.023" v="304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7:35.637" v="320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6:58.636" v="314" actId="1076"/>
          <ac:spMkLst>
            <pc:docMk/>
            <pc:sldMk cId="332104327" sldId="259"/>
            <ac:spMk id="4" creationId="{B0D77839-2CFD-4BC8-85DA-9EE69CCE1B20}"/>
          </ac:spMkLst>
        </pc:spChg>
      </pc:sldChg>
      <pc:sldChg chg="del">
        <pc:chgData name="Dongli Liu" userId="S::dliu99@my.centennialcollege.ca::3e18bb47-975a-42cd-bd9a-4f0dd346b5ba" providerId="AD" clId="Web-{5A248F66-A604-4335-86A0-BE25E159DFE8}" dt="2023-08-09T04:17:46.356" v="321"/>
        <pc:sldMkLst>
          <pc:docMk/>
          <pc:sldMk cId="1663780162" sldId="260"/>
        </pc:sldMkLst>
      </pc:sldChg>
      <pc:sldChg chg="del">
        <pc:chgData name="Dongli Liu" userId="S::dliu99@my.centennialcollege.ca::3e18bb47-975a-42cd-bd9a-4f0dd346b5ba" providerId="AD" clId="Web-{5A248F66-A604-4335-86A0-BE25E159DFE8}" dt="2023-08-09T04:17:52.606" v="322"/>
        <pc:sldMkLst>
          <pc:docMk/>
          <pc:sldMk cId="1429429409" sldId="261"/>
        </pc:sldMkLst>
      </pc:sldChg>
      <pc:sldChg chg="del">
        <pc:chgData name="Dongli Liu" userId="S::dliu99@my.centennialcollege.ca::3e18bb47-975a-42cd-bd9a-4f0dd346b5ba" providerId="AD" clId="Web-{5A248F66-A604-4335-86A0-BE25E159DFE8}" dt="2023-08-09T04:13:58.646" v="297"/>
        <pc:sldMkLst>
          <pc:docMk/>
          <pc:sldMk cId="379728094" sldId="262"/>
        </pc:sldMkLst>
      </pc:sldChg>
      <pc:sldChg chg="add del ord">
        <pc:chgData name="Dongli Liu" userId="S::dliu99@my.centennialcollege.ca::3e18bb47-975a-42cd-bd9a-4f0dd346b5ba" providerId="AD" clId="Web-{5A248F66-A604-4335-86A0-BE25E159DFE8}" dt="2023-08-08T22:12:44.777" v="15"/>
        <pc:sldMkLst>
          <pc:docMk/>
          <pc:sldMk cId="4055079983" sldId="263"/>
        </pc:sldMkLst>
      </pc:sldChg>
      <pc:sldChg chg="addSp delSp modSp ord">
        <pc:chgData name="Dongli Liu" userId="S::dliu99@my.centennialcollege.ca::3e18bb47-975a-42cd-bd9a-4f0dd346b5ba" providerId="AD" clId="Web-{5A248F66-A604-4335-86A0-BE25E159DFE8}" dt="2023-08-08T22:41:05.409" v="104" actId="20577"/>
        <pc:sldMkLst>
          <pc:docMk/>
          <pc:sldMk cId="2619301236" sldId="264"/>
        </pc:sldMkLst>
        <pc:spChg chg="del">
          <ac:chgData name="Dongli Liu" userId="S::dliu99@my.centennialcollege.ca::3e18bb47-975a-42cd-bd9a-4f0dd346b5ba" providerId="AD" clId="Web-{5A248F66-A604-4335-86A0-BE25E159DFE8}" dt="2023-08-08T22:13:43.248" v="17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2.732" v="26"/>
          <ac:spMkLst>
            <pc:docMk/>
            <pc:sldMk cId="2619301236" sldId="264"/>
            <ac:spMk id="5" creationId="{3ECCDCF7-40BA-2BE2-E50A-F0D5A1B4B59A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2.732" v="25"/>
          <ac:spMkLst>
            <pc:docMk/>
            <pc:sldMk cId="2619301236" sldId="264"/>
            <ac:spMk id="7" creationId="{6ACE0FF8-0BBD-4189-83DC-B968672D2834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2:24:41.815" v="41" actId="20577"/>
          <ac:spMkLst>
            <pc:docMk/>
            <pc:sldMk cId="2619301236" sldId="264"/>
            <ac:spMk id="9" creationId="{36AEE506-9967-4592-BC98-D3FD3028A8E5}"/>
          </ac:spMkLst>
        </pc:spChg>
        <pc:spChg chg="del">
          <ac:chgData name="Dongli Liu" userId="S::dliu99@my.centennialcollege.ca::3e18bb47-975a-42cd-bd9a-4f0dd346b5ba" providerId="AD" clId="Web-{5A248F66-A604-4335-86A0-BE25E159DFE8}" dt="2023-08-08T22:13:50.029" v="22"/>
          <ac:spMkLst>
            <pc:docMk/>
            <pc:sldMk cId="2619301236" sldId="264"/>
            <ac:spMk id="10" creationId="{F5F1AEEC-D56B-4D10-B1F5-63AA91152B53}"/>
          </ac:spMkLst>
        </pc:spChg>
        <pc:spChg chg="del">
          <ac:chgData name="Dongli Liu" userId="S::dliu99@my.centennialcollege.ca::3e18bb47-975a-42cd-bd9a-4f0dd346b5ba" providerId="AD" clId="Web-{5A248F66-A604-4335-86A0-BE25E159DFE8}" dt="2023-08-08T22:13:43.201" v="16"/>
          <ac:spMkLst>
            <pc:docMk/>
            <pc:sldMk cId="2619301236" sldId="264"/>
            <ac:spMk id="11" creationId="{DB420882-1CC0-49B4-8DDE-24EC26687506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2:41:05.409" v="104" actId="20577"/>
          <ac:spMkLst>
            <pc:docMk/>
            <pc:sldMk cId="2619301236" sldId="264"/>
            <ac:spMk id="12" creationId="{E017101B-2009-4267-8513-19000E37B1F0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2:40:27.064" v="98" actId="20577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Dongli Liu" userId="S::dliu99@my.centennialcollege.ca::3e18bb47-975a-42cd-bd9a-4f0dd346b5ba" providerId="AD" clId="Web-{5A248F66-A604-4335-86A0-BE25E159DFE8}" dt="2023-08-08T22:13:49.982" v="21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2.732" v="24"/>
          <ac:spMkLst>
            <pc:docMk/>
            <pc:sldMk cId="2619301236" sldId="264"/>
            <ac:spMk id="17" creationId="{3DED81EE-1340-0E64-EB6A-3E8723F9A889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5.139" v="28"/>
          <ac:spMkLst>
            <pc:docMk/>
            <pc:sldMk cId="2619301236" sldId="264"/>
            <ac:spMk id="21" creationId="{C75DE2B5-C20F-F1D3-F55D-882F0C2D8D5C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2:37:46.918" v="47" actId="1076"/>
          <ac:spMkLst>
            <pc:docMk/>
            <pc:sldMk cId="2619301236" sldId="264"/>
            <ac:spMk id="24" creationId="{918C3C97-444D-4600-8553-B9C4C1F8483B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2:13:46.388" v="20" actId="1076"/>
          <ac:spMkLst>
            <pc:docMk/>
            <pc:sldMk cId="2619301236" sldId="264"/>
            <ac:spMk id="25" creationId="{148E9129-4CC6-47BA-ACD8-2C632A8660EC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6.170" v="29"/>
          <ac:spMkLst>
            <pc:docMk/>
            <pc:sldMk cId="2619301236" sldId="264"/>
            <ac:spMk id="27" creationId="{A0511929-8930-7881-566C-B97CBAA40F1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2:13:55.139" v="27"/>
          <ac:spMkLst>
            <pc:docMk/>
            <pc:sldMk cId="2619301236" sldId="264"/>
            <ac:spMk id="29" creationId="{E6E96F07-E72F-C314-3251-2F8D1B408714}"/>
          </ac:spMkLst>
        </pc:spChg>
        <pc:picChg chg="del">
          <ac:chgData name="Dongli Liu" userId="S::dliu99@my.centennialcollege.ca::3e18bb47-975a-42cd-bd9a-4f0dd346b5ba" providerId="AD" clId="Web-{5A248F66-A604-4335-86A0-BE25E159DFE8}" dt="2023-08-08T22:13:43.294" v="18"/>
          <ac:picMkLst>
            <pc:docMk/>
            <pc:sldMk cId="2619301236" sldId="264"/>
            <ac:picMk id="16" creationId="{788ADF35-7762-4E85-BE67-27FDB5522B9D}"/>
          </ac:picMkLst>
        </pc:picChg>
        <pc:picChg chg="mod modCrop">
          <ac:chgData name="Dongli Liu" userId="S::dliu99@my.centennialcollege.ca::3e18bb47-975a-42cd-bd9a-4f0dd346b5ba" providerId="AD" clId="Web-{5A248F66-A604-4335-86A0-BE25E159DFE8}" dt="2023-08-08T22:41:03.174" v="102"/>
          <ac:picMkLst>
            <pc:docMk/>
            <pc:sldMk cId="2619301236" sldId="264"/>
            <ac:picMk id="20" creationId="{618E88B2-D607-4D3C-9519-A591A729DCC9}"/>
          </ac:picMkLst>
        </pc:picChg>
        <pc:picChg chg="del">
          <ac:chgData name="Dongli Liu" userId="S::dliu99@my.centennialcollege.ca::3e18bb47-975a-42cd-bd9a-4f0dd346b5ba" providerId="AD" clId="Web-{5A248F66-A604-4335-86A0-BE25E159DFE8}" dt="2023-08-08T22:13:50.091" v="23"/>
          <ac:picMkLst>
            <pc:docMk/>
            <pc:sldMk cId="2619301236" sldId="264"/>
            <ac:picMk id="22" creationId="{82AF3253-9767-4EC7-B0DB-3A850BEFB035}"/>
          </ac:picMkLst>
        </pc:picChg>
        <pc:picChg chg="add del mod">
          <ac:chgData name="Dongli Liu" userId="S::dliu99@my.centennialcollege.ca::3e18bb47-975a-42cd-bd9a-4f0dd346b5ba" providerId="AD" clId="Web-{5A248F66-A604-4335-86A0-BE25E159DFE8}" dt="2023-08-08T22:30:01.638" v="43"/>
          <ac:picMkLst>
            <pc:docMk/>
            <pc:sldMk cId="2619301236" sldId="264"/>
            <ac:picMk id="30" creationId="{258A78F9-9262-1C4D-8C9E-0585AE83488B}"/>
          </ac:picMkLst>
        </pc:picChg>
      </pc:sldChg>
      <pc:sldChg chg="modSp">
        <pc:chgData name="Dongli Liu" userId="S::dliu99@my.centennialcollege.ca::3e18bb47-975a-42cd-bd9a-4f0dd346b5ba" providerId="AD" clId="Web-{5A248F66-A604-4335-86A0-BE25E159DFE8}" dt="2023-08-09T04:15:03.820" v="303"/>
        <pc:sldMkLst>
          <pc:docMk/>
          <pc:sldMk cId="744379741" sldId="265"/>
        </pc:sldMkLst>
        <pc:spChg chg="mod">
          <ac:chgData name="Dongli Liu" userId="S::dliu99@my.centennialcollege.ca::3e18bb47-975a-42cd-bd9a-4f0dd346b5ba" providerId="AD" clId="Web-{5A248F66-A604-4335-86A0-BE25E159DFE8}" dt="2023-08-09T04:15:03.820" v="303"/>
          <ac:spMkLst>
            <pc:docMk/>
            <pc:sldMk cId="744379741" sldId="265"/>
            <ac:spMk id="2" creationId="{D94A2CD4-732A-43E4-BCB9-CBA2055E0AC6}"/>
          </ac:spMkLst>
        </pc:spChg>
      </pc:sldChg>
      <pc:sldChg chg="modSp del">
        <pc:chgData name="Dongli Liu" userId="S::dliu99@my.centennialcollege.ca::3e18bb47-975a-42cd-bd9a-4f0dd346b5ba" providerId="AD" clId="Web-{5A248F66-A604-4335-86A0-BE25E159DFE8}" dt="2023-08-09T04:05:18.660" v="247"/>
        <pc:sldMkLst>
          <pc:docMk/>
          <pc:sldMk cId="1742861620" sldId="266"/>
        </pc:sldMkLst>
        <pc:spChg chg="mod">
          <ac:chgData name="Dongli Liu" userId="S::dliu99@my.centennialcollege.ca::3e18bb47-975a-42cd-bd9a-4f0dd346b5ba" providerId="AD" clId="Web-{5A248F66-A604-4335-86A0-BE25E159DFE8}" dt="2023-08-09T04:05:06.613" v="246" actId="20577"/>
          <ac:spMkLst>
            <pc:docMk/>
            <pc:sldMk cId="1742861620" sldId="266"/>
            <ac:spMk id="2" creationId="{4518FC28-E0BD-4387-B8BE-9965D1A57FF1}"/>
          </ac:spMkLst>
        </pc:spChg>
      </pc:sldChg>
      <pc:sldChg chg="del">
        <pc:chgData name="Dongli Liu" userId="S::dliu99@my.centennialcollege.ca::3e18bb47-975a-42cd-bd9a-4f0dd346b5ba" providerId="AD" clId="Web-{5A248F66-A604-4335-86A0-BE25E159DFE8}" dt="2023-08-09T04:14:01.552" v="298"/>
        <pc:sldMkLst>
          <pc:docMk/>
          <pc:sldMk cId="2499682613" sldId="269"/>
        </pc:sldMkLst>
      </pc:sldChg>
      <pc:sldChg chg="modSp">
        <pc:chgData name="Dongli Liu" userId="S::dliu99@my.centennialcollege.ca::3e18bb47-975a-42cd-bd9a-4f0dd346b5ba" providerId="AD" clId="Web-{5A248F66-A604-4335-86A0-BE25E159DFE8}" dt="2023-08-09T04:29:34.082" v="387" actId="20577"/>
        <pc:sldMkLst>
          <pc:docMk/>
          <pc:sldMk cId="1969787568" sldId="271"/>
        </pc:sldMkLst>
        <pc:spChg chg="mod">
          <ac:chgData name="Dongli Liu" userId="S::dliu99@my.centennialcollege.ca::3e18bb47-975a-42cd-bd9a-4f0dd346b5ba" providerId="AD" clId="Web-{5A248F66-A604-4335-86A0-BE25E159DFE8}" dt="2023-08-09T04:29:34.082" v="387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delSp modSp mod modClrScheme chgLayout">
        <pc:chgData name="Dongli Liu" userId="S::dliu99@my.centennialcollege.ca::3e18bb47-975a-42cd-bd9a-4f0dd346b5ba" providerId="AD" clId="Web-{5A248F66-A604-4335-86A0-BE25E159DFE8}" dt="2023-08-09T04:29:58.474" v="389" actId="1076"/>
        <pc:sldMkLst>
          <pc:docMk/>
          <pc:sldMk cId="2676893242" sldId="272"/>
        </pc:sldMkLst>
        <pc:spChg chg="mod">
          <ac:chgData name="Dongli Liu" userId="S::dliu99@my.centennialcollege.ca::3e18bb47-975a-42cd-bd9a-4f0dd346b5ba" providerId="AD" clId="Web-{5A248F66-A604-4335-86A0-BE25E159DFE8}" dt="2023-08-09T04:28:58.940" v="383" actId="1076"/>
          <ac:spMkLst>
            <pc:docMk/>
            <pc:sldMk cId="2676893242" sldId="272"/>
            <ac:spMk id="2" creationId="{43777A0F-7B72-8427-5736-A58C6C706B6B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28:15.814" v="359"/>
          <ac:spMkLst>
            <pc:docMk/>
            <pc:sldMk cId="2676893242" sldId="272"/>
            <ac:spMk id="9" creationId="{03AE32EC-1813-0717-998F-FAC0C4FF394D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28:15.814" v="359"/>
          <ac:spMkLst>
            <pc:docMk/>
            <pc:sldMk cId="2676893242" sldId="272"/>
            <ac:spMk id="10" creationId="{F5E2FA8A-83FE-2B09-6C4B-6EDC6373CEAF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28:15.814" v="359"/>
          <ac:spMkLst>
            <pc:docMk/>
            <pc:sldMk cId="2676893242" sldId="272"/>
            <ac:spMk id="11" creationId="{2F707523-FBC7-972A-5E4C-88EAA56C573C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9.736" v="372"/>
          <ac:spMkLst>
            <pc:docMk/>
            <pc:sldMk cId="2676893242" sldId="272"/>
            <ac:spMk id="16" creationId="{8031283A-BF8C-7884-2F2C-9F5C552F81B0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9.736" v="371"/>
          <ac:spMkLst>
            <pc:docMk/>
            <pc:sldMk cId="2676893242" sldId="272"/>
            <ac:spMk id="18" creationId="{AD60BC56-3C68-4851-0EAF-4864594A5D3F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70"/>
          <ac:spMkLst>
            <pc:docMk/>
            <pc:sldMk cId="2676893242" sldId="272"/>
            <ac:spMk id="20" creationId="{68C83345-70CF-D90F-D600-4B5FAD9B21B8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9"/>
          <ac:spMkLst>
            <pc:docMk/>
            <pc:sldMk cId="2676893242" sldId="272"/>
            <ac:spMk id="22" creationId="{2FB7955A-3D35-544B-C5F8-C3F50CBAA68A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8"/>
          <ac:spMkLst>
            <pc:docMk/>
            <pc:sldMk cId="2676893242" sldId="272"/>
            <ac:spMk id="24" creationId="{793620F8-A643-2E16-7716-689A9219B226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7"/>
          <ac:spMkLst>
            <pc:docMk/>
            <pc:sldMk cId="2676893242" sldId="272"/>
            <ac:spMk id="26" creationId="{C23138B5-40FD-E6C1-CCC9-2D504778FE0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6"/>
          <ac:spMkLst>
            <pc:docMk/>
            <pc:sldMk cId="2676893242" sldId="272"/>
            <ac:spMk id="28" creationId="{42947CB9-AD54-9E29-B76C-19CA2ACEC452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5"/>
          <ac:spMkLst>
            <pc:docMk/>
            <pc:sldMk cId="2676893242" sldId="272"/>
            <ac:spMk id="30" creationId="{A6674880-E6EA-3B81-03FF-9F8922DD7AAE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4"/>
          <ac:spMkLst>
            <pc:docMk/>
            <pc:sldMk cId="2676893242" sldId="272"/>
            <ac:spMk id="32" creationId="{DA2F5A48-212F-6D2C-3C52-6AA727B95139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3"/>
          <ac:spMkLst>
            <pc:docMk/>
            <pc:sldMk cId="2676893242" sldId="272"/>
            <ac:spMk id="34" creationId="{180A04B0-3913-89A9-64DE-A56A6D812D4B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28:27.455" v="362"/>
          <ac:spMkLst>
            <pc:docMk/>
            <pc:sldMk cId="2676893242" sldId="272"/>
            <ac:spMk id="36" creationId="{0585CE5A-3A83-B7D1-ECF3-57BCA8A4662A}"/>
          </ac:spMkLst>
        </pc:spChg>
        <pc:picChg chg="add mod ord">
          <ac:chgData name="Dongli Liu" userId="S::dliu99@my.centennialcollege.ca::3e18bb47-975a-42cd-bd9a-4f0dd346b5ba" providerId="AD" clId="Web-{5A248F66-A604-4335-86A0-BE25E159DFE8}" dt="2023-08-09T04:29:58.474" v="389" actId="1076"/>
          <ac:picMkLst>
            <pc:docMk/>
            <pc:sldMk cId="2676893242" sldId="272"/>
            <ac:picMk id="3" creationId="{91423082-022B-DD41-780C-B24C314CAA59}"/>
          </ac:picMkLst>
        </pc:picChg>
        <pc:picChg chg="del">
          <ac:chgData name="Dongli Liu" userId="S::dliu99@my.centennialcollege.ca::3e18bb47-975a-42cd-bd9a-4f0dd346b5ba" providerId="AD" clId="Web-{5A248F66-A604-4335-86A0-BE25E159DFE8}" dt="2023-08-09T04:08:48.948" v="248"/>
          <ac:picMkLst>
            <pc:docMk/>
            <pc:sldMk cId="2676893242" sldId="272"/>
            <ac:picMk id="12" creationId="{16447338-132B-C198-78DC-DF24CCFCB6CB}"/>
          </ac:picMkLst>
        </pc:picChg>
      </pc:sldChg>
      <pc:sldChg chg="add">
        <pc:chgData name="Dongli Liu" userId="S::dliu99@my.centennialcollege.ca::3e18bb47-975a-42cd-bd9a-4f0dd346b5ba" providerId="AD" clId="Web-{5A248F66-A604-4335-86A0-BE25E159DFE8}" dt="2023-08-08T22:50:55.708" v="107"/>
        <pc:sldMkLst>
          <pc:docMk/>
          <pc:sldMk cId="1002115337" sldId="273"/>
        </pc:sldMkLst>
      </pc:sldChg>
      <pc:sldChg chg="new del">
        <pc:chgData name="Dongli Liu" userId="S::dliu99@my.centennialcollege.ca::3e18bb47-975a-42cd-bd9a-4f0dd346b5ba" providerId="AD" clId="Web-{5A248F66-A604-4335-86A0-BE25E159DFE8}" dt="2023-08-08T22:43:13.022" v="106"/>
        <pc:sldMkLst>
          <pc:docMk/>
          <pc:sldMk cId="1540582234" sldId="273"/>
        </pc:sldMkLst>
      </pc:sldChg>
      <pc:sldChg chg="add del">
        <pc:chgData name="Dongli Liu" userId="S::dliu99@my.centennialcollege.ca::3e18bb47-975a-42cd-bd9a-4f0dd346b5ba" providerId="AD" clId="Web-{5A248F66-A604-4335-86A0-BE25E159DFE8}" dt="2023-08-08T23:29:35.475" v="112"/>
        <pc:sldMkLst>
          <pc:docMk/>
          <pc:sldMk cId="1822646673" sldId="274"/>
        </pc:sldMkLst>
      </pc:sldChg>
      <pc:sldChg chg="modSp add">
        <pc:chgData name="Dongli Liu" userId="S::dliu99@my.centennialcollege.ca::3e18bb47-975a-42cd-bd9a-4f0dd346b5ba" providerId="AD" clId="Web-{5A248F66-A604-4335-86A0-BE25E159DFE8}" dt="2023-08-09T04:14:40.225" v="301"/>
        <pc:sldMkLst>
          <pc:docMk/>
          <pc:sldMk cId="2841784697" sldId="274"/>
        </pc:sldMkLst>
        <pc:spChg chg="mod">
          <ac:chgData name="Dongli Liu" userId="S::dliu99@my.centennialcollege.ca::3e18bb47-975a-42cd-bd9a-4f0dd346b5ba" providerId="AD" clId="Web-{5A248F66-A604-4335-86A0-BE25E159DFE8}" dt="2023-08-09T04:14:40.225" v="301"/>
          <ac:spMkLst>
            <pc:docMk/>
            <pc:sldMk cId="2841784697" sldId="274"/>
            <ac:spMk id="2" creationId="{B1FE5F11-B7B9-4B80-8C6A-A8A7A7190B77}"/>
          </ac:spMkLst>
        </pc:spChg>
      </pc:sldChg>
      <pc:sldChg chg="addSp delSp modSp add mod replId chgLayout">
        <pc:chgData name="Dongli Liu" userId="S::dliu99@my.centennialcollege.ca::3e18bb47-975a-42cd-bd9a-4f0dd346b5ba" providerId="AD" clId="Web-{5A248F66-A604-4335-86A0-BE25E159DFE8}" dt="2023-08-09T04:36:39.487" v="430" actId="1076"/>
        <pc:sldMkLst>
          <pc:docMk/>
          <pc:sldMk cId="1092224851" sldId="275"/>
        </pc:sldMkLst>
        <pc:spChg chg="mod">
          <ac:chgData name="Dongli Liu" userId="S::dliu99@my.centennialcollege.ca::3e18bb47-975a-42cd-bd9a-4f0dd346b5ba" providerId="AD" clId="Web-{5A248F66-A604-4335-86A0-BE25E159DFE8}" dt="2023-08-08T23:38:04.173" v="172" actId="14100"/>
          <ac:spMkLst>
            <pc:docMk/>
            <pc:sldMk cId="1092224851" sldId="275"/>
            <ac:spMk id="3" creationId="{3E5FEE2D-79E5-4C1D-8BF7-EE619CA7039A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1:05.852" v="121"/>
          <ac:spMkLst>
            <pc:docMk/>
            <pc:sldMk cId="1092224851" sldId="275"/>
            <ac:spMk id="5" creationId="{17BB5AE2-1C30-739B-8EE8-456BAE42AF54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7" creationId="{E7F1AE66-47AA-4110-86B9-0626D4953989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8" creationId="{8BA5A93F-DCAE-40B8-8E94-3239A1A6A21A}"/>
          </ac:spMkLst>
        </pc:spChg>
        <pc:spChg chg="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9" creationId="{03091613-153A-4005-9F4D-2F185AE5F7BF}"/>
          </ac:spMkLst>
        </pc:spChg>
        <pc:spChg chg="add mod">
          <ac:chgData name="Dongli Liu" userId="S::dliu99@my.centennialcollege.ca::3e18bb47-975a-42cd-bd9a-4f0dd346b5ba" providerId="AD" clId="Web-{5A248F66-A604-4335-86A0-BE25E159DFE8}" dt="2023-08-09T04:36:39.487" v="430" actId="1076"/>
          <ac:spMkLst>
            <pc:docMk/>
            <pc:sldMk cId="1092224851" sldId="275"/>
            <ac:spMk id="11" creationId="{83784468-2703-9F0F-4622-32D7469C776B}"/>
          </ac:spMkLst>
        </pc:spChg>
        <pc:spChg chg="add mod">
          <ac:chgData name="Dongli Liu" userId="S::dliu99@my.centennialcollege.ca::3e18bb47-975a-42cd-bd9a-4f0dd346b5ba" providerId="AD" clId="Web-{5A248F66-A604-4335-86A0-BE25E159DFE8}" dt="2023-08-09T04:33:43.700" v="417" actId="1076"/>
          <ac:spMkLst>
            <pc:docMk/>
            <pc:sldMk cId="1092224851" sldId="275"/>
            <ac:spMk id="12" creationId="{02F4461F-4CEC-AE8C-B8E3-86BC7AD0CC7F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8:53.799" v="184"/>
          <ac:spMkLst>
            <pc:docMk/>
            <pc:sldMk cId="1092224851" sldId="275"/>
            <ac:spMk id="14" creationId="{7629E0F7-8127-22FA-C41A-501C42347753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15" creationId="{E849C8C8-5748-F5E9-18CA-D7921081B69B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17" creationId="{C5D0F4CF-1B6E-4BDF-FC5C-E8E94E6F5E0D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19" creationId="{17C5A3DA-04A9-F89B-5783-1E142F5016DC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21" creationId="{EE34DEAE-67ED-4979-0226-3B79741C966A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23" creationId="{98FA6298-DF3C-9686-0971-028396D17F2E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25" creationId="{E85C67AE-E7D6-AE65-2D31-81D54CA2732B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27" creationId="{C14D8E20-552F-FDC2-AC28-9DCDC3C0A4FB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29" creationId="{40E6C324-0AA6-C929-EF3E-0530D6CB5883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31" creationId="{E5C941B0-EF7B-32EC-F800-A1F091D2ABE3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33" creationId="{BD55B9DF-CFA9-64E0-9850-ACD8F27AEF0C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35" creationId="{F4804FCE-07A3-BDB3-BE28-6ED1883986CF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37" creationId="{A01A13D2-270C-3E6F-4B8D-F9F7A9773599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39" creationId="{A8253971-EA5D-4BD7-5376-669B9381ACC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41" creationId="{74EB6026-0A78-E6EC-8400-AC720E4EB9CE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43" creationId="{5BED1750-702E-230E-9B3A-3E0B8450B060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45" creationId="{51473D51-B90B-AB6A-D8AB-8AE9688D5BB4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47" creationId="{EE5B5193-8147-55EE-567F-62A466696D23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49" creationId="{019FEF20-65BC-6D42-7ADA-D2A6E4C059D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51" creationId="{2B397A75-EF61-069C-E737-B0ECD9D71697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53" creationId="{7C09CE0F-7D86-8083-9F06-48989C2B658A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55" creationId="{5D3F1CA7-532D-5EFD-E619-92D33502777C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8T23:36:07.967" v="135"/>
          <ac:spMkLst>
            <pc:docMk/>
            <pc:sldMk cId="1092224851" sldId="275"/>
            <ac:spMk id="57" creationId="{C316ED50-4911-3CD9-7C29-283645F243A3}"/>
          </ac:spMkLst>
        </pc:spChg>
        <pc:graphicFrameChg chg="del">
          <ac:chgData name="Dongli Liu" userId="S::dliu99@my.centennialcollege.ca::3e18bb47-975a-42cd-bd9a-4f0dd346b5ba" providerId="AD" clId="Web-{5A248F66-A604-4335-86A0-BE25E159DFE8}" dt="2023-08-08T23:31:04.102" v="120"/>
          <ac:graphicFrameMkLst>
            <pc:docMk/>
            <pc:sldMk cId="1092224851" sldId="275"/>
            <ac:graphicFrameMk id="4" creationId="{390E7E75-E57A-4FF0-A0E4-A4DBCF6EA89A}"/>
          </ac:graphicFrameMkLst>
        </pc:graphicFrameChg>
        <pc:picChg chg="add mod ord">
          <ac:chgData name="Dongli Liu" userId="S::dliu99@my.centennialcollege.ca::3e18bb47-975a-42cd-bd9a-4f0dd346b5ba" providerId="AD" clId="Web-{5A248F66-A604-4335-86A0-BE25E159DFE8}" dt="2023-08-09T04:34:56.827" v="428" actId="1076"/>
          <ac:picMkLst>
            <pc:docMk/>
            <pc:sldMk cId="1092224851" sldId="275"/>
            <ac:picMk id="6" creationId="{7E4603B4-B935-784E-3EEC-5E2F0A55DEAA}"/>
          </ac:picMkLst>
        </pc:picChg>
        <pc:picChg chg="add mod ord">
          <ac:chgData name="Dongli Liu" userId="S::dliu99@my.centennialcollege.ca::3e18bb47-975a-42cd-bd9a-4f0dd346b5ba" providerId="AD" clId="Web-{5A248F66-A604-4335-86A0-BE25E159DFE8}" dt="2023-08-09T04:34:39.608" v="425"/>
          <ac:picMkLst>
            <pc:docMk/>
            <pc:sldMk cId="1092224851" sldId="275"/>
            <ac:picMk id="10" creationId="{176CD55D-8AA6-EE24-1939-513D854511C6}"/>
          </ac:picMkLst>
        </pc:picChg>
        <pc:picChg chg="add del mod">
          <ac:chgData name="Dongli Liu" userId="S::dliu99@my.centennialcollege.ca::3e18bb47-975a-42cd-bd9a-4f0dd346b5ba" providerId="AD" clId="Web-{5A248F66-A604-4335-86A0-BE25E159DFE8}" dt="2023-08-08T23:38:53.799" v="185"/>
          <ac:picMkLst>
            <pc:docMk/>
            <pc:sldMk cId="1092224851" sldId="275"/>
            <ac:picMk id="13" creationId="{8454B5F0-1C44-DD6C-781B-DC3029973D61}"/>
          </ac:picMkLst>
        </pc:picChg>
      </pc:sldChg>
      <pc:sldChg chg="new del">
        <pc:chgData name="Dongli Liu" userId="S::dliu99@my.centennialcollege.ca::3e18bb47-975a-42cd-bd9a-4f0dd346b5ba" providerId="AD" clId="Web-{5A248F66-A604-4335-86A0-BE25E159DFE8}" dt="2023-08-08T23:26:53.800" v="111"/>
        <pc:sldMkLst>
          <pc:docMk/>
          <pc:sldMk cId="1733269723" sldId="275"/>
        </pc:sldMkLst>
      </pc:sldChg>
      <pc:sldChg chg="new del">
        <pc:chgData name="Dongli Liu" userId="S::dliu99@my.centennialcollege.ca::3e18bb47-975a-42cd-bd9a-4f0dd346b5ba" providerId="AD" clId="Web-{5A248F66-A604-4335-86A0-BE25E159DFE8}" dt="2023-08-08T23:30:26.554" v="115"/>
        <pc:sldMkLst>
          <pc:docMk/>
          <pc:sldMk cId="3083408633" sldId="275"/>
        </pc:sldMkLst>
      </pc:sldChg>
      <pc:sldChg chg="modSp add">
        <pc:chgData name="Dongli Liu" userId="S::dliu99@my.centennialcollege.ca::3e18bb47-975a-42cd-bd9a-4f0dd346b5ba" providerId="AD" clId="Web-{5A248F66-A604-4335-86A0-BE25E159DFE8}" dt="2023-08-09T04:22:29.646" v="355" actId="1076"/>
        <pc:sldMkLst>
          <pc:docMk/>
          <pc:sldMk cId="3288943618" sldId="276"/>
        </pc:sldMkLst>
        <pc:spChg chg="mod">
          <ac:chgData name="Dongli Liu" userId="S::dliu99@my.centennialcollege.ca::3e18bb47-975a-42cd-bd9a-4f0dd346b5ba" providerId="AD" clId="Web-{5A248F66-A604-4335-86A0-BE25E159DFE8}" dt="2023-08-09T04:22:29.646" v="355" actId="1076"/>
          <ac:spMkLst>
            <pc:docMk/>
            <pc:sldMk cId="3288943618" sldId="276"/>
            <ac:spMk id="2" creationId="{EDCEF9C1-7EDF-D325-5B62-DDF6D390CA16}"/>
          </ac:spMkLst>
        </pc:spChg>
        <pc:picChg chg="mod">
          <ac:chgData name="Dongli Liu" userId="S::dliu99@my.centennialcollege.ca::3e18bb47-975a-42cd-bd9a-4f0dd346b5ba" providerId="AD" clId="Web-{5A248F66-A604-4335-86A0-BE25E159DFE8}" dt="2023-08-09T04:02:28.061" v="241" actId="1076"/>
          <ac:picMkLst>
            <pc:docMk/>
            <pc:sldMk cId="3288943618" sldId="276"/>
            <ac:picMk id="44" creationId="{94B3AD4A-BADB-4C0A-173F-E2662E58FBD6}"/>
          </ac:picMkLst>
        </pc:picChg>
      </pc:sldChg>
      <pc:sldChg chg="addSp delSp modSp new del mod modClrScheme chgLayout">
        <pc:chgData name="Dongli Liu" userId="S::dliu99@my.centennialcollege.ca::3e18bb47-975a-42cd-bd9a-4f0dd346b5ba" providerId="AD" clId="Web-{5A248F66-A604-4335-86A0-BE25E159DFE8}" dt="2023-08-09T04:27:59.923" v="358"/>
        <pc:sldMkLst>
          <pc:docMk/>
          <pc:sldMk cId="4257988432" sldId="277"/>
        </pc:sldMkLst>
        <pc:spChg chg="mod">
          <ac:chgData name="Dongli Liu" userId="S::dliu99@my.centennialcollege.ca::3e18bb47-975a-42cd-bd9a-4f0dd346b5ba" providerId="AD" clId="Web-{5A248F66-A604-4335-86A0-BE25E159DFE8}" dt="2023-08-09T04:22:22.724" v="354" actId="1076"/>
          <ac:spMkLst>
            <pc:docMk/>
            <pc:sldMk cId="4257988432" sldId="277"/>
            <ac:spMk id="2" creationId="{FDEB59AE-F8C9-6E23-C814-642B530864B1}"/>
          </ac:spMkLst>
        </pc:spChg>
        <pc:spChg chg="del">
          <ac:chgData name="Dongli Liu" userId="S::dliu99@my.centennialcollege.ca::3e18bb47-975a-42cd-bd9a-4f0dd346b5ba" providerId="AD" clId="Web-{5A248F66-A604-4335-86A0-BE25E159DFE8}" dt="2023-08-09T04:19:30.203" v="342"/>
          <ac:spMkLst>
            <pc:docMk/>
            <pc:sldMk cId="4257988432" sldId="277"/>
            <ac:spMk id="3" creationId="{78CA7390-529B-AFF0-B0FE-FEABC82DF32F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9:30.203" v="342"/>
          <ac:spMkLst>
            <pc:docMk/>
            <pc:sldMk cId="4257988432" sldId="277"/>
            <ac:spMk id="4" creationId="{682812FD-7386-5A15-93B8-64325E19EBC0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9:30.203" v="342"/>
          <ac:spMkLst>
            <pc:docMk/>
            <pc:sldMk cId="4257988432" sldId="277"/>
            <ac:spMk id="5" creationId="{AC8595A0-2CFF-AEE5-C9FD-20026E881E77}"/>
          </ac:spMkLst>
        </pc:spChg>
        <pc:spChg chg="mod">
          <ac:chgData name="Dongli Liu" userId="S::dliu99@my.centennialcollege.ca::3e18bb47-975a-42cd-bd9a-4f0dd346b5ba" providerId="AD" clId="Web-{5A248F66-A604-4335-86A0-BE25E159DFE8}" dt="2023-08-09T04:19:30.203" v="342"/>
          <ac:spMkLst>
            <pc:docMk/>
            <pc:sldMk cId="4257988432" sldId="277"/>
            <ac:spMk id="6" creationId="{D83F96B1-7774-15FD-F0A3-208527F9BC08}"/>
          </ac:spMkLst>
        </pc:spChg>
        <pc:spChg chg="add del mod">
          <ac:chgData name="Dongli Liu" userId="S::dliu99@my.centennialcollege.ca::3e18bb47-975a-42cd-bd9a-4f0dd346b5ba" providerId="AD" clId="Web-{5A248F66-A604-4335-86A0-BE25E159DFE8}" dt="2023-08-09T04:19:46.219" v="343"/>
          <ac:spMkLst>
            <pc:docMk/>
            <pc:sldMk cId="4257988432" sldId="277"/>
            <ac:spMk id="11" creationId="{36A595C4-131A-AF15-1F2C-681712813967}"/>
          </ac:spMkLst>
        </pc:spChg>
        <pc:picChg chg="add mod">
          <ac:chgData name="Dongli Liu" userId="S::dliu99@my.centennialcollege.ca::3e18bb47-975a-42cd-bd9a-4f0dd346b5ba" providerId="AD" clId="Web-{5A248F66-A604-4335-86A0-BE25E159DFE8}" dt="2023-08-09T04:21:26.207" v="351" actId="1076"/>
          <ac:picMkLst>
            <pc:docMk/>
            <pc:sldMk cId="4257988432" sldId="277"/>
            <ac:picMk id="7" creationId="{204D9AC3-FD2A-E37D-84A9-427F32CC71BB}"/>
          </ac:picMkLst>
        </pc:picChg>
      </pc:sldChg>
      <pc:sldChg chg="modSp add">
        <pc:chgData name="Dongli Liu" userId="S::dliu99@my.centennialcollege.ca::3e18bb47-975a-42cd-bd9a-4f0dd346b5ba" providerId="AD" clId="Web-{5A248F66-A604-4335-86A0-BE25E159DFE8}" dt="2023-08-09T04:27:45.157" v="357"/>
        <pc:sldMkLst>
          <pc:docMk/>
          <pc:sldMk cId="2593091805" sldId="278"/>
        </pc:sldMkLst>
        <pc:spChg chg="mod">
          <ac:chgData name="Dongli Liu" userId="S::dliu99@my.centennialcollege.ca::3e18bb47-975a-42cd-bd9a-4f0dd346b5ba" providerId="AD" clId="Web-{5A248F66-A604-4335-86A0-BE25E159DFE8}" dt="2023-08-09T04:27:45.157" v="357"/>
          <ac:spMkLst>
            <pc:docMk/>
            <pc:sldMk cId="2593091805" sldId="278"/>
            <ac:spMk id="2" creationId="{FDEB59AE-F8C9-6E23-C814-642B530864B1}"/>
          </ac:spMkLst>
        </pc:spChg>
      </pc:sldChg>
      <pc:sldMasterChg chg="addSldLayout">
        <pc:chgData name="Dongli Liu" userId="S::dliu99@my.centennialcollege.ca::3e18bb47-975a-42cd-bd9a-4f0dd346b5ba" providerId="AD" clId="Web-{5A248F66-A604-4335-86A0-BE25E159DFE8}" dt="2023-08-09T04:27:29.281" v="356"/>
        <pc:sldMasterMkLst>
          <pc:docMk/>
          <pc:sldMasterMk cId="2319061225" sldId="2147483648"/>
        </pc:sldMasterMkLst>
        <pc:sldLayoutChg chg="add">
          <pc:chgData name="Dongli Liu" userId="S::dliu99@my.centennialcollege.ca::3e18bb47-975a-42cd-bd9a-4f0dd346b5ba" providerId="AD" clId="Web-{5A248F66-A604-4335-86A0-BE25E159DFE8}" dt="2023-08-09T04:27:29.281" v="356"/>
          <pc:sldLayoutMkLst>
            <pc:docMk/>
            <pc:sldMasterMk cId="2319061225" sldId="2147483648"/>
            <pc:sldLayoutMk cId="4249735939" sldId="2147483669"/>
          </pc:sldLayoutMkLst>
        </pc:sldLayoutChg>
      </pc:sldMasterChg>
    </pc:docChg>
  </pc:docChgLst>
  <pc:docChgLst>
    <pc:chgData name="Dongli Liu" userId="3e18bb47-975a-42cd-bd9a-4f0dd346b5ba" providerId="ADAL" clId="{256CE1B8-9DFE-4E20-B1A0-C9F24E639C0C}"/>
    <pc:docChg chg="undo redo custSel addSld delSld modSld sldOrd modMainMaster">
      <pc:chgData name="Dongli Liu" userId="3e18bb47-975a-42cd-bd9a-4f0dd346b5ba" providerId="ADAL" clId="{256CE1B8-9DFE-4E20-B1A0-C9F24E639C0C}" dt="2023-08-04T17:12:38.843" v="883" actId="26606"/>
      <pc:docMkLst>
        <pc:docMk/>
      </pc:docMkLst>
      <pc:sldChg chg="modSp mod">
        <pc:chgData name="Dongli Liu" userId="3e18bb47-975a-42cd-bd9a-4f0dd346b5ba" providerId="ADAL" clId="{256CE1B8-9DFE-4E20-B1A0-C9F24E639C0C}" dt="2023-08-04T16:36:58.593" v="230" actId="14100"/>
        <pc:sldMkLst>
          <pc:docMk/>
          <pc:sldMk cId="1713219598" sldId="257"/>
        </pc:sldMkLst>
        <pc:spChg chg="mod">
          <ac:chgData name="Dongli Liu" userId="3e18bb47-975a-42cd-bd9a-4f0dd346b5ba" providerId="ADAL" clId="{256CE1B8-9DFE-4E20-B1A0-C9F24E639C0C}" dt="2023-08-04T16:36:58.593" v="230" actId="14100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1713219598" sldId="257"/>
            <ac:spMk id="5" creationId="{9AB5BAF8-EA80-4AD4-8D83-5960C299573A}"/>
          </ac:spMkLst>
        </pc:spChg>
      </pc:sldChg>
      <pc:sldChg chg="addSp delSp modSp mod modClrScheme chgLayout modNotesTx">
        <pc:chgData name="Dongli Liu" userId="3e18bb47-975a-42cd-bd9a-4f0dd346b5ba" providerId="ADAL" clId="{256CE1B8-9DFE-4E20-B1A0-C9F24E639C0C}" dt="2023-08-04T17:12:38.843" v="883" actId="26606"/>
        <pc:sldMkLst>
          <pc:docMk/>
          <pc:sldMk cId="3571516367" sldId="258"/>
        </pc:sldMkLst>
        <pc:spChg chg="mo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2" creationId="{0A32731C-311B-46F7-A865-6C3AF6B09A47}"/>
          </ac:spMkLst>
        </pc:spChg>
        <pc:spChg chg="del mod">
          <ac:chgData name="Dongli Liu" userId="3e18bb47-975a-42cd-bd9a-4f0dd346b5ba" providerId="ADAL" clId="{256CE1B8-9DFE-4E20-B1A0-C9F24E639C0C}" dt="2023-08-04T17:07:26.068" v="814" actId="478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Dongli Liu" userId="3e18bb47-975a-42cd-bd9a-4f0dd346b5ba" providerId="ADAL" clId="{256CE1B8-9DFE-4E20-B1A0-C9F24E639C0C}" dt="2023-08-04T17:07:28.944" v="815" actId="478"/>
          <ac:spMkLst>
            <pc:docMk/>
            <pc:sldMk cId="3571516367" sldId="258"/>
            <ac:spMk id="8" creationId="{4A283947-9581-69C9-BAA8-A62AF4D41ED9}"/>
          </ac:spMkLst>
        </pc:spChg>
        <pc:spChg chg="add mod or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12" creationId="{E387C6D5-3594-BD84-400A-64E1CCE25B02}"/>
          </ac:spMkLst>
        </pc:spChg>
        <pc:spChg chg="add mod ord">
          <ac:chgData name="Dongli Liu" userId="3e18bb47-975a-42cd-bd9a-4f0dd346b5ba" providerId="ADAL" clId="{256CE1B8-9DFE-4E20-B1A0-C9F24E639C0C}" dt="2023-08-04T17:12:38.843" v="883" actId="26606"/>
          <ac:spMkLst>
            <pc:docMk/>
            <pc:sldMk cId="3571516367" sldId="258"/>
            <ac:spMk id="13" creationId="{773EF126-064C-32B5-0959-E745EB58C316}"/>
          </ac:spMkLst>
        </pc:spChg>
        <pc:picChg chg="add mod ord">
          <ac:chgData name="Dongli Liu" userId="3e18bb47-975a-42cd-bd9a-4f0dd346b5ba" providerId="ADAL" clId="{256CE1B8-9DFE-4E20-B1A0-C9F24E639C0C}" dt="2023-08-04T17:12:38.843" v="883" actId="26606"/>
          <ac:picMkLst>
            <pc:docMk/>
            <pc:sldMk cId="3571516367" sldId="258"/>
            <ac:picMk id="9" creationId="{C6D0CAA1-3A1B-1AE9-5D37-E498969E8C79}"/>
          </ac:picMkLst>
        </pc:picChg>
        <pc:picChg chg="add mod ord">
          <ac:chgData name="Dongli Liu" userId="3e18bb47-975a-42cd-bd9a-4f0dd346b5ba" providerId="ADAL" clId="{256CE1B8-9DFE-4E20-B1A0-C9F24E639C0C}" dt="2023-08-04T17:12:38.843" v="883" actId="26606"/>
          <ac:picMkLst>
            <pc:docMk/>
            <pc:sldMk cId="3571516367" sldId="258"/>
            <ac:picMk id="10" creationId="{9317EC8F-9940-9334-4C78-4BA178266B81}"/>
          </ac:picMkLst>
        </pc:picChg>
        <pc:picChg chg="add mod">
          <ac:chgData name="Dongli Liu" userId="3e18bb47-975a-42cd-bd9a-4f0dd346b5ba" providerId="ADAL" clId="{256CE1B8-9DFE-4E20-B1A0-C9F24E639C0C}" dt="2023-08-04T17:09:38.523" v="835"/>
          <ac:picMkLst>
            <pc:docMk/>
            <pc:sldMk cId="3571516367" sldId="258"/>
            <ac:picMk id="11" creationId="{CCB5FA5E-2312-3B48-5E4B-609C7583FFE0}"/>
          </ac:picMkLst>
        </pc:picChg>
      </pc:sldChg>
      <pc:sldChg chg="addSp delSp modSp mod chgLayout">
        <pc:chgData name="Dongli Liu" userId="3e18bb47-975a-42cd-bd9a-4f0dd346b5ba" providerId="ADAL" clId="{256CE1B8-9DFE-4E20-B1A0-C9F24E639C0C}" dt="2023-08-04T16:30:19.598" v="184" actId="20577"/>
        <pc:sldMkLst>
          <pc:docMk/>
          <pc:sldMk cId="332104327" sldId="259"/>
        </pc:sldMkLst>
        <pc:spChg chg="mod or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" creationId="{FA93DB88-62DD-4C41-977F-D59BEF14EE76}"/>
          </ac:spMkLst>
        </pc:spChg>
        <pc:spChg chg="mod ord">
          <ac:chgData name="Dongli Liu" userId="3e18bb47-975a-42cd-bd9a-4f0dd346b5ba" providerId="ADAL" clId="{256CE1B8-9DFE-4E20-B1A0-C9F24E639C0C}" dt="2023-08-04T16:30:08.066" v="167" actId="20577"/>
          <ac:spMkLst>
            <pc:docMk/>
            <pc:sldMk cId="332104327" sldId="259"/>
            <ac:spMk id="3" creationId="{AEF37E83-2D8B-42EF-A2C4-5D2BBDB1F05B}"/>
          </ac:spMkLst>
        </pc:spChg>
        <pc:spChg chg="mod ord">
          <ac:chgData name="Dongli Liu" userId="3e18bb47-975a-42cd-bd9a-4f0dd346b5ba" providerId="ADAL" clId="{256CE1B8-9DFE-4E20-B1A0-C9F24E639C0C}" dt="2023-08-04T16:30:08.034" v="166" actId="6549"/>
          <ac:spMkLst>
            <pc:docMk/>
            <pc:sldMk cId="332104327" sldId="259"/>
            <ac:spMk id="4" creationId="{B0D77839-2CFD-4BC8-85DA-9EE69CCE1B20}"/>
          </ac:spMkLst>
        </pc:spChg>
        <pc:spChg chg="mod ord">
          <ac:chgData name="Dongli Liu" userId="3e18bb47-975a-42cd-bd9a-4f0dd346b5ba" providerId="ADAL" clId="{256CE1B8-9DFE-4E20-B1A0-C9F24E639C0C}" dt="2023-08-04T16:30:08.003" v="165" actId="20577"/>
          <ac:spMkLst>
            <pc:docMk/>
            <pc:sldMk cId="332104327" sldId="259"/>
            <ac:spMk id="5" creationId="{57E386FF-C90F-4484-A843-D4BA75FFF002}"/>
          </ac:spMkLst>
        </pc:spChg>
        <pc:spChg chg="mod ord">
          <ac:chgData name="Dongli Liu" userId="3e18bb47-975a-42cd-bd9a-4f0dd346b5ba" providerId="ADAL" clId="{256CE1B8-9DFE-4E20-B1A0-C9F24E639C0C}" dt="2023-08-04T16:30:07.956" v="164" actId="20577"/>
          <ac:spMkLst>
            <pc:docMk/>
            <pc:sldMk cId="332104327" sldId="259"/>
            <ac:spMk id="6" creationId="{F30780D1-5C1B-411C-81ED-7B9970FCBF8A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7" creationId="{4328E0A1-4FE3-9C14-E0B7-D78BBC5C6A3B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8" creationId="{735A778E-7F0A-137C-955A-9ED6C3EE2399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9" creationId="{5DAC8D26-A264-308C-0F8C-B5A0723CC412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0" creationId="{73B29309-A2ED-EF10-D651-F6B1A56706BE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1" creationId="{415C4BAA-287F-A19C-901E-69BC4847D039}"/>
          </ac:spMkLst>
        </pc:spChg>
        <pc:spChg chg="mod ord">
          <ac:chgData name="Dongli Liu" userId="3e18bb47-975a-42cd-bd9a-4f0dd346b5ba" providerId="ADAL" clId="{256CE1B8-9DFE-4E20-B1A0-C9F24E639C0C}" dt="2023-08-04T16:30:19.598" v="184" actId="20577"/>
          <ac:spMkLst>
            <pc:docMk/>
            <pc:sldMk cId="332104327" sldId="259"/>
            <ac:spMk id="12" creationId="{FABE7D8B-D1CD-44C0-AD2D-2ABA67684E97}"/>
          </ac:spMkLst>
        </pc:spChg>
        <pc:spChg chg="mod ord">
          <ac:chgData name="Dongli Liu" userId="3e18bb47-975a-42cd-bd9a-4f0dd346b5ba" providerId="ADAL" clId="{256CE1B8-9DFE-4E20-B1A0-C9F24E639C0C}" dt="2023-08-04T16:30:07.925" v="163"/>
          <ac:spMkLst>
            <pc:docMk/>
            <pc:sldMk cId="332104327" sldId="259"/>
            <ac:spMk id="13" creationId="{8C2F0B15-120C-423F-8EE5-F303B19D5CC5}"/>
          </ac:spMkLst>
        </pc:spChg>
        <pc:spChg chg="mod ord">
          <ac:chgData name="Dongli Liu" userId="3e18bb47-975a-42cd-bd9a-4f0dd346b5ba" providerId="ADAL" clId="{256CE1B8-9DFE-4E20-B1A0-C9F24E639C0C}" dt="2023-08-04T16:30:07.862" v="161"/>
          <ac:spMkLst>
            <pc:docMk/>
            <pc:sldMk cId="332104327" sldId="259"/>
            <ac:spMk id="14" creationId="{300D2644-F516-41F1-A88D-93673EA209A4}"/>
          </ac:spMkLst>
        </pc:spChg>
        <pc:spChg chg="mod ord">
          <ac:chgData name="Dongli Liu" userId="3e18bb47-975a-42cd-bd9a-4f0dd346b5ba" providerId="ADAL" clId="{256CE1B8-9DFE-4E20-B1A0-C9F24E639C0C}" dt="2023-08-04T16:30:07.799" v="159"/>
          <ac:spMkLst>
            <pc:docMk/>
            <pc:sldMk cId="332104327" sldId="259"/>
            <ac:spMk id="15" creationId="{9405A1F0-98C1-4B11-8D9A-3C009ADC44D0}"/>
          </ac:spMkLst>
        </pc:spChg>
        <pc:spChg chg="mod or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6" creationId="{24238BD7-9B10-4E64-B1B4-FDE6DD70AA60}"/>
          </ac:spMkLst>
        </pc:spChg>
        <pc:spChg chg="mod or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7" creationId="{CD3D67B7-A821-49FC-94BE-19EDE9D319A5}"/>
          </ac:spMkLst>
        </pc:spChg>
        <pc:spChg chg="mod or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8" creationId="{C8D6D0E8-3983-4B7D-ADB2-077E17AD3BD0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19" creationId="{6ADB861D-2AD2-6AD2-695D-D3D5FF936083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0" creationId="{EFDC3C2A-F443-7858-9B3D-138573F5A49E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1" creationId="{4DA0E88D-793F-FC22-AE43-B94727195686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2" creationId="{259DA1B8-9191-6E57-2689-8523BBAA3F88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3" creationId="{A66518DB-2F37-06AB-617D-6D4F7C937DF3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4" creationId="{4DAC70E8-C13E-642F-FDC9-0BD62475D4B1}"/>
          </ac:spMkLst>
        </pc:spChg>
        <pc:spChg chg="add del mod">
          <ac:chgData name="Dongli Liu" userId="3e18bb47-975a-42cd-bd9a-4f0dd346b5ba" providerId="ADAL" clId="{256CE1B8-9DFE-4E20-B1A0-C9F24E639C0C}" dt="2023-08-04T16:30:03.705" v="157" actId="6264"/>
          <ac:spMkLst>
            <pc:docMk/>
            <pc:sldMk cId="332104327" sldId="259"/>
            <ac:spMk id="25" creationId="{A771E241-1F0B-2539-8BF5-C3AEFFE86C84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1663780162" sldId="260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1663780162" sldId="260"/>
            <ac:spMk id="7" creationId="{B2A46C4A-D036-4440-BB64-6754F4FF27C1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1663780162" sldId="260"/>
            <ac:spMk id="8" creationId="{905F172A-5D5D-43CD-A187-DA0D303F4144}"/>
          </ac:spMkLst>
        </pc:spChg>
      </pc:sldChg>
      <pc:sldChg chg="modSp">
        <pc:chgData name="Dongli Liu" userId="3e18bb47-975a-42cd-bd9a-4f0dd346b5ba" providerId="ADAL" clId="{256CE1B8-9DFE-4E20-B1A0-C9F24E639C0C}" dt="2023-08-04T15:45:02.766" v="0"/>
        <pc:sldMkLst>
          <pc:docMk/>
          <pc:sldMk cId="1429429409" sldId="261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1429429409" sldId="261"/>
            <ac:spMk id="9" creationId="{B86AD343-7149-4E7C-BD28-3080F25980CF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4055079983" sldId="263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4055079983" sldId="263"/>
            <ac:spMk id="56" creationId="{B289356A-BDA0-4234-84F2-9F2F25D0D7BD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4055079983" sldId="263"/>
            <ac:spMk id="57" creationId="{3A38BE84-957B-46B9-A315-4B5064DFF1A1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2619301236" sldId="264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2619301236" sldId="264"/>
            <ac:spMk id="23" creationId="{637DEDF5-3FCD-4BC2-86A5-7BE2BF01EA38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2619301236" sldId="264"/>
            <ac:spMk id="24" creationId="{918C3C97-444D-4600-8553-B9C4C1F8483B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744379741" sldId="265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744379741" sldId="265"/>
            <ac:spMk id="4" creationId="{DA53D834-F1E2-4848-8093-D412A7B081AF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744379741" sldId="265"/>
            <ac:spMk id="5" creationId="{3555A49C-96F4-440D-B89E-A0AE94F70108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1742861620" sldId="266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1742861620" sldId="266"/>
            <ac:spMk id="5" creationId="{4135E32A-1A8C-43D2-9C6E-12887B4DEDFB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2499682613" sldId="269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2499682613" sldId="269"/>
            <ac:spMk id="8" creationId="{8BA5A93F-DCAE-40B8-8E94-3239A1A6A21A}"/>
          </ac:spMkLst>
        </pc:spChg>
      </pc:sldChg>
      <pc:sldChg chg="addSp delSp modSp mod ord">
        <pc:chgData name="Dongli Liu" userId="3e18bb47-975a-42cd-bd9a-4f0dd346b5ba" providerId="ADAL" clId="{256CE1B8-9DFE-4E20-B1A0-C9F24E639C0C}" dt="2023-08-04T17:07:16.975" v="813" actId="20577"/>
        <pc:sldMkLst>
          <pc:docMk/>
          <pc:sldMk cId="2896385493" sldId="270"/>
        </pc:sldMkLst>
        <pc:spChg chg="mod">
          <ac:chgData name="Dongli Liu" userId="3e18bb47-975a-42cd-bd9a-4f0dd346b5ba" providerId="ADAL" clId="{256CE1B8-9DFE-4E20-B1A0-C9F24E639C0C}" dt="2023-08-04T17:07:16.975" v="813" actId="20577"/>
          <ac:spMkLst>
            <pc:docMk/>
            <pc:sldMk cId="2896385493" sldId="270"/>
            <ac:spMk id="3" creationId="{77762301-F83A-4BEA-9D11-E6C99FB574A8}"/>
          </ac:spMkLst>
        </pc:spChg>
        <pc:spChg chg="add mod">
          <ac:chgData name="Dongli Liu" userId="3e18bb47-975a-42cd-bd9a-4f0dd346b5ba" providerId="ADAL" clId="{256CE1B8-9DFE-4E20-B1A0-C9F24E639C0C}" dt="2023-08-04T16:59:09.361" v="582"/>
          <ac:spMkLst>
            <pc:docMk/>
            <pc:sldMk cId="2896385493" sldId="270"/>
            <ac:spMk id="5" creationId="{103264EA-6314-5E5F-58E0-5C1C96E24748}"/>
          </ac:spMkLst>
        </pc:spChg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2896385493" sldId="270"/>
            <ac:spMk id="6" creationId="{3627CC26-34EF-4BB9-B289-9EC56B07D1E6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2896385493" sldId="270"/>
            <ac:spMk id="7" creationId="{4E98E6AD-9D37-499C-898E-ED12AC36D31D}"/>
          </ac:spMkLst>
        </pc:spChg>
        <pc:spChg chg="add mod">
          <ac:chgData name="Dongli Liu" userId="3e18bb47-975a-42cd-bd9a-4f0dd346b5ba" providerId="ADAL" clId="{256CE1B8-9DFE-4E20-B1A0-C9F24E639C0C}" dt="2023-08-04T17:00:05.024" v="596" actId="21"/>
          <ac:spMkLst>
            <pc:docMk/>
            <pc:sldMk cId="2896385493" sldId="270"/>
            <ac:spMk id="9" creationId="{F2B9B14F-8C3E-5CE1-56D1-C62A7F1AED6B}"/>
          </ac:spMkLst>
        </pc:spChg>
        <pc:spChg chg="add mod">
          <ac:chgData name="Dongli Liu" userId="3e18bb47-975a-42cd-bd9a-4f0dd346b5ba" providerId="ADAL" clId="{256CE1B8-9DFE-4E20-B1A0-C9F24E639C0C}" dt="2023-08-04T16:59:09.361" v="582"/>
          <ac:spMkLst>
            <pc:docMk/>
            <pc:sldMk cId="2896385493" sldId="270"/>
            <ac:spMk id="10" creationId="{62C17AA9-8CC9-32A1-1469-E7D3E2DF9A13}"/>
          </ac:spMkLst>
        </pc:spChg>
        <pc:spChg chg="add mod">
          <ac:chgData name="Dongli Liu" userId="3e18bb47-975a-42cd-bd9a-4f0dd346b5ba" providerId="ADAL" clId="{256CE1B8-9DFE-4E20-B1A0-C9F24E639C0C}" dt="2023-08-04T16:59:09.361" v="582"/>
          <ac:spMkLst>
            <pc:docMk/>
            <pc:sldMk cId="2896385493" sldId="270"/>
            <ac:spMk id="11" creationId="{FA982AFB-124A-348F-04DA-A5FC25853131}"/>
          </ac:spMkLst>
        </pc:spChg>
        <pc:grpChg chg="add del mod">
          <ac:chgData name="Dongli Liu" userId="3e18bb47-975a-42cd-bd9a-4f0dd346b5ba" providerId="ADAL" clId="{256CE1B8-9DFE-4E20-B1A0-C9F24E639C0C}" dt="2023-08-04T17:00:08.727" v="598" actId="478"/>
          <ac:grpSpMkLst>
            <pc:docMk/>
            <pc:sldMk cId="2896385493" sldId="270"/>
            <ac:grpSpMk id="2" creationId="{2DC5C80C-8EC3-FD76-2243-A73DAB2ED8F8}"/>
          </ac:grpSpMkLst>
        </pc:grpChg>
        <pc:grpChg chg="add del mod">
          <ac:chgData name="Dongli Liu" userId="3e18bb47-975a-42cd-bd9a-4f0dd346b5ba" providerId="ADAL" clId="{256CE1B8-9DFE-4E20-B1A0-C9F24E639C0C}" dt="2023-08-04T17:00:07.738" v="597" actId="478"/>
          <ac:grpSpMkLst>
            <pc:docMk/>
            <pc:sldMk cId="2896385493" sldId="270"/>
            <ac:grpSpMk id="4" creationId="{8F7FB145-43A7-C436-8D22-86674C2AE264}"/>
          </ac:grpSpMkLst>
        </pc:grpChg>
        <pc:graphicFrameChg chg="mod modGraphic">
          <ac:chgData name="Dongli Liu" userId="3e18bb47-975a-42cd-bd9a-4f0dd346b5ba" providerId="ADAL" clId="{256CE1B8-9DFE-4E20-B1A0-C9F24E639C0C}" dt="2023-08-04T17:06:52.833" v="805" actId="5793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1969787568" sldId="271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1969787568" sldId="271"/>
            <ac:spMk id="5" creationId="{3990FA1B-5022-47AB-A0AE-8F5C5797997C}"/>
          </ac:spMkLst>
        </pc:spChg>
      </pc:sldChg>
      <pc:sldChg chg="modSp">
        <pc:chgData name="Dongli Liu" userId="3e18bb47-975a-42cd-bd9a-4f0dd346b5ba" providerId="ADAL" clId="{256CE1B8-9DFE-4E20-B1A0-C9F24E639C0C}" dt="2023-08-04T15:45:40.106" v="1"/>
        <pc:sldMkLst>
          <pc:docMk/>
          <pc:sldMk cId="2676893242" sldId="272"/>
        </pc:sld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k cId="2676893242" sldId="272"/>
            <ac:spMk id="9" creationId="{03AE32EC-1813-0717-998F-FAC0C4FF394D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k cId="2676893242" sldId="272"/>
            <ac:spMk id="10" creationId="{F5E2FA8A-83FE-2B09-6C4B-6EDC6373CEAF}"/>
          </ac:spMkLst>
        </pc:spChg>
      </pc:sldChg>
      <pc:sldChg chg="new del">
        <pc:chgData name="Dongli Liu" userId="3e18bb47-975a-42cd-bd9a-4f0dd346b5ba" providerId="ADAL" clId="{256CE1B8-9DFE-4E20-B1A0-C9F24E639C0C}" dt="2023-08-04T16:36:26.968" v="215" actId="47"/>
        <pc:sldMkLst>
          <pc:docMk/>
          <pc:sldMk cId="2529261532" sldId="273"/>
        </pc:sldMkLst>
      </pc:sldChg>
      <pc:sldChg chg="new del">
        <pc:chgData name="Dongli Liu" userId="3e18bb47-975a-42cd-bd9a-4f0dd346b5ba" providerId="ADAL" clId="{256CE1B8-9DFE-4E20-B1A0-C9F24E639C0C}" dt="2023-08-04T16:34:16.394" v="211" actId="47"/>
        <pc:sldMkLst>
          <pc:docMk/>
          <pc:sldMk cId="2623681295" sldId="273"/>
        </pc:sldMkLst>
      </pc:sldChg>
      <pc:sldMasterChg chg="modSp modSldLayout">
        <pc:chgData name="Dongli Liu" userId="3e18bb47-975a-42cd-bd9a-4f0dd346b5ba" providerId="ADAL" clId="{256CE1B8-9DFE-4E20-B1A0-C9F24E639C0C}" dt="2023-08-04T15:45:40.106" v="1"/>
        <pc:sldMasterMkLst>
          <pc:docMk/>
          <pc:sldMasterMk cId="2319061225" sldId="2147483648"/>
        </pc:sldMasterMkLst>
        <pc:spChg chg="mod">
          <ac:chgData name="Dongli Liu" userId="3e18bb47-975a-42cd-bd9a-4f0dd346b5ba" providerId="ADAL" clId="{256CE1B8-9DFE-4E20-B1A0-C9F24E639C0C}" dt="2023-08-04T15:45:02.766" v="0"/>
          <ac:spMkLst>
            <pc:docMk/>
            <pc:sldMasterMk cId="2319061225" sldId="2147483648"/>
            <ac:spMk id="4" creationId="{C2AE9FDE-AF95-49F8-A927-35A23C9E6532}"/>
          </ac:spMkLst>
        </pc:spChg>
        <pc:spChg chg="mod">
          <ac:chgData name="Dongli Liu" userId="3e18bb47-975a-42cd-bd9a-4f0dd346b5ba" providerId="ADAL" clId="{256CE1B8-9DFE-4E20-B1A0-C9F24E639C0C}" dt="2023-08-04T15:45:40.106" v="1"/>
          <ac:spMkLst>
            <pc:docMk/>
            <pc:sldMasterMk cId="2319061225" sldId="2147483648"/>
            <ac:spMk id="5" creationId="{CC2E900D-8FF9-4E80-860D-89C2D3B4E4E1}"/>
          </ac:spMkLst>
        </pc:sp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982124936" sldId="2147483650"/>
              <ac:spMk id="4" creationId="{A39F5093-3C53-4152-B8FE-0522E0795269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4249735939" sldId="2147483651"/>
              <ac:spMk id="4" creationId="{9C11EBF9-6826-475B-8079-C11128991BAE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1165259451" sldId="2147483652"/>
              <ac:spMk id="5" creationId="{874DC36F-5D3E-439D-80B5-32633FC34434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2432451945" sldId="2147483653"/>
              <ac:spMk id="7" creationId="{F255C16C-AA88-4BBF-8040-11ECFED618E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3203065686" sldId="2147483654"/>
              <ac:spMk id="3" creationId="{D9303E9A-96BC-4283-A6E1-5948AEB119F4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3118896713" sldId="2147483660"/>
              <ac:spMk id="7" creationId="{F255C16C-AA88-4BBF-8040-11ECFED618E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2857120649" sldId="2147483662"/>
              <ac:spMk id="7" creationId="{F255C16C-AA88-4BBF-8040-11ECFED618E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2951227852" sldId="2147483663"/>
              <ac:spMk id="7" creationId="{F255C16C-AA88-4BBF-8040-11ECFED618E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917780591" sldId="2147483664"/>
              <ac:spMk id="21" creationId="{71F34533-9677-48AF-9374-976825F4BB7E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1291140423" sldId="2147483665"/>
              <ac:spMk id="9" creationId="{BF358517-D7B7-40D0-A9D0-B650C80898AC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1485277703" sldId="2147483666"/>
              <ac:spMk id="3" creationId="{7E085D26-FA83-4414-959E-98936A77267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3370680036" sldId="2147483667"/>
              <ac:spMk id="3" creationId="{7E085D26-FA83-4414-959E-98936A77267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">
          <pc:chgData name="Dongli Liu" userId="3e18bb47-975a-42cd-bd9a-4f0dd346b5ba" providerId="ADAL" clId="{256CE1B8-9DFE-4E20-B1A0-C9F24E639C0C}" dt="2023-08-04T15:45:40.106" v="1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Dongli Liu" userId="3e18bb47-975a-42cd-bd9a-4f0dd346b5ba" providerId="ADAL" clId="{256CE1B8-9DFE-4E20-B1A0-C9F24E639C0C}" dt="2023-08-04T15:45:02.766" v="0"/>
            <ac:spMkLst>
              <pc:docMk/>
              <pc:sldMasterMk cId="2319061225" sldId="2147483648"/>
              <pc:sldLayoutMk cId="268311559" sldId="2147483668"/>
              <ac:spMk id="3" creationId="{7E085D26-FA83-4414-959E-98936A772670}"/>
            </ac:spMkLst>
          </pc:spChg>
          <pc:spChg chg="mod">
            <ac:chgData name="Dongli Liu" userId="3e18bb47-975a-42cd-bd9a-4f0dd346b5ba" providerId="ADAL" clId="{256CE1B8-9DFE-4E20-B1A0-C9F24E639C0C}" dt="2023-08-04T15:45:40.106" v="1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oorulhuda Khamees" userId="S::nkhamees@my.centennialcollege.ca::d72a6c07-6bf4-4985-a885-a1435a12d656" providerId="AD" clId="Web-{84716F14-512E-3B55-B2FA-DE1415400B23}"/>
    <pc:docChg chg="modSld">
      <pc:chgData name="Noorulhuda Khamees" userId="S::nkhamees@my.centennialcollege.ca::d72a6c07-6bf4-4985-a885-a1435a12d656" providerId="AD" clId="Web-{84716F14-512E-3B55-B2FA-DE1415400B23}" dt="2023-08-08T23:56:31.854" v="50" actId="20577"/>
      <pc:docMkLst>
        <pc:docMk/>
      </pc:docMkLst>
      <pc:sldChg chg="modSp">
        <pc:chgData name="Noorulhuda Khamees" userId="S::nkhamees@my.centennialcollege.ca::d72a6c07-6bf4-4985-a885-a1435a12d656" providerId="AD" clId="Web-{84716F14-512E-3B55-B2FA-DE1415400B23}" dt="2023-08-08T23:56:31.854" v="50" actId="20577"/>
        <pc:sldMkLst>
          <pc:docMk/>
          <pc:sldMk cId="1969787568" sldId="271"/>
        </pc:sldMkLst>
        <pc:spChg chg="mod">
          <ac:chgData name="Noorulhuda Khamees" userId="S::nkhamees@my.centennialcollege.ca::d72a6c07-6bf4-4985-a885-a1435a12d656" providerId="AD" clId="Web-{84716F14-512E-3B55-B2FA-DE1415400B23}" dt="2023-08-08T23:56:31.854" v="50" actId="20577"/>
          <ac:spMkLst>
            <pc:docMk/>
            <pc:sldMk cId="1969787568" sldId="271"/>
            <ac:spMk id="3" creationId="{AF64C29E-DF30-4DC6-AB95-2016F9A703B6}"/>
          </ac:spMkLst>
        </pc:spChg>
      </pc:sldChg>
    </pc:docChg>
  </pc:docChgLst>
  <pc:docChgLst>
    <pc:chgData name="Dongli Liu" userId="S::dliu99@my.centennialcollege.ca::3e18bb47-975a-42cd-bd9a-4f0dd346b5ba" providerId="AD" clId="Web-{74C49829-6421-A4AA-6241-700FF4A6E470}"/>
    <pc:docChg chg="addSld delSld modSld">
      <pc:chgData name="Dongli Liu" userId="S::dliu99@my.centennialcollege.ca::3e18bb47-975a-42cd-bd9a-4f0dd346b5ba" providerId="AD" clId="Web-{74C49829-6421-A4AA-6241-700FF4A6E470}" dt="2023-08-04T15:29:01.143" v="32" actId="20577"/>
      <pc:docMkLst>
        <pc:docMk/>
      </pc:docMkLst>
      <pc:sldChg chg="addSp delSp modSp">
        <pc:chgData name="Dongli Liu" userId="S::dliu99@my.centennialcollege.ca::3e18bb47-975a-42cd-bd9a-4f0dd346b5ba" providerId="AD" clId="Web-{74C49829-6421-A4AA-6241-700FF4A6E470}" dt="2023-08-04T15:27:17.391" v="1"/>
        <pc:sldMkLst>
          <pc:docMk/>
          <pc:sldMk cId="1713219598" sldId="257"/>
        </pc:sldMkLst>
        <pc:picChg chg="add del mod">
          <ac:chgData name="Dongli Liu" userId="S::dliu99@my.centennialcollege.ca::3e18bb47-975a-42cd-bd9a-4f0dd346b5ba" providerId="AD" clId="Web-{74C49829-6421-A4AA-6241-700FF4A6E470}" dt="2023-08-04T15:27:17.391" v="1"/>
          <ac:picMkLst>
            <pc:docMk/>
            <pc:sldMk cId="1713219598" sldId="257"/>
            <ac:picMk id="7" creationId="{108FAB86-C590-9E0C-7952-629E1FC570E6}"/>
          </ac:picMkLst>
        </pc:picChg>
      </pc:sldChg>
      <pc:sldChg chg="modSp">
        <pc:chgData name="Dongli Liu" userId="S::dliu99@my.centennialcollege.ca::3e18bb47-975a-42cd-bd9a-4f0dd346b5ba" providerId="AD" clId="Web-{74C49829-6421-A4AA-6241-700FF4A6E470}" dt="2023-08-04T15:29:01.143" v="32" actId="20577"/>
        <pc:sldMkLst>
          <pc:docMk/>
          <pc:sldMk cId="1429429409" sldId="261"/>
        </pc:sldMkLst>
        <pc:spChg chg="mod">
          <ac:chgData name="Dongli Liu" userId="S::dliu99@my.centennialcollege.ca::3e18bb47-975a-42cd-bd9a-4f0dd346b5ba" providerId="AD" clId="Web-{74C49829-6421-A4AA-6241-700FF4A6E470}" dt="2023-08-04T15:29:01.143" v="32" actId="20577"/>
          <ac:spMkLst>
            <pc:docMk/>
            <pc:sldMk cId="1429429409" sldId="261"/>
            <ac:spMk id="10" creationId="{A865CC01-A53B-495A-820C-BEC2680EDC42}"/>
          </ac:spMkLst>
        </pc:spChg>
      </pc:sldChg>
      <pc:sldChg chg="addSp delSp modSp new">
        <pc:chgData name="Dongli Liu" userId="S::dliu99@my.centennialcollege.ca::3e18bb47-975a-42cd-bd9a-4f0dd346b5ba" providerId="AD" clId="Web-{74C49829-6421-A4AA-6241-700FF4A6E470}" dt="2023-08-04T15:28:29.471" v="26" actId="1076"/>
        <pc:sldMkLst>
          <pc:docMk/>
          <pc:sldMk cId="2676893242" sldId="272"/>
        </pc:sldMkLst>
        <pc:spChg chg="mod">
          <ac:chgData name="Dongli Liu" userId="S::dliu99@my.centennialcollege.ca::3e18bb47-975a-42cd-bd9a-4f0dd346b5ba" providerId="AD" clId="Web-{74C49829-6421-A4AA-6241-700FF4A6E470}" dt="2023-08-04T15:27:59.032" v="18" actId="20577"/>
          <ac:spMkLst>
            <pc:docMk/>
            <pc:sldMk cId="2676893242" sldId="272"/>
            <ac:spMk id="2" creationId="{43777A0F-7B72-8427-5736-A58C6C706B6B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10"/>
          <ac:spMkLst>
            <pc:docMk/>
            <pc:sldMk cId="2676893242" sldId="272"/>
            <ac:spMk id="3" creationId="{E1830F1A-9014-0C83-2BD9-20435AE98010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9"/>
          <ac:spMkLst>
            <pc:docMk/>
            <pc:sldMk cId="2676893242" sldId="272"/>
            <ac:spMk id="4" creationId="{BD0B28F5-303D-7DD8-C4DC-103CBE1F6457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8"/>
          <ac:spMkLst>
            <pc:docMk/>
            <pc:sldMk cId="2676893242" sldId="272"/>
            <ac:spMk id="5" creationId="{BEF0DD09-0B46-2155-A091-E9567CF2D03D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7"/>
          <ac:spMkLst>
            <pc:docMk/>
            <pc:sldMk cId="2676893242" sldId="272"/>
            <ac:spMk id="6" creationId="{ED44EF7E-85D6-16A9-3527-5CC5294601AF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6"/>
          <ac:spMkLst>
            <pc:docMk/>
            <pc:sldMk cId="2676893242" sldId="272"/>
            <ac:spMk id="7" creationId="{11BBEAB2-B654-F8F3-8A47-06E872054FE1}"/>
          </ac:spMkLst>
        </pc:spChg>
        <pc:spChg chg="del">
          <ac:chgData name="Dongli Liu" userId="S::dliu99@my.centennialcollege.ca::3e18bb47-975a-42cd-bd9a-4f0dd346b5ba" providerId="AD" clId="Web-{74C49829-6421-A4AA-6241-700FF4A6E470}" dt="2023-08-04T15:27:51.141" v="5"/>
          <ac:spMkLst>
            <pc:docMk/>
            <pc:sldMk cId="2676893242" sldId="272"/>
            <ac:spMk id="8" creationId="{424700F2-316D-A510-3761-1453B8F4CC2E}"/>
          </ac:spMkLst>
        </pc:spChg>
        <pc:picChg chg="add mod">
          <ac:chgData name="Dongli Liu" userId="S::dliu99@my.centennialcollege.ca::3e18bb47-975a-42cd-bd9a-4f0dd346b5ba" providerId="AD" clId="Web-{74C49829-6421-A4AA-6241-700FF4A6E470}" dt="2023-08-04T15:28:29.471" v="26" actId="1076"/>
          <ac:picMkLst>
            <pc:docMk/>
            <pc:sldMk cId="2676893242" sldId="272"/>
            <ac:picMk id="12" creationId="{16447338-132B-C198-78DC-DF24CCFCB6CB}"/>
          </ac:picMkLst>
        </pc:picChg>
      </pc:sldChg>
      <pc:sldChg chg="new del">
        <pc:chgData name="Dongli Liu" userId="S::dliu99@my.centennialcollege.ca::3e18bb47-975a-42cd-bd9a-4f0dd346b5ba" providerId="AD" clId="Web-{74C49829-6421-A4AA-6241-700FF4A6E470}" dt="2023-08-04T15:27:43.376" v="3"/>
        <pc:sldMkLst>
          <pc:docMk/>
          <pc:sldMk cId="3777924278" sldId="272"/>
        </pc:sldMkLst>
      </pc:sldChg>
    </pc:docChg>
  </pc:docChgLst>
  <pc:docChgLst>
    <pc:chgData name="Noorulhuda Khamees" userId="S::nkhamees@my.centennialcollege.ca::d72a6c07-6bf4-4985-a885-a1435a12d656" providerId="AD" clId="Web-{A660AC7E-1F2F-888F-34B7-BFE643092142}"/>
    <pc:docChg chg="modSld sldOrd">
      <pc:chgData name="Noorulhuda Khamees" userId="S::nkhamees@my.centennialcollege.ca::d72a6c07-6bf4-4985-a885-a1435a12d656" providerId="AD" clId="Web-{A660AC7E-1F2F-888F-34B7-BFE643092142}" dt="2023-08-08T23:49:20.702" v="150"/>
      <pc:docMkLst>
        <pc:docMk/>
      </pc:docMkLst>
      <pc:sldChg chg="addSp delSp modSp mod ord chgLayout">
        <pc:chgData name="Noorulhuda Khamees" userId="S::nkhamees@my.centennialcollege.ca::d72a6c07-6bf4-4985-a885-a1435a12d656" providerId="AD" clId="Web-{A660AC7E-1F2F-888F-34B7-BFE643092142}" dt="2023-08-08T23:49:20.702" v="150"/>
        <pc:sldMkLst>
          <pc:docMk/>
          <pc:sldMk cId="332104327" sldId="259"/>
        </pc:sldMkLst>
        <pc:spChg chg="mod ord">
          <ac:chgData name="Noorulhuda Khamees" userId="S::nkhamees@my.centennialcollege.ca::d72a6c07-6bf4-4985-a885-a1435a12d656" providerId="AD" clId="Web-{A660AC7E-1F2F-888F-34B7-BFE643092142}" dt="2023-08-08T23:46:00.775" v="137" actId="20577"/>
          <ac:spMkLst>
            <pc:docMk/>
            <pc:sldMk cId="332104327" sldId="259"/>
            <ac:spMk id="2" creationId="{FA93DB88-62DD-4C41-977F-D59BEF14EE76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44:49.976" v="118" actId="20577"/>
          <ac:spMkLst>
            <pc:docMk/>
            <pc:sldMk cId="332104327" sldId="259"/>
            <ac:spMk id="3" creationId="{AEF37E83-2D8B-42EF-A2C4-5D2BBDB1F05B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46:12.619" v="138" actId="20577"/>
          <ac:spMkLst>
            <pc:docMk/>
            <pc:sldMk cId="332104327" sldId="259"/>
            <ac:spMk id="4" creationId="{B0D77839-2CFD-4BC8-85DA-9EE69CCE1B20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38:36.902" v="44"/>
          <ac:spMkLst>
            <pc:docMk/>
            <pc:sldMk cId="332104327" sldId="259"/>
            <ac:spMk id="5" creationId="{57E386FF-C90F-4484-A843-D4BA75FFF002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43:32.036" v="101"/>
          <ac:spMkLst>
            <pc:docMk/>
            <pc:sldMk cId="332104327" sldId="259"/>
            <ac:spMk id="6" creationId="{F30780D1-5C1B-411C-81ED-7B9970FCBF8A}"/>
          </ac:spMkLst>
        </pc:spChg>
        <pc:spChg chg="add del mod">
          <ac:chgData name="Noorulhuda Khamees" userId="S::nkhamees@my.centennialcollege.ca::d72a6c07-6bf4-4985-a885-a1435a12d656" providerId="AD" clId="Web-{A660AC7E-1F2F-888F-34B7-BFE643092142}" dt="2023-08-08T23:38:52.747" v="47"/>
          <ac:spMkLst>
            <pc:docMk/>
            <pc:sldMk cId="332104327" sldId="259"/>
            <ac:spMk id="8" creationId="{D6290422-8BFB-6EA2-97D6-353E2E56936A}"/>
          </ac:spMkLst>
        </pc:spChg>
        <pc:spChg chg="add del mod">
          <ac:chgData name="Noorulhuda Khamees" userId="S::nkhamees@my.centennialcollege.ca::d72a6c07-6bf4-4985-a885-a1435a12d656" providerId="AD" clId="Web-{A660AC7E-1F2F-888F-34B7-BFE643092142}" dt="2023-08-08T23:42:18.862" v="91"/>
          <ac:spMkLst>
            <pc:docMk/>
            <pc:sldMk cId="332104327" sldId="259"/>
            <ac:spMk id="10" creationId="{F9B68180-C143-EC1F-2946-3532B882A081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39:21.982" v="52"/>
          <ac:spMkLst>
            <pc:docMk/>
            <pc:sldMk cId="332104327" sldId="259"/>
            <ac:spMk id="12" creationId="{FABE7D8B-D1CD-44C0-AD2D-2ABA67684E97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38:48.887" v="46"/>
          <ac:spMkLst>
            <pc:docMk/>
            <pc:sldMk cId="332104327" sldId="259"/>
            <ac:spMk id="13" creationId="{8C2F0B15-120C-423F-8EE5-F303B19D5CC5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36:31.868" v="39"/>
          <ac:spMkLst>
            <pc:docMk/>
            <pc:sldMk cId="332104327" sldId="259"/>
            <ac:spMk id="14" creationId="{300D2644-F516-41F1-A88D-93673EA209A4}"/>
          </ac:spMkLst>
        </pc:spChg>
        <pc:spChg chg="del mod ord">
          <ac:chgData name="Noorulhuda Khamees" userId="S::nkhamees@my.centennialcollege.ca::d72a6c07-6bf4-4985-a885-a1435a12d656" providerId="AD" clId="Web-{A660AC7E-1F2F-888F-34B7-BFE643092142}" dt="2023-08-08T23:36:27.899" v="38"/>
          <ac:spMkLst>
            <pc:docMk/>
            <pc:sldMk cId="332104327" sldId="259"/>
            <ac:spMk id="15" creationId="{9405A1F0-98C1-4B11-8D9A-3C009ADC44D0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35:41.272" v="35"/>
          <ac:spMkLst>
            <pc:docMk/>
            <pc:sldMk cId="332104327" sldId="259"/>
            <ac:spMk id="16" creationId="{24238BD7-9B10-4E64-B1B4-FDE6DD70AA60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35:41.272" v="35"/>
          <ac:spMkLst>
            <pc:docMk/>
            <pc:sldMk cId="332104327" sldId="259"/>
            <ac:spMk id="17" creationId="{CD3D67B7-A821-49FC-94BE-19EDE9D319A5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35:41.272" v="35"/>
          <ac:spMkLst>
            <pc:docMk/>
            <pc:sldMk cId="332104327" sldId="259"/>
            <ac:spMk id="18" creationId="{C8D6D0E8-3983-4B7D-ADB2-077E17AD3BD0}"/>
          </ac:spMkLst>
        </pc:spChg>
        <pc:picChg chg="add mod ord">
          <ac:chgData name="Noorulhuda Khamees" userId="S::nkhamees@my.centennialcollege.ca::d72a6c07-6bf4-4985-a885-a1435a12d656" providerId="AD" clId="Web-{A660AC7E-1F2F-888F-34B7-BFE643092142}" dt="2023-08-08T23:44:58.101" v="119" actId="14100"/>
          <ac:picMkLst>
            <pc:docMk/>
            <pc:sldMk cId="332104327" sldId="259"/>
            <ac:picMk id="11" creationId="{F3EA2FAA-864E-4081-2645-FF9711FA5CA0}"/>
          </ac:picMkLst>
        </pc:picChg>
        <pc:picChg chg="add mod ord">
          <ac:chgData name="Noorulhuda Khamees" userId="S::nkhamees@my.centennialcollege.ca::d72a6c07-6bf4-4985-a885-a1435a12d656" providerId="AD" clId="Web-{A660AC7E-1F2F-888F-34B7-BFE643092142}" dt="2023-08-08T23:43:56.553" v="106" actId="14100"/>
          <ac:picMkLst>
            <pc:docMk/>
            <pc:sldMk cId="332104327" sldId="259"/>
            <ac:picMk id="19" creationId="{B8B8F294-6E4D-652C-1F0D-1B01ACCCC897}"/>
          </ac:picMkLst>
        </pc:picChg>
      </pc:sldChg>
      <pc:sldChg chg="modSp">
        <pc:chgData name="Noorulhuda Khamees" userId="S::nkhamees@my.centennialcollege.ca::d72a6c07-6bf4-4985-a885-a1435a12d656" providerId="AD" clId="Web-{A660AC7E-1F2F-888F-34B7-BFE643092142}" dt="2023-08-08T23:49:13.202" v="149" actId="14100"/>
        <pc:sldMkLst>
          <pc:docMk/>
          <pc:sldMk cId="2619301236" sldId="264"/>
        </pc:sldMkLst>
        <pc:spChg chg="mod">
          <ac:chgData name="Noorulhuda Khamees" userId="S::nkhamees@my.centennialcollege.ca::d72a6c07-6bf4-4985-a885-a1435a12d656" providerId="AD" clId="Web-{A660AC7E-1F2F-888F-34B7-BFE643092142}" dt="2023-08-08T23:49:13.202" v="149" actId="14100"/>
          <ac:spMkLst>
            <pc:docMk/>
            <pc:sldMk cId="2619301236" sldId="264"/>
            <ac:spMk id="13" creationId="{D40B843D-6615-46EB-A813-BEBD624EC685}"/>
          </ac:spMkLst>
        </pc:spChg>
      </pc:sldChg>
      <pc:sldChg chg="addSp delSp modSp mod chgLayout">
        <pc:chgData name="Noorulhuda Khamees" userId="S::nkhamees@my.centennialcollege.ca::d72a6c07-6bf4-4985-a885-a1435a12d656" providerId="AD" clId="Web-{A660AC7E-1F2F-888F-34B7-BFE643092142}" dt="2023-08-08T23:45:49.399" v="136" actId="1076"/>
        <pc:sldMkLst>
          <pc:docMk/>
          <pc:sldMk cId="744379741" sldId="265"/>
        </pc:sldMkLst>
        <pc:spChg chg="mod ord">
          <ac:chgData name="Noorulhuda Khamees" userId="S::nkhamees@my.centennialcollege.ca::d72a6c07-6bf4-4985-a885-a1435a12d656" providerId="AD" clId="Web-{A660AC7E-1F2F-888F-34B7-BFE643092142}" dt="2023-08-08T23:45:49.399" v="136" actId="1076"/>
          <ac:spMkLst>
            <pc:docMk/>
            <pc:sldMk cId="744379741" sldId="265"/>
            <ac:spMk id="2" creationId="{D94A2CD4-732A-43E4-BCB9-CBA2055E0AC6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04:49.456" v="30" actId="1076"/>
          <ac:spMkLst>
            <pc:docMk/>
            <pc:sldMk cId="744379741" sldId="265"/>
            <ac:spMk id="3" creationId="{45FD0450-A909-4CD9-8912-96A19ACEB7CB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01:49.263" v="1"/>
          <ac:spMkLst>
            <pc:docMk/>
            <pc:sldMk cId="744379741" sldId="265"/>
            <ac:spMk id="4" creationId="{DA53D834-F1E2-4848-8093-D412A7B081AF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01:49.263" v="1"/>
          <ac:spMkLst>
            <pc:docMk/>
            <pc:sldMk cId="744379741" sldId="265"/>
            <ac:spMk id="5" creationId="{3555A49C-96F4-440D-B89E-A0AE94F70108}"/>
          </ac:spMkLst>
        </pc:spChg>
        <pc:spChg chg="mod ord">
          <ac:chgData name="Noorulhuda Khamees" userId="S::nkhamees@my.centennialcollege.ca::d72a6c07-6bf4-4985-a885-a1435a12d656" providerId="AD" clId="Web-{A660AC7E-1F2F-888F-34B7-BFE643092142}" dt="2023-08-08T23:01:49.263" v="1"/>
          <ac:spMkLst>
            <pc:docMk/>
            <pc:sldMk cId="744379741" sldId="265"/>
            <ac:spMk id="6" creationId="{F2A39FA3-9AE3-4689-A469-B7D2DFCCC2D9}"/>
          </ac:spMkLst>
        </pc:spChg>
        <pc:spChg chg="add del mod ord">
          <ac:chgData name="Noorulhuda Khamees" userId="S::nkhamees@my.centennialcollege.ca::d72a6c07-6bf4-4985-a885-a1435a12d656" providerId="AD" clId="Web-{A660AC7E-1F2F-888F-34B7-BFE643092142}" dt="2023-08-08T23:05:01.160" v="31"/>
          <ac:spMkLst>
            <pc:docMk/>
            <pc:sldMk cId="744379741" sldId="265"/>
            <ac:spMk id="7" creationId="{D07D4EB8-B3C8-D92D-A673-7801EF3F04C6}"/>
          </ac:spMkLst>
        </pc:spChg>
        <pc:spChg chg="add mod ord">
          <ac:chgData name="Noorulhuda Khamees" userId="S::nkhamees@my.centennialcollege.ca::d72a6c07-6bf4-4985-a885-a1435a12d656" providerId="AD" clId="Web-{A660AC7E-1F2F-888F-34B7-BFE643092142}" dt="2023-08-08T23:03:38.938" v="21"/>
          <ac:spMkLst>
            <pc:docMk/>
            <pc:sldMk cId="744379741" sldId="265"/>
            <ac:spMk id="8" creationId="{4557F835-D588-915D-B55D-16708A935DBC}"/>
          </ac:spMkLst>
        </pc:spChg>
        <pc:spChg chg="add del mod ord">
          <ac:chgData name="Noorulhuda Khamees" userId="S::nkhamees@my.centennialcollege.ca::d72a6c07-6bf4-4985-a885-a1435a12d656" providerId="AD" clId="Web-{A660AC7E-1F2F-888F-34B7-BFE643092142}" dt="2023-08-08T23:05:11.254" v="32"/>
          <ac:spMkLst>
            <pc:docMk/>
            <pc:sldMk cId="744379741" sldId="265"/>
            <ac:spMk id="9" creationId="{97C2FB19-6542-6722-DB83-5788DD10F0BD}"/>
          </ac:spMkLst>
        </pc:spChg>
        <pc:spChg chg="add mod ord">
          <ac:chgData name="Noorulhuda Khamees" userId="S::nkhamees@my.centennialcollege.ca::d72a6c07-6bf4-4985-a885-a1435a12d656" providerId="AD" clId="Web-{A660AC7E-1F2F-888F-34B7-BFE643092142}" dt="2023-08-08T23:03:45.173" v="22"/>
          <ac:spMkLst>
            <pc:docMk/>
            <pc:sldMk cId="744379741" sldId="265"/>
            <ac:spMk id="10" creationId="{9F4F398B-4326-3F38-7B97-568A331A07A4}"/>
          </ac:spMkLst>
        </pc:spChg>
        <pc:spChg chg="add del mod ord">
          <ac:chgData name="Noorulhuda Khamees" userId="S::nkhamees@my.centennialcollege.ca::d72a6c07-6bf4-4985-a885-a1435a12d656" providerId="AD" clId="Web-{A660AC7E-1F2F-888F-34B7-BFE643092142}" dt="2023-08-08T23:05:26.176" v="33"/>
          <ac:spMkLst>
            <pc:docMk/>
            <pc:sldMk cId="744379741" sldId="265"/>
            <ac:spMk id="11" creationId="{D5A7703F-9644-7FF7-BD99-976EFFD6A5A7}"/>
          </ac:spMkLst>
        </pc:spChg>
        <pc:picChg chg="add mod ord">
          <ac:chgData name="Noorulhuda Khamees" userId="S::nkhamees@my.centennialcollege.ca::d72a6c07-6bf4-4985-a885-a1435a12d656" providerId="AD" clId="Web-{A660AC7E-1F2F-888F-34B7-BFE643092142}" dt="2023-08-08T23:05:01.160" v="31"/>
          <ac:picMkLst>
            <pc:docMk/>
            <pc:sldMk cId="744379741" sldId="265"/>
            <ac:picMk id="12" creationId="{C8485940-C49D-17F0-81A2-43FBFC5E5029}"/>
          </ac:picMkLst>
        </pc:picChg>
        <pc:picChg chg="add mod ord">
          <ac:chgData name="Noorulhuda Khamees" userId="S::nkhamees@my.centennialcollege.ca::d72a6c07-6bf4-4985-a885-a1435a12d656" providerId="AD" clId="Web-{A660AC7E-1F2F-888F-34B7-BFE643092142}" dt="2023-08-08T23:05:11.254" v="32"/>
          <ac:picMkLst>
            <pc:docMk/>
            <pc:sldMk cId="744379741" sldId="265"/>
            <ac:picMk id="13" creationId="{FD97D1E9-DDC6-A174-FFC5-9B3D64BBC106}"/>
          </ac:picMkLst>
        </pc:picChg>
        <pc:picChg chg="add mod ord">
          <ac:chgData name="Noorulhuda Khamees" userId="S::nkhamees@my.centennialcollege.ca::d72a6c07-6bf4-4985-a885-a1435a12d656" providerId="AD" clId="Web-{A660AC7E-1F2F-888F-34B7-BFE643092142}" dt="2023-08-08T23:05:26.176" v="33"/>
          <ac:picMkLst>
            <pc:docMk/>
            <pc:sldMk cId="744379741" sldId="265"/>
            <ac:picMk id="14" creationId="{A18D5062-1F84-1C2F-4F54-F197EB85F42C}"/>
          </ac:picMkLst>
        </pc:picChg>
      </pc:sldChg>
    </pc:docChg>
  </pc:docChgLst>
  <pc:docChgLst>
    <pc:chgData name="Dongli Liu" userId="S::dliu99@my.centennialcollege.ca::3e18bb47-975a-42cd-bd9a-4f0dd346b5ba" providerId="AD" clId="Web-{FFB316A2-58DB-1F07-A107-971AE6C54C7F}"/>
    <pc:docChg chg="modSld">
      <pc:chgData name="Dongli Liu" userId="S::dliu99@my.centennialcollege.ca::3e18bb47-975a-42cd-bd9a-4f0dd346b5ba" providerId="AD" clId="Web-{FFB316A2-58DB-1F07-A107-971AE6C54C7F}" dt="2023-08-04T15:09:41.498" v="29" actId="20577"/>
      <pc:docMkLst>
        <pc:docMk/>
      </pc:docMkLst>
      <pc:sldChg chg="modSp">
        <pc:chgData name="Dongli Liu" userId="S::dliu99@my.centennialcollege.ca::3e18bb47-975a-42cd-bd9a-4f0dd346b5ba" providerId="AD" clId="Web-{FFB316A2-58DB-1F07-A107-971AE6C54C7F}" dt="2023-08-04T00:37:24.145" v="6" actId="20577"/>
        <pc:sldMkLst>
          <pc:docMk/>
          <pc:sldMk cId="2586058810" sldId="256"/>
        </pc:sldMkLst>
        <pc:spChg chg="mod">
          <ac:chgData name="Dongli Liu" userId="S::dliu99@my.centennialcollege.ca::3e18bb47-975a-42cd-bd9a-4f0dd346b5ba" providerId="AD" clId="Web-{FFB316A2-58DB-1F07-A107-971AE6C54C7F}" dt="2023-08-04T00:37:24.145" v="6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">
        <pc:chgData name="Dongli Liu" userId="S::dliu99@my.centennialcollege.ca::3e18bb47-975a-42cd-bd9a-4f0dd346b5ba" providerId="AD" clId="Web-{FFB316A2-58DB-1F07-A107-971AE6C54C7F}" dt="2023-08-04T15:09:41.498" v="29" actId="20577"/>
        <pc:sldMkLst>
          <pc:docMk/>
          <pc:sldMk cId="1713219598" sldId="257"/>
        </pc:sldMkLst>
        <pc:spChg chg="mod">
          <ac:chgData name="Dongli Liu" userId="S::dliu99@my.centennialcollege.ca::3e18bb47-975a-42cd-bd9a-4f0dd346b5ba" providerId="AD" clId="Web-{FFB316A2-58DB-1F07-A107-971AE6C54C7F}" dt="2023-08-04T15:09:41.498" v="29" actId="20577"/>
          <ac:spMkLst>
            <pc:docMk/>
            <pc:sldMk cId="1713219598" sldId="257"/>
            <ac:spMk id="3" creationId="{5671D7E5-EF66-4BCD-8DAA-E9061157F0BE}"/>
          </ac:spMkLst>
        </pc:spChg>
      </pc:sldChg>
    </pc:docChg>
  </pc:docChgLst>
  <pc:docChgLst>
    <pc:chgData name="Noorulhuda Khamees" userId="S::nkhamees@my.centennialcollege.ca::d72a6c07-6bf4-4985-a885-a1435a12d656" providerId="AD" clId="Web-{E3379522-4D7D-412A-6C57-84995C25DA41}"/>
    <pc:docChg chg="addSld delSld modSld">
      <pc:chgData name="Noorulhuda Khamees" userId="S::nkhamees@my.centennialcollege.ca::d72a6c07-6bf4-4985-a885-a1435a12d656" providerId="AD" clId="Web-{E3379522-4D7D-412A-6C57-84995C25DA41}" dt="2023-08-09T00:34:44.961" v="199" actId="14100"/>
      <pc:docMkLst>
        <pc:docMk/>
      </pc:docMkLst>
      <pc:sldChg chg="modSp">
        <pc:chgData name="Noorulhuda Khamees" userId="S::nkhamees@my.centennialcollege.ca::d72a6c07-6bf4-4985-a885-a1435a12d656" providerId="AD" clId="Web-{E3379522-4D7D-412A-6C57-84995C25DA41}" dt="2023-08-09T00:34:44.961" v="199" actId="14100"/>
        <pc:sldMkLst>
          <pc:docMk/>
          <pc:sldMk cId="332104327" sldId="259"/>
        </pc:sldMkLst>
        <pc:spChg chg="mod">
          <ac:chgData name="Noorulhuda Khamees" userId="S::nkhamees@my.centennialcollege.ca::d72a6c07-6bf4-4985-a885-a1435a12d656" providerId="AD" clId="Web-{E3379522-4D7D-412A-6C57-84995C25DA41}" dt="2023-08-09T00:33:33.850" v="191" actId="1076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Noorulhuda Khamees" userId="S::nkhamees@my.centennialcollege.ca::d72a6c07-6bf4-4985-a885-a1435a12d656" providerId="AD" clId="Web-{E3379522-4D7D-412A-6C57-84995C25DA41}" dt="2023-08-09T00:33:43.554" v="193" actId="1076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Noorulhuda Khamees" userId="S::nkhamees@my.centennialcollege.ca::d72a6c07-6bf4-4985-a885-a1435a12d656" providerId="AD" clId="Web-{E3379522-4D7D-412A-6C57-84995C25DA41}" dt="2023-08-09T00:33:38.413" v="192" actId="1076"/>
          <ac:spMkLst>
            <pc:docMk/>
            <pc:sldMk cId="332104327" sldId="259"/>
            <ac:spMk id="4" creationId="{B0D77839-2CFD-4BC8-85DA-9EE69CCE1B20}"/>
          </ac:spMkLst>
        </pc:spChg>
        <pc:picChg chg="mod">
          <ac:chgData name="Noorulhuda Khamees" userId="S::nkhamees@my.centennialcollege.ca::d72a6c07-6bf4-4985-a885-a1435a12d656" providerId="AD" clId="Web-{E3379522-4D7D-412A-6C57-84995C25DA41}" dt="2023-08-09T00:33:22.350" v="189" actId="14100"/>
          <ac:picMkLst>
            <pc:docMk/>
            <pc:sldMk cId="332104327" sldId="259"/>
            <ac:picMk id="11" creationId="{F3EA2FAA-864E-4081-2645-FF9711FA5CA0}"/>
          </ac:picMkLst>
        </pc:picChg>
        <pc:picChg chg="mod">
          <ac:chgData name="Noorulhuda Khamees" userId="S::nkhamees@my.centennialcollege.ca::d72a6c07-6bf4-4985-a885-a1435a12d656" providerId="AD" clId="Web-{E3379522-4D7D-412A-6C57-84995C25DA41}" dt="2023-08-09T00:34:44.961" v="199" actId="14100"/>
          <ac:picMkLst>
            <pc:docMk/>
            <pc:sldMk cId="332104327" sldId="259"/>
            <ac:picMk id="19" creationId="{B8B8F294-6E4D-652C-1F0D-1B01ACCCC897}"/>
          </ac:picMkLst>
        </pc:picChg>
      </pc:sldChg>
      <pc:sldChg chg="addSp delSp modSp">
        <pc:chgData name="Noorulhuda Khamees" userId="S::nkhamees@my.centennialcollege.ca::d72a6c07-6bf4-4985-a885-a1435a12d656" providerId="AD" clId="Web-{E3379522-4D7D-412A-6C57-84995C25DA41}" dt="2023-08-09T00:34:20.679" v="198" actId="1076"/>
        <pc:sldMkLst>
          <pc:docMk/>
          <pc:sldMk cId="744379741" sldId="265"/>
        </pc:sldMkLst>
        <pc:spChg chg="mod">
          <ac:chgData name="Noorulhuda Khamees" userId="S::nkhamees@my.centennialcollege.ca::d72a6c07-6bf4-4985-a885-a1435a12d656" providerId="AD" clId="Web-{E3379522-4D7D-412A-6C57-84995C25DA41}" dt="2023-08-09T00:26:58.124" v="153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Noorulhuda Khamees" userId="S::nkhamees@my.centennialcollege.ca::d72a6c07-6bf4-4985-a885-a1435a12d656" providerId="AD" clId="Web-{E3379522-4D7D-412A-6C57-84995C25DA41}" dt="2023-08-09T00:07:01.381" v="5"/>
          <ac:spMkLst>
            <pc:docMk/>
            <pc:sldMk cId="744379741" sldId="265"/>
            <ac:spMk id="3" creationId="{45FD0450-A909-4CD9-8912-96A19ACEB7CB}"/>
          </ac:spMkLst>
        </pc:spChg>
        <pc:spChg chg="del">
          <ac:chgData name="Noorulhuda Khamees" userId="S::nkhamees@my.centennialcollege.ca::d72a6c07-6bf4-4985-a885-a1435a12d656" providerId="AD" clId="Web-{E3379522-4D7D-412A-6C57-84995C25DA41}" dt="2023-08-09T00:06:57.959" v="4"/>
          <ac:spMkLst>
            <pc:docMk/>
            <pc:sldMk cId="744379741" sldId="265"/>
            <ac:spMk id="8" creationId="{4557F835-D588-915D-B55D-16708A935DBC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3:44.108" v="58"/>
          <ac:spMkLst>
            <pc:docMk/>
            <pc:sldMk cId="744379741" sldId="265"/>
            <ac:spMk id="9" creationId="{F86A1247-3789-60A9-E2A5-73207E2266D4}"/>
          </ac:spMkLst>
        </pc:spChg>
        <pc:spChg chg="del">
          <ac:chgData name="Noorulhuda Khamees" userId="S::nkhamees@my.centennialcollege.ca::d72a6c07-6bf4-4985-a885-a1435a12d656" providerId="AD" clId="Web-{E3379522-4D7D-412A-6C57-84995C25DA41}" dt="2023-08-09T00:07:04.647" v="6"/>
          <ac:spMkLst>
            <pc:docMk/>
            <pc:sldMk cId="744379741" sldId="265"/>
            <ac:spMk id="10" creationId="{9F4F398B-4326-3F38-7B97-568A331A07A4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7:17.616" v="9"/>
          <ac:spMkLst>
            <pc:docMk/>
            <pc:sldMk cId="744379741" sldId="265"/>
            <ac:spMk id="15" creationId="{45543A96-4CA9-0DCB-2957-B8002231B633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7:07.272" v="7"/>
          <ac:spMkLst>
            <pc:docMk/>
            <pc:sldMk cId="744379741" sldId="265"/>
            <ac:spMk id="17" creationId="{097A45A7-20C6-2350-E988-ABEF27C495E0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3:55.358" v="61"/>
          <ac:spMkLst>
            <pc:docMk/>
            <pc:sldMk cId="744379741" sldId="265"/>
            <ac:spMk id="19" creationId="{E6FFFC30-0196-D215-C294-827CCA17890F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4:31.203" v="64"/>
          <ac:spMkLst>
            <pc:docMk/>
            <pc:sldMk cId="744379741" sldId="265"/>
            <ac:spMk id="21" creationId="{6A9F596A-788B-0657-1A5E-5A904FDD096C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7:44.273" v="15"/>
          <ac:spMkLst>
            <pc:docMk/>
            <pc:sldMk cId="744379741" sldId="265"/>
            <ac:spMk id="23" creationId="{41A166BA-F45B-3294-3FB0-75F6D38C2F18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0:05.963" v="54"/>
          <ac:spMkLst>
            <pc:docMk/>
            <pc:sldMk cId="744379741" sldId="265"/>
            <ac:spMk id="33" creationId="{94BA80B4-D93B-3F12-19E4-DE66EDBB3A7D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0:03.869" v="53"/>
          <ac:spMkLst>
            <pc:docMk/>
            <pc:sldMk cId="744379741" sldId="265"/>
            <ac:spMk id="41" creationId="{B84E31B2-EEA2-023B-6333-E1A5B12F4BFF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9:41.431" v="41"/>
          <ac:spMkLst>
            <pc:docMk/>
            <pc:sldMk cId="744379741" sldId="265"/>
            <ac:spMk id="45" creationId="{69B1C709-6A1C-11AE-1E20-86C0822350C7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9:37.697" v="39"/>
          <ac:spMkLst>
            <pc:docMk/>
            <pc:sldMk cId="744379741" sldId="265"/>
            <ac:spMk id="48" creationId="{A96BE9F3-BDE8-7EB7-CEB0-52CEABE4CC62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09:34.103" v="37"/>
          <ac:spMkLst>
            <pc:docMk/>
            <pc:sldMk cId="744379741" sldId="265"/>
            <ac:spMk id="51" creationId="{B04FEA4B-3B0D-C93F-9CCF-081EDE748E47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3:51.827" v="60"/>
          <ac:spMkLst>
            <pc:docMk/>
            <pc:sldMk cId="744379741" sldId="265"/>
            <ac:spMk id="77" creationId="{28935672-BE12-678B-EB84-5BEC6D3BBCF4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6:30.080" v="84"/>
          <ac:spMkLst>
            <pc:docMk/>
            <pc:sldMk cId="744379741" sldId="265"/>
            <ac:spMk id="82" creationId="{EEA3CBB0-5898-3F43-BDFD-621E18CE6B48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7:47.285" v="92"/>
          <ac:spMkLst>
            <pc:docMk/>
            <pc:sldMk cId="744379741" sldId="265"/>
            <ac:spMk id="87" creationId="{781A6217-318B-13F0-68BB-882C7B95B5AC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18:15.551" v="98"/>
          <ac:spMkLst>
            <pc:docMk/>
            <pc:sldMk cId="744379741" sldId="265"/>
            <ac:spMk id="92" creationId="{08F71BF9-4299-8AB7-5328-2A2727CAFA56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23:02.635" v="110"/>
          <ac:spMkLst>
            <pc:docMk/>
            <pc:sldMk cId="744379741" sldId="265"/>
            <ac:spMk id="97" creationId="{3582FF13-D881-7958-FC60-E20D2A928230}"/>
          </ac:spMkLst>
        </pc:spChg>
        <pc:spChg chg="add del mod">
          <ac:chgData name="Noorulhuda Khamees" userId="S::nkhamees@my.centennialcollege.ca::d72a6c07-6bf4-4985-a885-a1435a12d656" providerId="AD" clId="Web-{E3379522-4D7D-412A-6C57-84995C25DA41}" dt="2023-08-09T00:25:12.544" v="133"/>
          <ac:spMkLst>
            <pc:docMk/>
            <pc:sldMk cId="744379741" sldId="265"/>
            <ac:spMk id="101" creationId="{AFC23A70-C5F6-585F-62FB-B412EC6C935A}"/>
          </ac:spMkLst>
        </pc:spChg>
        <pc:spChg chg="add mod">
          <ac:chgData name="Noorulhuda Khamees" userId="S::nkhamees@my.centennialcollege.ca::d72a6c07-6bf4-4985-a885-a1435a12d656" providerId="AD" clId="Web-{E3379522-4D7D-412A-6C57-84995C25DA41}" dt="2023-08-09T00:32:09.380" v="181" actId="20577"/>
          <ac:spMkLst>
            <pc:docMk/>
            <pc:sldMk cId="744379741" sldId="265"/>
            <ac:spMk id="102" creationId="{C5F4DD58-7402-A283-BA33-4D97DEEA11F0}"/>
          </ac:spMkLst>
        </pc:spChg>
        <pc:spChg chg="add mod">
          <ac:chgData name="Noorulhuda Khamees" userId="S::nkhamees@my.centennialcollege.ca::d72a6c07-6bf4-4985-a885-a1435a12d656" providerId="AD" clId="Web-{E3379522-4D7D-412A-6C57-84995C25DA41}" dt="2023-08-09T00:32:04.067" v="179" actId="1076"/>
          <ac:spMkLst>
            <pc:docMk/>
            <pc:sldMk cId="744379741" sldId="265"/>
            <ac:spMk id="103" creationId="{FBF3C0BB-8587-F382-04FB-BDDDA1EF2C59}"/>
          </ac:spMkLst>
        </pc:spChg>
        <pc:graphicFrameChg chg="add del mod ord modGraphic">
          <ac:chgData name="Noorulhuda Khamees" userId="S::nkhamees@my.centennialcollege.ca::d72a6c07-6bf4-4985-a885-a1435a12d656" providerId="AD" clId="Web-{E3379522-4D7D-412A-6C57-84995C25DA41}" dt="2023-08-09T00:13:47.843" v="59"/>
          <ac:graphicFrameMkLst>
            <pc:docMk/>
            <pc:sldMk cId="744379741" sldId="265"/>
            <ac:graphicFrameMk id="24" creationId="{C1D33C32-CBA9-FECB-75F7-F5B6D2599879}"/>
          </ac:graphicFrameMkLst>
        </pc:graphicFrameChg>
        <pc:picChg chg="del">
          <ac:chgData name="Noorulhuda Khamees" userId="S::nkhamees@my.centennialcollege.ca::d72a6c07-6bf4-4985-a885-a1435a12d656" providerId="AD" clId="Web-{E3379522-4D7D-412A-6C57-84995C25DA41}" dt="2023-08-09T00:07:20.851" v="10"/>
          <ac:picMkLst>
            <pc:docMk/>
            <pc:sldMk cId="744379741" sldId="265"/>
            <ac:picMk id="12" creationId="{C8485940-C49D-17F0-81A2-43FBFC5E5029}"/>
          </ac:picMkLst>
        </pc:picChg>
        <pc:picChg chg="del mod">
          <ac:chgData name="Noorulhuda Khamees" userId="S::nkhamees@my.centennialcollege.ca::d72a6c07-6bf4-4985-a885-a1435a12d656" providerId="AD" clId="Web-{E3379522-4D7D-412A-6C57-84995C25DA41}" dt="2023-08-09T00:07:40.398" v="14"/>
          <ac:picMkLst>
            <pc:docMk/>
            <pc:sldMk cId="744379741" sldId="265"/>
            <ac:picMk id="13" creationId="{FD97D1E9-DDC6-A174-FFC5-9B3D64BBC106}"/>
          </ac:picMkLst>
        </pc:picChg>
        <pc:picChg chg="del">
          <ac:chgData name="Noorulhuda Khamees" userId="S::nkhamees@my.centennialcollege.ca::d72a6c07-6bf4-4985-a885-a1435a12d656" providerId="AD" clId="Web-{E3379522-4D7D-412A-6C57-84995C25DA41}" dt="2023-08-09T00:07:13.272" v="8"/>
          <ac:picMkLst>
            <pc:docMk/>
            <pc:sldMk cId="744379741" sldId="265"/>
            <ac:picMk id="14" creationId="{A18D5062-1F84-1C2F-4F54-F197EB85F42C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10:07.604" v="55"/>
          <ac:picMkLst>
            <pc:docMk/>
            <pc:sldMk cId="744379741" sldId="265"/>
            <ac:picMk id="31" creationId="{182E1B5E-3829-E672-9C7C-8DDBDA56853B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09:58.026" v="50"/>
          <ac:picMkLst>
            <pc:docMk/>
            <pc:sldMk cId="744379741" sldId="265"/>
            <ac:picMk id="42" creationId="{55DB4418-55F4-7416-ABD8-F044EF55B989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09:48.728" v="45"/>
          <ac:picMkLst>
            <pc:docMk/>
            <pc:sldMk cId="744379741" sldId="265"/>
            <ac:picMk id="43" creationId="{50FFCAD4-F02B-20DD-F485-F8399F244B75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09:39.603" v="40"/>
          <ac:picMkLst>
            <pc:docMk/>
            <pc:sldMk cId="744379741" sldId="265"/>
            <ac:picMk id="46" creationId="{438F25FA-CF85-BD65-E372-749677D5B481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09:35.775" v="38"/>
          <ac:picMkLst>
            <pc:docMk/>
            <pc:sldMk cId="744379741" sldId="265"/>
            <ac:picMk id="49" creationId="{B8F3F20C-585C-AE60-7F8E-ABFCC1522F31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16:15.220" v="82"/>
          <ac:picMkLst>
            <pc:docMk/>
            <pc:sldMk cId="744379741" sldId="265"/>
            <ac:picMk id="78" creationId="{BC6D9301-FF5C-887F-2C46-DA47F89B2872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6:12.830" v="81"/>
          <ac:picMkLst>
            <pc:docMk/>
            <pc:sldMk cId="744379741" sldId="265"/>
            <ac:picMk id="79" creationId="{85215C89-B765-27A7-6B4B-5E06D0F3889B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6:09.689" v="80"/>
          <ac:picMkLst>
            <pc:docMk/>
            <pc:sldMk cId="744379741" sldId="265"/>
            <ac:picMk id="80" creationId="{2C8672EE-71FC-78AF-5F5A-7B02D1B1A994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17:25.253" v="91"/>
          <ac:picMkLst>
            <pc:docMk/>
            <pc:sldMk cId="744379741" sldId="265"/>
            <ac:picMk id="83" creationId="{91FE50F6-EC96-61B7-7A79-3B0968E708A1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7:21.800" v="90"/>
          <ac:picMkLst>
            <pc:docMk/>
            <pc:sldMk cId="744379741" sldId="265"/>
            <ac:picMk id="84" creationId="{1E517E71-6CDE-668C-BBE8-6C9C011E9693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7:19.628" v="89"/>
          <ac:picMkLst>
            <pc:docMk/>
            <pc:sldMk cId="744379741" sldId="265"/>
            <ac:picMk id="85" creationId="{AD40A157-34E8-215C-7823-4449C1561A98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18:04.129" v="95"/>
          <ac:picMkLst>
            <pc:docMk/>
            <pc:sldMk cId="744379741" sldId="265"/>
            <ac:picMk id="88" creationId="{38EE9B10-F822-9120-5A70-17BE99849428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8:07.410" v="97"/>
          <ac:picMkLst>
            <pc:docMk/>
            <pc:sldMk cId="744379741" sldId="265"/>
            <ac:picMk id="89" creationId="{AB491B68-50C9-289C-2CFF-B9855696175F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8:05.879" v="96"/>
          <ac:picMkLst>
            <pc:docMk/>
            <pc:sldMk cId="744379741" sldId="265"/>
            <ac:picMk id="90" creationId="{62AC964A-D3A8-CB87-D80F-EC7405A4FB26}"/>
          </ac:picMkLst>
        </pc:picChg>
        <pc:picChg chg="add del mod ord">
          <ac:chgData name="Noorulhuda Khamees" userId="S::nkhamees@my.centennialcollege.ca::d72a6c07-6bf4-4985-a885-a1435a12d656" providerId="AD" clId="Web-{E3379522-4D7D-412A-6C57-84995C25DA41}" dt="2023-08-09T00:18:37.598" v="107"/>
          <ac:picMkLst>
            <pc:docMk/>
            <pc:sldMk cId="744379741" sldId="265"/>
            <ac:picMk id="93" creationId="{91D41874-E5C4-CF2F-E031-D4787B19C504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8:36.067" v="106"/>
          <ac:picMkLst>
            <pc:docMk/>
            <pc:sldMk cId="744379741" sldId="265"/>
            <ac:picMk id="94" creationId="{302D876C-D3D1-9A8A-6F29-D7A8DDDABC3F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18:33.895" v="105"/>
          <ac:picMkLst>
            <pc:docMk/>
            <pc:sldMk cId="744379741" sldId="265"/>
            <ac:picMk id="95" creationId="{0FE9D3D0-4ED3-6105-CE9A-275C38D0A621}"/>
          </ac:picMkLst>
        </pc:picChg>
        <pc:picChg chg="add mod ord">
          <ac:chgData name="Noorulhuda Khamees" userId="S::nkhamees@my.centennialcollege.ca::d72a6c07-6bf4-4985-a885-a1435a12d656" providerId="AD" clId="Web-{E3379522-4D7D-412A-6C57-84995C25DA41}" dt="2023-08-09T00:34:20.679" v="198" actId="1076"/>
          <ac:picMkLst>
            <pc:docMk/>
            <pc:sldMk cId="744379741" sldId="265"/>
            <ac:picMk id="98" creationId="{63488F71-2064-2211-4543-6718875E6C74}"/>
          </ac:picMkLst>
        </pc:picChg>
        <pc:picChg chg="add del mod">
          <ac:chgData name="Noorulhuda Khamees" userId="S::nkhamees@my.centennialcollege.ca::d72a6c07-6bf4-4985-a885-a1435a12d656" providerId="AD" clId="Web-{E3379522-4D7D-412A-6C57-84995C25DA41}" dt="2023-08-09T00:23:25.963" v="118"/>
          <ac:picMkLst>
            <pc:docMk/>
            <pc:sldMk cId="744379741" sldId="265"/>
            <ac:picMk id="99" creationId="{5048F07A-5DB2-B02C-6A9F-509478B44675}"/>
          </ac:picMkLst>
        </pc:picChg>
        <pc:picChg chg="add mod">
          <ac:chgData name="Noorulhuda Khamees" userId="S::nkhamees@my.centennialcollege.ca::d72a6c07-6bf4-4985-a885-a1435a12d656" providerId="AD" clId="Web-{E3379522-4D7D-412A-6C57-84995C25DA41}" dt="2023-08-09T00:34:13.632" v="197" actId="1076"/>
          <ac:picMkLst>
            <pc:docMk/>
            <pc:sldMk cId="744379741" sldId="265"/>
            <ac:picMk id="100" creationId="{897357D7-4F86-54F3-C052-D03B1B1797A5}"/>
          </ac:picMkLst>
        </pc:picChg>
      </pc:sldChg>
      <pc:sldChg chg="modSp">
        <pc:chgData name="Noorulhuda Khamees" userId="S::nkhamees@my.centennialcollege.ca::d72a6c07-6bf4-4985-a885-a1435a12d656" providerId="AD" clId="Web-{E3379522-4D7D-412A-6C57-84995C25DA41}" dt="2023-08-09T00:04:14.394" v="3" actId="1076"/>
        <pc:sldMkLst>
          <pc:docMk/>
          <pc:sldMk cId="2841784697" sldId="274"/>
        </pc:sldMkLst>
        <pc:picChg chg="mod">
          <ac:chgData name="Noorulhuda Khamees" userId="S::nkhamees@my.centennialcollege.ca::d72a6c07-6bf4-4985-a885-a1435a12d656" providerId="AD" clId="Web-{E3379522-4D7D-412A-6C57-84995C25DA41}" dt="2023-08-09T00:04:14.394" v="3" actId="1076"/>
          <ac:picMkLst>
            <pc:docMk/>
            <pc:sldMk cId="2841784697" sldId="274"/>
            <ac:picMk id="646" creationId="{CE5172DC-1A8A-76EF-1816-7F67208A343F}"/>
          </ac:picMkLst>
        </pc:picChg>
      </pc:sldChg>
      <pc:sldChg chg="new del">
        <pc:chgData name="Noorulhuda Khamees" userId="S::nkhamees@my.centennialcollege.ca::d72a6c07-6bf4-4985-a885-a1435a12d656" providerId="AD" clId="Web-{E3379522-4D7D-412A-6C57-84995C25DA41}" dt="2023-08-09T00:03:42.081" v="1"/>
        <pc:sldMkLst>
          <pc:docMk/>
          <pc:sldMk cId="4000082378" sldId="276"/>
        </pc:sldMkLst>
      </pc:sldChg>
    </pc:docChg>
  </pc:docChgLst>
  <pc:docChgLst>
    <pc:chgData name="Dongli Liu" userId="S::dliu99@my.centennialcollege.ca::3e18bb47-975a-42cd-bd9a-4f0dd346b5ba" providerId="AD" clId="Web-{6A2A99A9-DD8F-4FB4-5060-4266645F9DA3}"/>
    <pc:docChg chg="modSld">
      <pc:chgData name="Dongli Liu" userId="S::dliu99@my.centennialcollege.ca::3e18bb47-975a-42cd-bd9a-4f0dd346b5ba" providerId="AD" clId="Web-{6A2A99A9-DD8F-4FB4-5060-4266645F9DA3}" dt="2023-08-04T00:34:50.645" v="14" actId="14100"/>
      <pc:docMkLst>
        <pc:docMk/>
      </pc:docMkLst>
      <pc:sldChg chg="modSp">
        <pc:chgData name="Dongli Liu" userId="S::dliu99@my.centennialcollege.ca::3e18bb47-975a-42cd-bd9a-4f0dd346b5ba" providerId="AD" clId="Web-{6A2A99A9-DD8F-4FB4-5060-4266645F9DA3}" dt="2023-08-04T00:34:50.645" v="14" actId="14100"/>
        <pc:sldMkLst>
          <pc:docMk/>
          <pc:sldMk cId="2586058810" sldId="256"/>
        </pc:sldMkLst>
        <pc:spChg chg="mod">
          <ac:chgData name="Dongli Liu" userId="S::dliu99@my.centennialcollege.ca::3e18bb47-975a-42cd-bd9a-4f0dd346b5ba" providerId="AD" clId="Web-{6A2A99A9-DD8F-4FB4-5060-4266645F9DA3}" dt="2023-08-04T00:34:39.973" v="7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Dongli Liu" userId="S::dliu99@my.centennialcollege.ca::3e18bb47-975a-42cd-bd9a-4f0dd346b5ba" providerId="AD" clId="Web-{6A2A99A9-DD8F-4FB4-5060-4266645F9DA3}" dt="2023-08-04T00:34:50.645" v="14" actId="14100"/>
          <ac:spMkLst>
            <pc:docMk/>
            <pc:sldMk cId="2586058810" sldId="256"/>
            <ac:spMk id="3" creationId="{0236A1B4-B8D1-4A72-8E20-0703F54BF1FE}"/>
          </ac:spMkLst>
        </pc:spChg>
      </pc:sldChg>
    </pc:docChg>
  </pc:docChgLst>
  <pc:docChgLst>
    <pc:chgData name="Noorulhuda Khamees" userId="S::nkhamees@my.centennialcollege.ca::d72a6c07-6bf4-4985-a885-a1435a12d656" providerId="AD" clId="Web-{645DA756-404C-454C-4EC2-265A0FBAB876}"/>
    <pc:docChg chg="modSld">
      <pc:chgData name="Noorulhuda Khamees" userId="S::nkhamees@my.centennialcollege.ca::d72a6c07-6bf4-4985-a885-a1435a12d656" providerId="AD" clId="Web-{645DA756-404C-454C-4EC2-265A0FBAB876}" dt="2023-08-09T00:35:58.126" v="3" actId="14100"/>
      <pc:docMkLst>
        <pc:docMk/>
      </pc:docMkLst>
      <pc:sldChg chg="modSp">
        <pc:chgData name="Noorulhuda Khamees" userId="S::nkhamees@my.centennialcollege.ca::d72a6c07-6bf4-4985-a885-a1435a12d656" providerId="AD" clId="Web-{645DA756-404C-454C-4EC2-265A0FBAB876}" dt="2023-08-09T00:35:58.126" v="3" actId="14100"/>
        <pc:sldMkLst>
          <pc:docMk/>
          <pc:sldMk cId="332104327" sldId="259"/>
        </pc:sldMkLst>
        <pc:picChg chg="mod">
          <ac:chgData name="Noorulhuda Khamees" userId="S::nkhamees@my.centennialcollege.ca::d72a6c07-6bf4-4985-a885-a1435a12d656" providerId="AD" clId="Web-{645DA756-404C-454C-4EC2-265A0FBAB876}" dt="2023-08-09T00:35:46.922" v="2" actId="14100"/>
          <ac:picMkLst>
            <pc:docMk/>
            <pc:sldMk cId="332104327" sldId="259"/>
            <ac:picMk id="11" creationId="{F3EA2FAA-864E-4081-2645-FF9711FA5CA0}"/>
          </ac:picMkLst>
        </pc:picChg>
        <pc:picChg chg="mod">
          <ac:chgData name="Noorulhuda Khamees" userId="S::nkhamees@my.centennialcollege.ca::d72a6c07-6bf4-4985-a885-a1435a12d656" providerId="AD" clId="Web-{645DA756-404C-454C-4EC2-265A0FBAB876}" dt="2023-08-09T00:35:58.126" v="3" actId="14100"/>
          <ac:picMkLst>
            <pc:docMk/>
            <pc:sldMk cId="332104327" sldId="259"/>
            <ac:picMk id="19" creationId="{B8B8F294-6E4D-652C-1F0D-1B01ACCCC8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>
              <a:solidFill>
                <a:schemeClr val="tx1"/>
              </a:solidFill>
              <a:latin typeface="+mj-lt"/>
              <a:ea typeface="+mj-ea"/>
              <a:cs typeface="+mj-cs"/>
            </a:rPr>
            <a:t>PROBLEM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>
              <a:latin typeface="+mn-lt"/>
            </a:rPr>
            <a:t>Growth need of short links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OBJECTIVE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>
              <a:latin typeface="+mn-lt"/>
            </a:rPr>
            <a:t>Create a robust and user-friendly URL shorten system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CAPABILITIES</a:t>
          </a:r>
          <a:endParaRPr lang="en-US" sz="1600" kern="1200" spc="150" baseline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Shorten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Customize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Redirect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Analyze Clicks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57A3622-ADA8-4BDD-A5D6-72C361ACB3F3}">
      <dgm:prSet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STAKEHOLDERS</a:t>
          </a:r>
          <a:endParaRPr lang="en-CA"/>
        </a:p>
      </dgm:t>
    </dgm:pt>
    <dgm:pt modelId="{FE7183D4-2DDD-434C-B61B-1E7B5B4D15B2}" type="parTrans" cxnId="{2DE18BDE-BED4-4238-86B0-2D3D61BFEC5A}">
      <dgm:prSet/>
      <dgm:spPr/>
      <dgm:t>
        <a:bodyPr/>
        <a:lstStyle/>
        <a:p>
          <a:endParaRPr lang="en-CA"/>
        </a:p>
      </dgm:t>
    </dgm:pt>
    <dgm:pt modelId="{74035CC0-2473-4894-ACB2-4D6B976ECC47}" type="sibTrans" cxnId="{2DE18BDE-BED4-4238-86B0-2D3D61BFEC5A}">
      <dgm:prSet/>
      <dgm:spPr/>
      <dgm:t>
        <a:bodyPr/>
        <a:lstStyle/>
        <a:p>
          <a:endParaRPr lang="en-CA"/>
        </a:p>
      </dgm:t>
    </dgm:pt>
    <dgm:pt modelId="{9B5BC3A3-A8AC-49DC-ADB2-FB0E44245507}">
      <dgm:prSet/>
      <dgm:spPr/>
      <dgm:t>
        <a:bodyPr/>
        <a:lstStyle/>
        <a:p>
          <a:pPr marL="0"/>
          <a:r>
            <a:rPr lang="en-US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BENIFITS</a:t>
          </a:r>
          <a:endParaRPr lang="en-CA"/>
        </a:p>
      </dgm:t>
    </dgm:pt>
    <dgm:pt modelId="{9BFD75E2-4377-4DCF-9FA9-66054D61D5D6}" type="parTrans" cxnId="{767DC397-0067-48C4-973C-950735936F99}">
      <dgm:prSet/>
      <dgm:spPr/>
      <dgm:t>
        <a:bodyPr/>
        <a:lstStyle/>
        <a:p>
          <a:endParaRPr lang="en-CA"/>
        </a:p>
      </dgm:t>
    </dgm:pt>
    <dgm:pt modelId="{7BF4486D-E6DB-47D6-BA34-58C040FF7E9E}" type="sibTrans" cxnId="{767DC397-0067-48C4-973C-950735936F99}">
      <dgm:prSet/>
      <dgm:spPr/>
      <dgm:t>
        <a:bodyPr/>
        <a:lstStyle/>
        <a:p>
          <a:endParaRPr lang="en-CA"/>
        </a:p>
      </dgm:t>
    </dgm:pt>
    <dgm:pt modelId="{20C7C16C-1E40-4291-AA82-A269A72F0C5C}">
      <dgm:prSet custT="1"/>
      <dgm:spPr/>
      <dgm:t>
        <a:bodyPr/>
        <a:lstStyle/>
        <a:p>
          <a:pPr>
            <a:buNone/>
          </a:pPr>
          <a:r>
            <a:rPr lang="en-US" sz="1400"/>
            <a:t>Sharing</a:t>
          </a:r>
          <a:r>
            <a:rPr lang="en-US" sz="1400" baseline="0"/>
            <a:t> efficiency</a:t>
          </a:r>
          <a:endParaRPr lang="en-CA" sz="1400"/>
        </a:p>
      </dgm:t>
    </dgm:pt>
    <dgm:pt modelId="{58C9FB85-BAE1-4FF1-A5CD-A7FCB1133A57}" type="parTrans" cxnId="{B9CAC518-D833-4BF1-BAAF-E614D170D134}">
      <dgm:prSet/>
      <dgm:spPr/>
      <dgm:t>
        <a:bodyPr/>
        <a:lstStyle/>
        <a:p>
          <a:endParaRPr lang="en-CA"/>
        </a:p>
      </dgm:t>
    </dgm:pt>
    <dgm:pt modelId="{E07354E7-816B-4DF7-B116-FB07069C5EB4}" type="sibTrans" cxnId="{B9CAC518-D833-4BF1-BAAF-E614D170D134}">
      <dgm:prSet/>
      <dgm:spPr/>
      <dgm:t>
        <a:bodyPr/>
        <a:lstStyle/>
        <a:p>
          <a:endParaRPr lang="en-CA"/>
        </a:p>
      </dgm:t>
    </dgm:pt>
    <dgm:pt modelId="{B2D0FD55-571F-49C6-87DD-755A5E5D8370}">
      <dgm:prSet custT="1"/>
      <dgm:spPr/>
      <dgm:t>
        <a:bodyPr/>
        <a:lstStyle/>
        <a:p>
          <a:r>
            <a:rPr lang="en-US" sz="14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Link management</a:t>
          </a:r>
        </a:p>
      </dgm:t>
    </dgm:pt>
    <dgm:pt modelId="{5695950C-09A6-4521-AD9D-8272C06C563F}" type="parTrans" cxnId="{1E5E74C3-17F6-471E-B077-153C75B514CB}">
      <dgm:prSet/>
      <dgm:spPr/>
      <dgm:t>
        <a:bodyPr/>
        <a:lstStyle/>
        <a:p>
          <a:endParaRPr lang="en-CA"/>
        </a:p>
      </dgm:t>
    </dgm:pt>
    <dgm:pt modelId="{0B330B66-FD1D-4B3A-AC75-D526C430CC33}" type="sibTrans" cxnId="{1E5E74C3-17F6-471E-B077-153C75B514CB}">
      <dgm:prSet/>
      <dgm:spPr/>
      <dgm:t>
        <a:bodyPr/>
        <a:lstStyle/>
        <a:p>
          <a:endParaRPr lang="en-CA"/>
        </a:p>
      </dgm:t>
    </dgm:pt>
    <dgm:pt modelId="{B3956232-F7D6-4ED2-BC37-D989954106A8}">
      <dgm:prSet custT="1"/>
      <dgm:spPr/>
      <dgm:t>
        <a:bodyPr/>
        <a:lstStyle/>
        <a:p>
          <a:r>
            <a:rPr lang="en-US" sz="14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Track clicks</a:t>
          </a:r>
        </a:p>
      </dgm:t>
    </dgm:pt>
    <dgm:pt modelId="{CF5CF78F-0342-44C5-B327-984B1B544E86}" type="parTrans" cxnId="{8A48988E-E2B2-4520-8FAD-506AE8C06439}">
      <dgm:prSet/>
      <dgm:spPr/>
      <dgm:t>
        <a:bodyPr/>
        <a:lstStyle/>
        <a:p>
          <a:endParaRPr lang="en-CA"/>
        </a:p>
      </dgm:t>
    </dgm:pt>
    <dgm:pt modelId="{721C3F5E-3B1B-43CA-ABCB-229C9B3324D9}" type="sibTrans" cxnId="{8A48988E-E2B2-4520-8FAD-506AE8C06439}">
      <dgm:prSet/>
      <dgm:spPr/>
      <dgm:t>
        <a:bodyPr/>
        <a:lstStyle/>
        <a:p>
          <a:endParaRPr lang="en-CA"/>
        </a:p>
      </dgm:t>
    </dgm:pt>
    <dgm:pt modelId="{A6B02BD6-DC77-40C3-9836-481424336912}">
      <dgm:prSet/>
      <dgm:spPr/>
      <dgm:t>
        <a:bodyPr/>
        <a:lstStyle/>
        <a:p>
          <a:r>
            <a:rPr lang="en-CA"/>
            <a:t>Netizens</a:t>
          </a:r>
        </a:p>
        <a:p>
          <a:r>
            <a:rPr lang="en-US"/>
            <a:t>Marketing staffs</a:t>
          </a:r>
        </a:p>
        <a:p>
          <a:r>
            <a:rPr lang="en-US" b="0"/>
            <a:t>Data Analysts</a:t>
          </a:r>
        </a:p>
        <a:p>
          <a:r>
            <a:rPr lang="en-US" b="0"/>
            <a:t>Developers</a:t>
          </a:r>
        </a:p>
        <a:p>
          <a:r>
            <a:rPr lang="en-US" b="0"/>
            <a:t>Product Managers</a:t>
          </a:r>
        </a:p>
        <a:p>
          <a:r>
            <a:rPr lang="en-CA"/>
            <a:t>…</a:t>
          </a:r>
        </a:p>
      </dgm:t>
    </dgm:pt>
    <dgm:pt modelId="{FF32B955-CC6E-4D57-9677-D0970A506EFC}" type="parTrans" cxnId="{8EC118FF-ACD8-4584-BF66-22479B3027D0}">
      <dgm:prSet/>
      <dgm:spPr/>
      <dgm:t>
        <a:bodyPr/>
        <a:lstStyle/>
        <a:p>
          <a:endParaRPr lang="en-CA"/>
        </a:p>
      </dgm:t>
    </dgm:pt>
    <dgm:pt modelId="{26D8A977-E268-4A08-8163-8EBC77A231FD}" type="sibTrans" cxnId="{8EC118FF-ACD8-4584-BF66-22479B3027D0}">
      <dgm:prSet/>
      <dgm:spPr/>
      <dgm:t>
        <a:bodyPr/>
        <a:lstStyle/>
        <a:p>
          <a:endParaRPr lang="en-CA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2CBBA506-F7AB-44CA-B0CA-1C27750AC927}" type="pres">
      <dgm:prSet presAssocID="{9B5BC3A3-A8AC-49DC-ADB2-FB0E44245507}" presName="composite" presStyleCnt="0"/>
      <dgm:spPr/>
    </dgm:pt>
    <dgm:pt modelId="{E6C8E8A4-8472-4A4F-B6B9-A0AE68ABE368}" type="pres">
      <dgm:prSet presAssocID="{9B5BC3A3-A8AC-49DC-ADB2-FB0E44245507}" presName="parTx" presStyleLbl="alignNode1" presStyleIdx="3" presStyleCnt="5">
        <dgm:presLayoutVars>
          <dgm:chMax val="0"/>
          <dgm:chPref val="0"/>
        </dgm:presLayoutVars>
      </dgm:prSet>
      <dgm:spPr/>
    </dgm:pt>
    <dgm:pt modelId="{27590800-A1B8-4F91-A904-EC54CF60181D}" type="pres">
      <dgm:prSet presAssocID="{9B5BC3A3-A8AC-49DC-ADB2-FB0E44245507}" presName="desTx" presStyleLbl="alignAccFollowNode1" presStyleIdx="3" presStyleCnt="5">
        <dgm:presLayoutVars/>
      </dgm:prSet>
      <dgm:spPr/>
    </dgm:pt>
    <dgm:pt modelId="{EB675AF1-3F73-4B63-BFB7-486E12E31AFA}" type="pres">
      <dgm:prSet presAssocID="{7BF4486D-E6DB-47D6-BA34-58C040FF7E9E}" presName="space" presStyleCnt="0"/>
      <dgm:spPr/>
    </dgm:pt>
    <dgm:pt modelId="{CFF1F925-1920-4719-B8B2-C39D6DC0F1C9}" type="pres">
      <dgm:prSet presAssocID="{757A3622-ADA8-4BDD-A5D6-72C361ACB3F3}" presName="composite" presStyleCnt="0"/>
      <dgm:spPr/>
    </dgm:pt>
    <dgm:pt modelId="{6317EA4F-C725-4C5E-A55F-0429977082F3}" type="pres">
      <dgm:prSet presAssocID="{757A3622-ADA8-4BDD-A5D6-72C361ACB3F3}" presName="parTx" presStyleLbl="alignNode1" presStyleIdx="4" presStyleCnt="5">
        <dgm:presLayoutVars>
          <dgm:chMax val="0"/>
          <dgm:chPref val="0"/>
        </dgm:presLayoutVars>
      </dgm:prSet>
      <dgm:spPr/>
    </dgm:pt>
    <dgm:pt modelId="{8387CD79-361B-4CEB-9EDF-7089F4A9B2D0}" type="pres">
      <dgm:prSet presAssocID="{757A3622-ADA8-4BDD-A5D6-72C361ACB3F3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9159C910-0FA2-4A88-9C5F-1E2AA07A3B8E}" type="presOf" srcId="{B3956232-F7D6-4ED2-BC37-D989954106A8}" destId="{27590800-A1B8-4F91-A904-EC54CF60181D}" srcOrd="0" destOrd="2" presId="urn:microsoft.com/office/officeart/2016/7/layout/HorizontalActionList"/>
    <dgm:cxn modelId="{B9CAC518-D833-4BF1-BAAF-E614D170D134}" srcId="{9B5BC3A3-A8AC-49DC-ADB2-FB0E44245507}" destId="{20C7C16C-1E40-4291-AA82-A269A72F0C5C}" srcOrd="0" destOrd="0" parTransId="{58C9FB85-BAE1-4FF1-A5CD-A7FCB1133A57}" sibTransId="{E07354E7-816B-4DF7-B116-FB07069C5EB4}"/>
    <dgm:cxn modelId="{0B9D4D19-942C-41D0-AD6C-21738D48BAC1}" type="presOf" srcId="{A6B02BD6-DC77-40C3-9836-481424336912}" destId="{8387CD79-361B-4CEB-9EDF-7089F4A9B2D0}" srcOrd="0" destOrd="0" presId="urn:microsoft.com/office/officeart/2016/7/layout/HorizontalActionList"/>
    <dgm:cxn modelId="{B16D2F1A-C329-43FD-9D38-D1A4C1C451DC}" type="presOf" srcId="{20C7C16C-1E40-4291-AA82-A269A72F0C5C}" destId="{27590800-A1B8-4F91-A904-EC54CF60181D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302ED52A-EE2B-48EF-BEA6-7CB2063F95D3}" type="presOf" srcId="{9B5BC3A3-A8AC-49DC-ADB2-FB0E44245507}" destId="{E6C8E8A4-8472-4A4F-B6B9-A0AE68ABE368}" srcOrd="0" destOrd="0" presId="urn:microsoft.com/office/officeart/2016/7/layout/HorizontalActionList"/>
    <dgm:cxn modelId="{07792A43-9350-42DB-9A49-A907EEA134FE}" type="presOf" srcId="{B2D0FD55-571F-49C6-87DD-755A5E5D8370}" destId="{27590800-A1B8-4F91-A904-EC54CF60181D}" srcOrd="0" destOrd="1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8A48988E-E2B2-4520-8FAD-506AE8C06439}" srcId="{9B5BC3A3-A8AC-49DC-ADB2-FB0E44245507}" destId="{B3956232-F7D6-4ED2-BC37-D989954106A8}" srcOrd="2" destOrd="0" parTransId="{CF5CF78F-0342-44C5-B327-984B1B544E86}" sibTransId="{721C3F5E-3B1B-43CA-ABCB-229C9B3324D9}"/>
    <dgm:cxn modelId="{767DC397-0067-48C4-973C-950735936F99}" srcId="{0DD8915E-DC14-41D6-9BB5-F49E1C265163}" destId="{9B5BC3A3-A8AC-49DC-ADB2-FB0E44245507}" srcOrd="3" destOrd="0" parTransId="{9BFD75E2-4377-4DCF-9FA9-66054D61D5D6}" sibTransId="{7BF4486D-E6DB-47D6-BA34-58C040FF7E9E}"/>
    <dgm:cxn modelId="{1BFF1DA8-3033-4F82-9D6E-308668903BEB}" type="presOf" srcId="{757A3622-ADA8-4BDD-A5D6-72C361ACB3F3}" destId="{6317EA4F-C725-4C5E-A55F-0429977082F3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1E5E74C3-17F6-471E-B077-153C75B514CB}" srcId="{9B5BC3A3-A8AC-49DC-ADB2-FB0E44245507}" destId="{B2D0FD55-571F-49C6-87DD-755A5E5D8370}" srcOrd="1" destOrd="0" parTransId="{5695950C-09A6-4521-AD9D-8272C06C563F}" sibTransId="{0B330B66-FD1D-4B3A-AC75-D526C430CC33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2DE18BDE-BED4-4238-86B0-2D3D61BFEC5A}" srcId="{0DD8915E-DC14-41D6-9BB5-F49E1C265163}" destId="{757A3622-ADA8-4BDD-A5D6-72C361ACB3F3}" srcOrd="4" destOrd="0" parTransId="{FE7183D4-2DDD-434C-B61B-1E7B5B4D15B2}" sibTransId="{74035CC0-2473-4894-ACB2-4D6B976ECC47}"/>
    <dgm:cxn modelId="{8EC118FF-ACD8-4584-BF66-22479B3027D0}" srcId="{757A3622-ADA8-4BDD-A5D6-72C361ACB3F3}" destId="{A6B02BD6-DC77-40C3-9836-481424336912}" srcOrd="0" destOrd="0" parTransId="{FF32B955-CC6E-4D57-9677-D0970A506EFC}" sibTransId="{26D8A977-E268-4A08-8163-8EBC77A231FD}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C560BD14-A881-4DB8-A3E9-E86C93503151}" type="presParOf" srcId="{E4B4F7C4-5024-45F0-9FD7-C5068A1AE6C4}" destId="{2CBBA506-F7AB-44CA-B0CA-1C27750AC927}" srcOrd="6" destOrd="0" presId="urn:microsoft.com/office/officeart/2016/7/layout/HorizontalActionList"/>
    <dgm:cxn modelId="{8983B4C9-7813-4332-9143-8DF61B6B2971}" type="presParOf" srcId="{2CBBA506-F7AB-44CA-B0CA-1C27750AC927}" destId="{E6C8E8A4-8472-4A4F-B6B9-A0AE68ABE368}" srcOrd="0" destOrd="0" presId="urn:microsoft.com/office/officeart/2016/7/layout/HorizontalActionList"/>
    <dgm:cxn modelId="{EEF13E0C-7A73-448A-B308-D525CF97AA1D}" type="presParOf" srcId="{2CBBA506-F7AB-44CA-B0CA-1C27750AC927}" destId="{27590800-A1B8-4F91-A904-EC54CF60181D}" srcOrd="1" destOrd="0" presId="urn:microsoft.com/office/officeart/2016/7/layout/HorizontalActionList"/>
    <dgm:cxn modelId="{19C27EC9-9A81-482D-9893-4A25ED2A3F85}" type="presParOf" srcId="{E4B4F7C4-5024-45F0-9FD7-C5068A1AE6C4}" destId="{EB675AF1-3F73-4B63-BFB7-486E12E31AFA}" srcOrd="7" destOrd="0" presId="urn:microsoft.com/office/officeart/2016/7/layout/HorizontalActionList"/>
    <dgm:cxn modelId="{A7D09DDD-5E2F-4B63-AF58-D2CB1499AD1A}" type="presParOf" srcId="{E4B4F7C4-5024-45F0-9FD7-C5068A1AE6C4}" destId="{CFF1F925-1920-4719-B8B2-C39D6DC0F1C9}" srcOrd="8" destOrd="0" presId="urn:microsoft.com/office/officeart/2016/7/layout/HorizontalActionList"/>
    <dgm:cxn modelId="{396AE3CD-E83E-4FE6-B961-B4589F07DA9D}" type="presParOf" srcId="{CFF1F925-1920-4719-B8B2-C39D6DC0F1C9}" destId="{6317EA4F-C725-4C5E-A55F-0429977082F3}" srcOrd="0" destOrd="0" presId="urn:microsoft.com/office/officeart/2016/7/layout/HorizontalActionList"/>
    <dgm:cxn modelId="{F4BF00E3-BF51-426C-B930-3D0173BC277D}" type="presParOf" srcId="{CFF1F925-1920-4719-B8B2-C39D6DC0F1C9}" destId="{8387CD79-361B-4CEB-9EDF-7089F4A9B2D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69764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>
              <a:solidFill>
                <a:schemeClr val="tx1"/>
              </a:solidFill>
              <a:latin typeface="+mj-lt"/>
              <a:ea typeface="+mj-ea"/>
              <a:cs typeface="+mj-cs"/>
            </a:rPr>
            <a:t>PROBLEM</a:t>
          </a:r>
        </a:p>
      </dsp:txBody>
      <dsp:txXfrm>
        <a:off x="8634" y="697640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01645"/>
          <a:ext cx="2013350" cy="174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+mn-lt"/>
            </a:rPr>
            <a:t>Growth need of short links</a:t>
          </a:r>
        </a:p>
      </dsp:txBody>
      <dsp:txXfrm>
        <a:off x="8634" y="1301645"/>
        <a:ext cx="2013350" cy="1745626"/>
      </dsp:txXfrm>
    </dsp:sp>
    <dsp:sp modelId="{C4F84DEA-2002-4D32-8E80-70EEE05E345A}">
      <dsp:nvSpPr>
        <dsp:cNvPr id="0" name=""/>
        <dsp:cNvSpPr/>
      </dsp:nvSpPr>
      <dsp:spPr>
        <a:xfrm>
          <a:off x="2129879" y="69764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OBJECTIVE</a:t>
          </a:r>
        </a:p>
      </dsp:txBody>
      <dsp:txXfrm>
        <a:off x="2129879" y="697640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01645"/>
          <a:ext cx="2013350" cy="174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+mn-lt"/>
            </a:rPr>
            <a:t>Create a robust and user-friendly URL shorten system</a:t>
          </a:r>
        </a:p>
      </dsp:txBody>
      <dsp:txXfrm>
        <a:off x="2129879" y="1301645"/>
        <a:ext cx="2013350" cy="1745626"/>
      </dsp:txXfrm>
    </dsp:sp>
    <dsp:sp modelId="{49B7F8FA-D256-41EF-9327-52A3551D9A60}">
      <dsp:nvSpPr>
        <dsp:cNvPr id="0" name=""/>
        <dsp:cNvSpPr/>
      </dsp:nvSpPr>
      <dsp:spPr>
        <a:xfrm>
          <a:off x="4251124" y="69764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CAPABILITIES</a:t>
          </a:r>
          <a:endParaRPr lang="en-US" sz="1600" kern="1200" spc="150" baseline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4251124" y="697640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01645"/>
          <a:ext cx="2013350" cy="174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Shorten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Customize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Redirect Links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Analyze Clicks</a:t>
          </a:r>
        </a:p>
      </dsp:txBody>
      <dsp:txXfrm>
        <a:off x="4251124" y="1301645"/>
        <a:ext cx="2013350" cy="1745626"/>
      </dsp:txXfrm>
    </dsp:sp>
    <dsp:sp modelId="{E6C8E8A4-8472-4A4F-B6B9-A0AE68ABE368}">
      <dsp:nvSpPr>
        <dsp:cNvPr id="0" name=""/>
        <dsp:cNvSpPr/>
      </dsp:nvSpPr>
      <dsp:spPr>
        <a:xfrm>
          <a:off x="6372369" y="69764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BENIFITS</a:t>
          </a:r>
          <a:endParaRPr lang="en-CA" sz="1600" kern="1200"/>
        </a:p>
      </dsp:txBody>
      <dsp:txXfrm>
        <a:off x="6372369" y="697640"/>
        <a:ext cx="2013350" cy="604005"/>
      </dsp:txXfrm>
    </dsp:sp>
    <dsp:sp modelId="{27590800-A1B8-4F91-A904-EC54CF60181D}">
      <dsp:nvSpPr>
        <dsp:cNvPr id="0" name=""/>
        <dsp:cNvSpPr/>
      </dsp:nvSpPr>
      <dsp:spPr>
        <a:xfrm>
          <a:off x="6372369" y="1301645"/>
          <a:ext cx="2013350" cy="174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Sharing</a:t>
          </a:r>
          <a:r>
            <a:rPr lang="en-US" sz="1400" kern="1200" baseline="0"/>
            <a:t> efficiency</a:t>
          </a:r>
          <a:endParaRPr lang="en-CA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Link management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Track clicks</a:t>
          </a:r>
        </a:p>
      </dsp:txBody>
      <dsp:txXfrm>
        <a:off x="6372369" y="1301645"/>
        <a:ext cx="2013350" cy="1745626"/>
      </dsp:txXfrm>
    </dsp:sp>
    <dsp:sp modelId="{6317EA4F-C725-4C5E-A55F-0429977082F3}">
      <dsp:nvSpPr>
        <dsp:cNvPr id="0" name=""/>
        <dsp:cNvSpPr/>
      </dsp:nvSpPr>
      <dsp:spPr>
        <a:xfrm>
          <a:off x="8493615" y="697640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STAKEHOLDERS</a:t>
          </a:r>
          <a:endParaRPr lang="en-CA" sz="1600" kern="1200"/>
        </a:p>
      </dsp:txBody>
      <dsp:txXfrm>
        <a:off x="8493615" y="697640"/>
        <a:ext cx="2013350" cy="604005"/>
      </dsp:txXfrm>
    </dsp:sp>
    <dsp:sp modelId="{8387CD79-361B-4CEB-9EDF-7089F4A9B2D0}">
      <dsp:nvSpPr>
        <dsp:cNvPr id="0" name=""/>
        <dsp:cNvSpPr/>
      </dsp:nvSpPr>
      <dsp:spPr>
        <a:xfrm>
          <a:off x="8493615" y="1301645"/>
          <a:ext cx="2013350" cy="174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Netizens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Marketing staffs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Data Analysts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Developers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Product Managers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…</a:t>
          </a:r>
        </a:p>
      </dsp:txBody>
      <dsp:txXfrm>
        <a:off x="8493615" y="1301645"/>
        <a:ext cx="2013350" cy="1745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0134" y="752224"/>
            <a:ext cx="4082142" cy="585788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USS - COMP 246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606" y="286094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 rot="21197607">
            <a:off x="594684" y="-242197"/>
            <a:ext cx="3790950" cy="6902451"/>
            <a:chOff x="6953250" y="-25401"/>
            <a:chExt cx="37909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>
              <a:cxnSpLocks/>
            </p:cNvCxnSpPr>
            <p:nvPr userDrawn="1"/>
          </p:nvCxnSpPr>
          <p:spPr>
            <a:xfrm rot="402393">
              <a:off x="9091888" y="1573598"/>
              <a:ext cx="1311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61" r:id="rId5"/>
    <p:sldLayoutId id="2147483666" r:id="rId6"/>
    <p:sldLayoutId id="2147483667" r:id="rId7"/>
    <p:sldLayoutId id="2147483654" r:id="rId8"/>
    <p:sldLayoutId id="2147483663" r:id="rId9"/>
    <p:sldLayoutId id="2147483662" r:id="rId10"/>
    <p:sldLayoutId id="2147483668" r:id="rId11"/>
    <p:sldLayoutId id="2147483652" r:id="rId12"/>
    <p:sldLayoutId id="2147483653" r:id="rId13"/>
    <p:sldLayoutId id="2147483660" r:id="rId14"/>
    <p:sldLayoutId id="2147483664" r:id="rId15"/>
    <p:sldLayoutId id="2147483665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46" y="4771017"/>
            <a:ext cx="4941771" cy="39382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b="1" dirty="0">
                <a:latin typeface="Segoe UI"/>
                <a:cs typeface="Segoe UI"/>
              </a:rPr>
              <a:t>SOFTWARE SYSTEM DESIGN SEC-402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9650A-BBC0-7C84-C0DC-7A62E4C3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247" y="4287007"/>
            <a:ext cx="4941770" cy="3966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600" b="1" cap="all">
                <a:ea typeface="+mn-lt"/>
                <a:cs typeface="+mn-lt"/>
              </a:rPr>
              <a:t>URL SHORTEN SYSTEM</a:t>
            </a:r>
            <a:endParaRPr lang="en-US" sz="3600" b="1">
              <a:ea typeface="+mn-lt"/>
              <a:cs typeface="+mn-lt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FAC650-86DB-7994-2B70-81EF43DEC78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EAD11D-85C2-667C-CA7D-5FD6B33B08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A9166EB-EC22-FBCC-07E2-8A38DA2673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194B1-9719-A642-68B7-7415AFDAAA0C}"/>
              </a:ext>
            </a:extLst>
          </p:cNvPr>
          <p:cNvSpPr txBox="1"/>
          <p:nvPr/>
        </p:nvSpPr>
        <p:spPr>
          <a:xfrm>
            <a:off x="8399929" y="516142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/>
              <a:t>Aug. 10, 2023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F9C1-7EDF-D325-5B62-DDF6D390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652" y="753797"/>
            <a:ext cx="3432498" cy="619125"/>
          </a:xfrm>
        </p:spPr>
        <p:txBody>
          <a:bodyPr anchor="b">
            <a:normAutofit/>
          </a:bodyPr>
          <a:lstStyle/>
          <a:p>
            <a:r>
              <a:rPr lang="en-US"/>
              <a:t>Design patterns</a:t>
            </a:r>
            <a:endParaRPr lang="en-CA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C0E706-3E48-0349-CFFE-ACF58334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97573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0F9B9D-EC20-9826-EB27-46AA0C1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4385260-CA6D-6326-2D29-5CBC396D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DE166B1-859A-BC74-5CE7-1FA708C58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8" y="1189421"/>
            <a:ext cx="3189457" cy="2107062"/>
          </a:xfrm>
          <a:prstGeom prst="rect">
            <a:avLst/>
          </a:prstGeom>
        </p:spPr>
      </p:pic>
      <p:pic>
        <p:nvPicPr>
          <p:cNvPr id="28" name="Picture 27" descr="A diagram of a computer&#10;&#10;Description automatically generated">
            <a:extLst>
              <a:ext uri="{FF2B5EF4-FFF2-40B4-BE49-F238E27FC236}">
                <a16:creationId xmlns:a16="http://schemas.microsoft.com/office/drawing/2014/main" id="{5A058E5D-4640-A452-C96E-093AC039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24" y="2131873"/>
            <a:ext cx="5815965" cy="38030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FBC3C7-4440-BE25-47BB-7BBD5C9DBFAC}"/>
              </a:ext>
            </a:extLst>
          </p:cNvPr>
          <p:cNvSpPr txBox="1"/>
          <p:nvPr/>
        </p:nvSpPr>
        <p:spPr>
          <a:xfrm>
            <a:off x="289368" y="3710215"/>
            <a:ext cx="1744883" cy="646331"/>
          </a:xfrm>
          <a:prstGeom prst="rect">
            <a:avLst/>
          </a:prstGeom>
          <a:solidFill>
            <a:srgbClr val="E9E6DF"/>
          </a:solidFill>
        </p:spPr>
        <p:txBody>
          <a:bodyPr wrap="square">
            <a:spAutoFit/>
          </a:bodyPr>
          <a:lstStyle/>
          <a:p>
            <a:r>
              <a:rPr lang="en-CA" b="1"/>
              <a:t>Façade Pattern</a:t>
            </a:r>
          </a:p>
          <a:p>
            <a:r>
              <a:rPr lang="en-CA"/>
              <a:t>- redirection</a:t>
            </a:r>
            <a:r>
              <a:rPr lang="en-CA" b="1"/>
              <a:t> </a:t>
            </a:r>
          </a:p>
        </p:txBody>
      </p:sp>
      <p:pic>
        <p:nvPicPr>
          <p:cNvPr id="38" name="Graphic 37" descr="Arrow: Rotate left with solid fill">
            <a:extLst>
              <a:ext uri="{FF2B5EF4-FFF2-40B4-BE49-F238E27FC236}">
                <a16:creationId xmlns:a16="http://schemas.microsoft.com/office/drawing/2014/main" id="{CA15CFD2-AC4A-7E25-6E32-683124058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26612" flipH="1">
            <a:off x="3512942" y="2185077"/>
            <a:ext cx="1186048" cy="11860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F44499-A158-C105-07A4-6FF9867A3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" y="1273257"/>
            <a:ext cx="3189457" cy="20232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7EC3699-EFF1-3453-F0AF-7F7ABE9681F8}"/>
              </a:ext>
            </a:extLst>
          </p:cNvPr>
          <p:cNvSpPr txBox="1"/>
          <p:nvPr/>
        </p:nvSpPr>
        <p:spPr>
          <a:xfrm>
            <a:off x="314257" y="3732200"/>
            <a:ext cx="1744883" cy="646331"/>
          </a:xfrm>
          <a:prstGeom prst="rect">
            <a:avLst/>
          </a:prstGeom>
          <a:solidFill>
            <a:srgbClr val="E9E6DF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CA"/>
              <a:t>State Pattern </a:t>
            </a:r>
          </a:p>
          <a:p>
            <a:r>
              <a:rPr lang="en-CA" b="0"/>
              <a:t>- expiration </a:t>
            </a:r>
          </a:p>
        </p:txBody>
      </p:sp>
      <p:pic>
        <p:nvPicPr>
          <p:cNvPr id="42" name="Picture 41" descr="A diagram of a computer&#10;&#10;Description automatically generated">
            <a:extLst>
              <a:ext uri="{FF2B5EF4-FFF2-40B4-BE49-F238E27FC236}">
                <a16:creationId xmlns:a16="http://schemas.microsoft.com/office/drawing/2014/main" id="{F9B7ED48-5AE4-4DBB-D277-CD89C2895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04" y="2131873"/>
            <a:ext cx="5815964" cy="38030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FCAEEF0-C3EB-E313-01CE-23C070D458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0" y="1231339"/>
            <a:ext cx="3189457" cy="2023225"/>
          </a:xfrm>
          <a:prstGeom prst="rect">
            <a:avLst/>
          </a:prstGeom>
        </p:spPr>
      </p:pic>
      <p:pic>
        <p:nvPicPr>
          <p:cNvPr id="44" name="Picture 43" descr="A diagram of a computer&#10;&#10;Description automatically generated">
            <a:extLst>
              <a:ext uri="{FF2B5EF4-FFF2-40B4-BE49-F238E27FC236}">
                <a16:creationId xmlns:a16="http://schemas.microsoft.com/office/drawing/2014/main" id="{94B3AD4A-BADB-4C0A-173F-E2662E58FB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0" y="2131872"/>
            <a:ext cx="6126480" cy="38030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B42E73-4335-F637-2133-23358FD61BC6}"/>
              </a:ext>
            </a:extLst>
          </p:cNvPr>
          <p:cNvSpPr txBox="1"/>
          <p:nvPr/>
        </p:nvSpPr>
        <p:spPr>
          <a:xfrm>
            <a:off x="264478" y="3688230"/>
            <a:ext cx="1744883" cy="646331"/>
          </a:xfrm>
          <a:prstGeom prst="rect">
            <a:avLst/>
          </a:prstGeom>
          <a:solidFill>
            <a:srgbClr val="E9E6DF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CA"/>
              <a:t>Factory Pattern </a:t>
            </a:r>
          </a:p>
          <a:p>
            <a:r>
              <a:rPr lang="en-CA" b="0"/>
              <a:t>- generation </a:t>
            </a:r>
          </a:p>
        </p:txBody>
      </p:sp>
    </p:spTree>
    <p:extLst>
      <p:ext uri="{BB962C8B-B14F-4D97-AF65-F5344CB8AC3E}">
        <p14:creationId xmlns:p14="http://schemas.microsoft.com/office/powerpoint/2010/main" val="32889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9AE-F8C9-6E23-C814-642B5308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57" y="1284788"/>
            <a:ext cx="4263486" cy="555245"/>
          </a:xfrm>
          <a:solidFill>
            <a:srgbClr val="FFFFFF"/>
          </a:solidFill>
        </p:spPr>
        <p:txBody>
          <a:bodyPr anchor="b">
            <a:normAutofit/>
          </a:bodyPr>
          <a:lstStyle/>
          <a:p>
            <a:r>
              <a:rPr lang="en-US" dirty="0"/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12FD-7386-5A15-93B8-64325E19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95A0-2CFF-AEE5-C9FD-20026E88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96B1-7774-15FD-F0A3-208527F9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04D9AC3-FD2A-E37D-84A9-427F32CC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31" y="689996"/>
            <a:ext cx="6736088" cy="54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A0F-7B72-8427-5736-A58C6C7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53341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/>
              <a:t>Gantt chart</a:t>
            </a:r>
          </a:p>
        </p:txBody>
      </p:sp>
      <p:pic>
        <p:nvPicPr>
          <p:cNvPr id="3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91423082-022B-DD41-780C-B24C314C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7" y="1654790"/>
            <a:ext cx="11307957" cy="4035121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AE32EC-1813-0717-998F-FAC0C4F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E2FA8A-83FE-2B09-6C4B-6EDC637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707523-FBC7-972A-5E4C-88EAA56C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242606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Dongli</a:t>
            </a:r>
            <a:r>
              <a:rPr lang="en-US" dirty="0"/>
              <a:t> Liu                    </a:t>
            </a:r>
            <a:r>
              <a:rPr lang="en-US" dirty="0">
                <a:ea typeface="+mn-lt"/>
                <a:cs typeface="+mn-lt"/>
              </a:rPr>
              <a:t>dliu99@my.centennialcollege.ca</a:t>
            </a:r>
            <a:endParaRPr lang="en-US" dirty="0"/>
          </a:p>
          <a:p>
            <a:r>
              <a:rPr lang="en-US" err="1"/>
              <a:t>Noorulhuda</a:t>
            </a:r>
            <a:r>
              <a:rPr lang="en-US" dirty="0"/>
              <a:t> </a:t>
            </a:r>
            <a:r>
              <a:rPr lang="en-US" err="1"/>
              <a:t>Khamees</a:t>
            </a: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nkhamees@my.centennialcollege.ca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MEET OUR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/>
              <a:t>Noorulhuda Khamees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/>
          <a:lstStyle/>
          <a:p>
            <a:r>
              <a:rPr lang="en-US" dirty="0"/>
              <a:t>Software Engineering Technology Student</a:t>
            </a:r>
          </a:p>
        </p:txBody>
      </p:sp>
      <p:pic>
        <p:nvPicPr>
          <p:cNvPr id="20" name="Picture Placeholder 19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618E88B2-D607-4D3C-9519-A591A729DCC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992" r="21590" b="54169"/>
          <a:stretch/>
        </p:blipFill>
        <p:spPr>
          <a:xfrm>
            <a:off x="6444229" y="2886074"/>
            <a:ext cx="1833465" cy="184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Dongli Liu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2061881" cy="343061"/>
          </a:xfrm>
        </p:spPr>
        <p:txBody>
          <a:bodyPr/>
          <a:lstStyle/>
          <a:p>
            <a:r>
              <a:rPr lang="en-US" dirty="0"/>
              <a:t>Software Engineering Technology – AI Student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USS - COMP 246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2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FFFFB8B-00B0-463D-7701-1BEEF93EB3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2"/>
                </a:solidFill>
              </a:rPr>
              <a:t>//Hidden for Privacy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190397"/>
            <a:ext cx="4372562" cy="2896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Problem &amp; Overview</a:t>
            </a:r>
          </a:p>
          <a:p>
            <a:pPr>
              <a:lnSpc>
                <a:spcPct val="90000"/>
              </a:lnSpc>
            </a:pPr>
            <a:r>
              <a:rPr lang="en-US" sz="2000"/>
              <a:t>Modularization</a:t>
            </a:r>
          </a:p>
          <a:p>
            <a:pPr>
              <a:lnSpc>
                <a:spcPct val="90000"/>
              </a:lnSpc>
            </a:pPr>
            <a:r>
              <a:rPr lang="en-US" sz="2000"/>
              <a:t>MVC &amp; Sequence &amp; State Diagrams</a:t>
            </a:r>
          </a:p>
          <a:p>
            <a:pPr>
              <a:lnSpc>
                <a:spcPct val="90000"/>
              </a:lnSpc>
            </a:pPr>
            <a:r>
              <a:rPr lang="en-US" sz="2000"/>
              <a:t>Design Patterns</a:t>
            </a:r>
          </a:p>
          <a:p>
            <a:pPr>
              <a:lnSpc>
                <a:spcPct val="90000"/>
              </a:lnSpc>
            </a:pPr>
            <a:r>
              <a:rPr lang="en-US" sz="2000"/>
              <a:t>UI/UX Design</a:t>
            </a:r>
          </a:p>
          <a:p>
            <a:pPr>
              <a:lnSpc>
                <a:spcPct val="90000"/>
              </a:lnSpc>
            </a:pPr>
            <a:r>
              <a:rPr lang="en-US" sz="2000"/>
              <a:t>Deployment Diagram</a:t>
            </a:r>
          </a:p>
          <a:p>
            <a:pPr>
              <a:lnSpc>
                <a:spcPct val="90000"/>
              </a:lnSpc>
            </a:pPr>
            <a:r>
              <a:rPr lang="en-US" sz="2000"/>
              <a:t>Gantt Chart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Problem &amp; OVERVIEW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9938592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USS - COMP 246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/>
              <a:t>Problem &amp;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EF126-064C-32B5-0959-E745EB58C316}"/>
              </a:ext>
            </a:extLst>
          </p:cNvPr>
          <p:cNvSpPr txBox="1"/>
          <p:nvPr/>
        </p:nvSpPr>
        <p:spPr>
          <a:xfrm>
            <a:off x="2933700" y="2433486"/>
            <a:ext cx="3924300" cy="365125"/>
          </a:xfrm>
          <a:prstGeom prst="rect">
            <a:avLst/>
          </a:prstGeom>
        </p:spPr>
        <p:txBody>
          <a:bodyPr rtlCol="0" anchor="b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000"/>
              <a:t>What?</a:t>
            </a:r>
            <a:endParaRPr lang="en-CA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7C6D5-3594-BD84-400A-64E1CCE25B02}"/>
              </a:ext>
            </a:extLst>
          </p:cNvPr>
          <p:cNvSpPr txBox="1"/>
          <p:nvPr/>
        </p:nvSpPr>
        <p:spPr>
          <a:xfrm>
            <a:off x="7410170" y="2354016"/>
            <a:ext cx="3943627" cy="44640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How?</a:t>
            </a:r>
            <a:endParaRPr lang="en-CA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 descr="A diagram of a computer system&#10;&#10;Description automatically generated with low confidence">
            <a:extLst>
              <a:ext uri="{FF2B5EF4-FFF2-40B4-BE49-F238E27FC236}">
                <a16:creationId xmlns:a16="http://schemas.microsoft.com/office/drawing/2014/main" id="{01F681DA-F1A3-D2E9-513D-BC55FDAE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80" y="2839251"/>
            <a:ext cx="3785409" cy="3358951"/>
          </a:xfrm>
          <a:prstGeom prst="rect">
            <a:avLst/>
          </a:prstGeom>
        </p:spPr>
      </p:pic>
      <p:pic>
        <p:nvPicPr>
          <p:cNvPr id="7" name="Picture 6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EF55316D-AD9D-2043-E7CE-5CDE537ED7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 bwMode="auto">
          <a:xfrm>
            <a:off x="2933700" y="2839251"/>
            <a:ext cx="4220507" cy="3358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21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Box 635">
            <a:extLst>
              <a:ext uri="{FF2B5EF4-FFF2-40B4-BE49-F238E27FC236}">
                <a16:creationId xmlns:a16="http://schemas.microsoft.com/office/drawing/2014/main" id="{5FC80DC9-AA14-1221-4379-6F10E6A056A6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Caching Mechanism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858" y="-409040"/>
            <a:ext cx="4179570" cy="1524735"/>
          </a:xfrm>
        </p:spPr>
        <p:txBody>
          <a:bodyPr anchor="b">
            <a:normAutofit/>
          </a:bodyPr>
          <a:lstStyle/>
          <a:p>
            <a:pPr algn="ctr"/>
            <a:r>
              <a:rPr lang="en-US" sz="2800"/>
              <a:t>Modularization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4A9DC9-415A-190F-A8EB-1A087784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2433" y="6452405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6F54F0-F72B-4D6F-4979-6E9D6FB2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790" y="6452406"/>
            <a:ext cx="266155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USS - COMP 246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10A406-43A1-2BBC-87C6-E1161D0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7629" y="6446831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28" name="Picture 627">
            <a:extLst>
              <a:ext uri="{FF2B5EF4-FFF2-40B4-BE49-F238E27FC236}">
                <a16:creationId xmlns:a16="http://schemas.microsoft.com/office/drawing/2014/main" id="{FED36762-7333-4C1F-E5BE-B6BAA495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877560" cy="4464050"/>
          </a:xfrm>
          <a:prstGeom prst="rect">
            <a:avLst/>
          </a:prstGeom>
        </p:spPr>
      </p:pic>
      <p:pic>
        <p:nvPicPr>
          <p:cNvPr id="631" name="Picture 630">
            <a:extLst>
              <a:ext uri="{FF2B5EF4-FFF2-40B4-BE49-F238E27FC236}">
                <a16:creationId xmlns:a16="http://schemas.microsoft.com/office/drawing/2014/main" id="{3509C56C-4FB8-A60A-D604-6AB227E4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894070" cy="4453890"/>
          </a:xfrm>
          <a:prstGeom prst="rect">
            <a:avLst/>
          </a:prstGeom>
        </p:spPr>
      </p:pic>
      <p:sp>
        <p:nvSpPr>
          <p:cNvPr id="635" name="TextBox 634">
            <a:extLst>
              <a:ext uri="{FF2B5EF4-FFF2-40B4-BE49-F238E27FC236}">
                <a16:creationId xmlns:a16="http://schemas.microsoft.com/office/drawing/2014/main" id="{35A26007-1CD9-59F7-7A11-6585ED02DFDE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Database Management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46D4F642-9C47-D158-272A-FFD322AEB81B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System Administration</a:t>
            </a:r>
          </a:p>
        </p:txBody>
      </p:sp>
      <p:pic>
        <p:nvPicPr>
          <p:cNvPr id="637" name="Picture 636">
            <a:extLst>
              <a:ext uri="{FF2B5EF4-FFF2-40B4-BE49-F238E27FC236}">
                <a16:creationId xmlns:a16="http://schemas.microsoft.com/office/drawing/2014/main" id="{56161B9E-AF52-1CFA-A59F-B1C292A89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864225" cy="4436745"/>
          </a:xfrm>
          <a:prstGeom prst="rect">
            <a:avLst/>
          </a:prstGeom>
        </p:spPr>
      </p:pic>
      <p:sp>
        <p:nvSpPr>
          <p:cNvPr id="638" name="TextBox 637">
            <a:extLst>
              <a:ext uri="{FF2B5EF4-FFF2-40B4-BE49-F238E27FC236}">
                <a16:creationId xmlns:a16="http://schemas.microsoft.com/office/drawing/2014/main" id="{2B9A8E8F-2774-9B33-9B2A-34C313E9DDAA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User Management</a:t>
            </a:r>
          </a:p>
        </p:txBody>
      </p:sp>
      <p:pic>
        <p:nvPicPr>
          <p:cNvPr id="639" name="Picture 638">
            <a:extLst>
              <a:ext uri="{FF2B5EF4-FFF2-40B4-BE49-F238E27FC236}">
                <a16:creationId xmlns:a16="http://schemas.microsoft.com/office/drawing/2014/main" id="{F9FB50F4-6245-4434-8396-11FE24680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927090" cy="4493260"/>
          </a:xfrm>
          <a:prstGeom prst="rect">
            <a:avLst/>
          </a:prstGeom>
        </p:spPr>
      </p:pic>
      <p:pic>
        <p:nvPicPr>
          <p:cNvPr id="640" name="Picture 639">
            <a:extLst>
              <a:ext uri="{FF2B5EF4-FFF2-40B4-BE49-F238E27FC236}">
                <a16:creationId xmlns:a16="http://schemas.microsoft.com/office/drawing/2014/main" id="{4DF12173-B01F-E3CD-3165-55F55BFD4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956935" cy="4499610"/>
          </a:xfrm>
          <a:prstGeom prst="rect">
            <a:avLst/>
          </a:prstGeom>
        </p:spPr>
      </p:pic>
      <p:sp>
        <p:nvSpPr>
          <p:cNvPr id="641" name="TextBox 640">
            <a:extLst>
              <a:ext uri="{FF2B5EF4-FFF2-40B4-BE49-F238E27FC236}">
                <a16:creationId xmlns:a16="http://schemas.microsoft.com/office/drawing/2014/main" id="{1D77ADF9-9931-7E72-DFC0-B49045729B03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642" name="Picture 641">
            <a:extLst>
              <a:ext uri="{FF2B5EF4-FFF2-40B4-BE49-F238E27FC236}">
                <a16:creationId xmlns:a16="http://schemas.microsoft.com/office/drawing/2014/main" id="{17384A85-DBD2-ABE0-5AF9-FEB1BBAEB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953759" cy="4500245"/>
          </a:xfrm>
          <a:prstGeom prst="rect">
            <a:avLst/>
          </a:prstGeom>
        </p:spPr>
      </p:pic>
      <p:sp>
        <p:nvSpPr>
          <p:cNvPr id="647" name="TextBox 646">
            <a:extLst>
              <a:ext uri="{FF2B5EF4-FFF2-40B4-BE49-F238E27FC236}">
                <a16:creationId xmlns:a16="http://schemas.microsoft.com/office/drawing/2014/main" id="{F329D774-E4C7-D65F-A392-1C8681C045E2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Redirection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1FBBAC8C-9523-BCFE-F624-DC27D0AEA41F}"/>
              </a:ext>
            </a:extLst>
          </p:cNvPr>
          <p:cNvSpPr txBox="1"/>
          <p:nvPr/>
        </p:nvSpPr>
        <p:spPr>
          <a:xfrm>
            <a:off x="4665600" y="5857200"/>
            <a:ext cx="58770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URL Shortening </a:t>
            </a:r>
          </a:p>
        </p:txBody>
      </p:sp>
      <p:pic>
        <p:nvPicPr>
          <p:cNvPr id="646" name="Picture 645">
            <a:extLst>
              <a:ext uri="{FF2B5EF4-FFF2-40B4-BE49-F238E27FC236}">
                <a16:creationId xmlns:a16="http://schemas.microsoft.com/office/drawing/2014/main" id="{CE5172DC-1A8A-76EF-1816-7F67208A3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260000"/>
            <a:ext cx="5962014" cy="44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0" animBg="1"/>
      <p:bldP spid="648" grpId="0" animBg="1"/>
      <p:bldP spid="638" grpId="0" animBg="1"/>
      <p:bldP spid="641" grpId="0" animBg="1"/>
      <p:bldP spid="647" grpId="0" animBg="1"/>
      <p:bldP spid="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ABED-259A-EFFD-DFA7-EEFC4109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9" y="636477"/>
            <a:ext cx="4082142" cy="585788"/>
          </a:xfrm>
        </p:spPr>
        <p:txBody>
          <a:bodyPr/>
          <a:lstStyle/>
          <a:p>
            <a:r>
              <a:rPr lang="en-CA" dirty="0"/>
              <a:t>Modularization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1B41C06-3264-A608-A1E2-FF254E55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A0BBAE-A3FC-3375-D874-B6462053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USS - COMP 246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418032-974D-B06E-B84D-191CB0A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BD4B82E-F71A-8908-170E-A983AFDE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519029" y="1458961"/>
            <a:ext cx="5153942" cy="394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3B047228-E785-FAFE-382B-78D0BAAAD7D1}"/>
              </a:ext>
            </a:extLst>
          </p:cNvPr>
          <p:cNvSpPr txBox="1"/>
          <p:nvPr/>
        </p:nvSpPr>
        <p:spPr>
          <a:xfrm>
            <a:off x="4627100" y="5679076"/>
            <a:ext cx="2743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4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Class Diagram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2D2B9A84-B653-02C5-F358-CD2B4F4F5722}"/>
              </a:ext>
            </a:extLst>
          </p:cNvPr>
          <p:cNvSpPr txBox="1"/>
          <p:nvPr/>
        </p:nvSpPr>
        <p:spPr>
          <a:xfrm>
            <a:off x="4627100" y="5693028"/>
            <a:ext cx="2743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  <a:alpha val="54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Layer</a:t>
            </a:r>
          </a:p>
        </p:txBody>
      </p:sp>
      <p:pic>
        <p:nvPicPr>
          <p:cNvPr id="16" name="Picture 1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31F1333-4036-08A8-430E-EAD68CFD0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967" y="1546752"/>
            <a:ext cx="5356915" cy="376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1835FD-9BF8-4401-5F13-E6AA98F6BCEB}"/>
              </a:ext>
            </a:extLst>
          </p:cNvPr>
          <p:cNvSpPr/>
          <p:nvPr/>
        </p:nvSpPr>
        <p:spPr>
          <a:xfrm>
            <a:off x="-7063" y="548973"/>
            <a:ext cx="3302713" cy="580737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4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24649-85F5-5130-76EC-352A167AF8AC}"/>
              </a:ext>
            </a:extLst>
          </p:cNvPr>
          <p:cNvSpPr/>
          <p:nvPr/>
        </p:nvSpPr>
        <p:spPr>
          <a:xfrm rot="10800000">
            <a:off x="8810828" y="475023"/>
            <a:ext cx="3302713" cy="580737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4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664 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2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8255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2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897" y="92547"/>
            <a:ext cx="8421688" cy="1325563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Model View Controller 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USS - COMP 246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8</a:t>
            </a:fld>
            <a:endParaRPr lang="en-US"/>
          </a:p>
        </p:txBody>
      </p:sp>
      <p:pic>
        <p:nvPicPr>
          <p:cNvPr id="98" name="Picture 98" descr="A screenshot of a diagram&#10;&#10;Description automatically generated">
            <a:extLst>
              <a:ext uri="{FF2B5EF4-FFF2-40B4-BE49-F238E27FC236}">
                <a16:creationId xmlns:a16="http://schemas.microsoft.com/office/drawing/2014/main" id="{63488F71-2064-2211-4543-6718875E6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9841" y="1681716"/>
            <a:ext cx="5657922" cy="4759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0" name="Picture 100" descr="A screenshot of a diagram&#10;&#10;Description automatically generated">
            <a:extLst>
              <a:ext uri="{FF2B5EF4-FFF2-40B4-BE49-F238E27FC236}">
                <a16:creationId xmlns:a16="http://schemas.microsoft.com/office/drawing/2014/main" id="{897357D7-4F86-54F3-C052-D03B1B17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7" y="1676452"/>
            <a:ext cx="5400829" cy="4769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5F4DD58-7402-A283-BA33-4D97DEEA11F0}"/>
              </a:ext>
            </a:extLst>
          </p:cNvPr>
          <p:cNvSpPr txBox="1"/>
          <p:nvPr/>
        </p:nvSpPr>
        <p:spPr>
          <a:xfrm>
            <a:off x="2188028" y="1110343"/>
            <a:ext cx="37664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enorite"/>
                <a:cs typeface="Times New Roman"/>
              </a:rPr>
              <a:t>URL Shortening Subsystem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F3C0BB-8587-F382-04FB-BDDDA1EF2C59}"/>
              </a:ext>
            </a:extLst>
          </p:cNvPr>
          <p:cNvSpPr txBox="1"/>
          <p:nvPr/>
        </p:nvSpPr>
        <p:spPr>
          <a:xfrm>
            <a:off x="7837715" y="117565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enorite"/>
                <a:cs typeface="Segoe UI"/>
              </a:rPr>
              <a:t>Redirection Subsystem</a:t>
            </a:r>
            <a:r>
              <a:rPr lang="en-US" sz="1600" b="1">
                <a:latin typeface="Tenorite"/>
                <a:cs typeface="Times New Roman"/>
              </a:rPr>
              <a:t> </a:t>
            </a:r>
            <a:endParaRPr lang="en-US" sz="1600">
              <a:latin typeface="Tenorite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645" y="-84178"/>
            <a:ext cx="8421688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Sequence &amp; State Diagrams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218" y="1384761"/>
            <a:ext cx="4735733" cy="44111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Manage URLs Sequence Diagram</a:t>
            </a:r>
          </a:p>
        </p:txBody>
      </p:sp>
      <p:pic>
        <p:nvPicPr>
          <p:cNvPr id="19" name="Picture 19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B8B8F294-6E4D-652C-1F0D-1B01ACCCC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27" y="2041879"/>
            <a:ext cx="6071987" cy="3853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22698" y="1435405"/>
            <a:ext cx="3724521" cy="38231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State Machine Diagram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USS - COMP 246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8" descr="A diagram of a data flow&#10;&#10;Description automatically generated">
            <a:extLst>
              <a:ext uri="{FF2B5EF4-FFF2-40B4-BE49-F238E27FC236}">
                <a16:creationId xmlns:a16="http://schemas.microsoft.com/office/drawing/2014/main" id="{F3EA2FAA-864E-4081-2645-FF9711FA5CA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307238" y="2043946"/>
            <a:ext cx="5770278" cy="3858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D07DD0B89FB41ACB11AF425989975" ma:contentTypeVersion="3" ma:contentTypeDescription="Create a new document." ma:contentTypeScope="" ma:versionID="06c6f7c10765845d4f89a4b03ab8f0f5">
  <xsd:schema xmlns:xsd="http://www.w3.org/2001/XMLSchema" xmlns:xs="http://www.w3.org/2001/XMLSchema" xmlns:p="http://schemas.microsoft.com/office/2006/metadata/properties" xmlns:ns2="ee276d69-3cc7-4b91-81fe-69f2ee680761" targetNamespace="http://schemas.microsoft.com/office/2006/metadata/properties" ma:root="true" ma:fieldsID="420b02edf624a9a3b0c786140aa94207" ns2:_="">
    <xsd:import namespace="ee276d69-3cc7-4b91-81fe-69f2ee6807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76d69-3cc7-4b91-81fe-69f2ee680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962C0-50DC-419B-81A1-1D3DC23E656F}">
  <ds:schemaRefs>
    <ds:schemaRef ds:uri="ee276d69-3cc7-4b91-81fe-69f2ee680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17F9B5-A097-44C6-9E8A-6F65D534F822}">
  <ds:schemaRefs>
    <ds:schemaRef ds:uri="ee276d69-3cc7-4b91-81fe-69f2ee6807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</TotalTime>
  <Words>261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Tenorite</vt:lpstr>
      <vt:lpstr>Office Theme</vt:lpstr>
      <vt:lpstr>SOFTWARE SYSTEM DESIGN SEC-402</vt:lpstr>
      <vt:lpstr>MEET OUR TEAM</vt:lpstr>
      <vt:lpstr>AGENDA</vt:lpstr>
      <vt:lpstr>Problem &amp; OVERVIEW</vt:lpstr>
      <vt:lpstr>Problem &amp; OVERVIEW</vt:lpstr>
      <vt:lpstr>Modularization</vt:lpstr>
      <vt:lpstr>Modularization</vt:lpstr>
      <vt:lpstr>Model View Controller </vt:lpstr>
      <vt:lpstr>Sequence &amp; State Diagrams</vt:lpstr>
      <vt:lpstr>Design patterns</vt:lpstr>
      <vt:lpstr>Deployment diagram</vt:lpstr>
      <vt:lpstr>Gantt 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uss</dc:title>
  <dc:creator/>
  <cp:lastModifiedBy>Dongli Liu</cp:lastModifiedBy>
  <cp:revision>112</cp:revision>
  <dcterms:created xsi:type="dcterms:W3CDTF">2023-08-04T00:29:20Z</dcterms:created>
  <dcterms:modified xsi:type="dcterms:W3CDTF">2023-11-14T16:50:39Z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0x010100A84D07DD0B89FB41ACB11AF425989975</vt:lpwstr>
  </property>
  <property fmtid="{D5CDD505-2E9C-101B-9397-08002B2CF9AE}" pid="3" name="MediaServiceImageTags">
    <vt:lpwstr/>
  </property>
  <property fmtid="{D5CDD505-2E9C-101B-9397-08002B2CF9AE}" pid="4" name="Order">
    <vt:r8>21500</vt:r8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</Properties>
</file>