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DFB-5B90-429E-B0AD-4CD7E0B1EAA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092928" y="6220592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GCN+CFD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02692" y="6220591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P_CFD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18563" y="6243850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FF179C-14DC-4A9F-8BCB-026DFBCBF418}"/>
              </a:ext>
            </a:extLst>
          </p:cNvPr>
          <p:cNvSpPr txBox="1"/>
          <p:nvPr/>
        </p:nvSpPr>
        <p:spPr>
          <a:xfrm>
            <a:off x="600395" y="1390245"/>
            <a:ext cx="58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45B086-1921-45E1-BC3D-3D3A8E2B34D1}"/>
              </a:ext>
            </a:extLst>
          </p:cNvPr>
          <p:cNvSpPr txBox="1"/>
          <p:nvPr/>
        </p:nvSpPr>
        <p:spPr>
          <a:xfrm>
            <a:off x="689171" y="4429744"/>
            <a:ext cx="40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7F46C7-9B62-4196-9338-603D77AF8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41" y="123221"/>
            <a:ext cx="2995715" cy="29957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DAB817-3165-4007-B416-5A7ABD63CF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77" y="123222"/>
            <a:ext cx="2995715" cy="299571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AA8B50-29EB-43DB-A75E-6E8A385C48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13" y="123224"/>
            <a:ext cx="2995715" cy="299571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C75AF0F-DE02-4E28-BE9A-437E765D7A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840" y="3224876"/>
            <a:ext cx="2995716" cy="299571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58281A6-8D77-43C0-AEB8-2EF00371A9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75" y="3224875"/>
            <a:ext cx="2995717" cy="299571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0BEF57D-6F7E-417C-A3D4-868B97E1EE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12" y="3224877"/>
            <a:ext cx="2995715" cy="29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cdl</cp:lastModifiedBy>
  <cp:revision>33</cp:revision>
  <dcterms:created xsi:type="dcterms:W3CDTF">2019-12-21T05:41:24Z</dcterms:created>
  <dcterms:modified xsi:type="dcterms:W3CDTF">2020-10-21T01:49:09Z</dcterms:modified>
</cp:coreProperties>
</file>