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31778" y="5989758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GCN+CFD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76259" y="5825646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P_CFD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7297" y="5989758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FF179C-14DC-4A9F-8BCB-026DFBCBF418}"/>
              </a:ext>
            </a:extLst>
          </p:cNvPr>
          <p:cNvSpPr txBox="1"/>
          <p:nvPr/>
        </p:nvSpPr>
        <p:spPr>
          <a:xfrm>
            <a:off x="77505" y="1390243"/>
            <a:ext cx="58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5B086-1921-45E1-BC3D-3D3A8E2B34D1}"/>
              </a:ext>
            </a:extLst>
          </p:cNvPr>
          <p:cNvSpPr txBox="1"/>
          <p:nvPr/>
        </p:nvSpPr>
        <p:spPr>
          <a:xfrm>
            <a:off x="166281" y="4429742"/>
            <a:ext cx="40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4D08CF1-F745-4E2E-A1FC-CDA3002DD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7" y="669979"/>
            <a:ext cx="3700604" cy="236386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297602C-B2BB-43B3-B736-7E61842C8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7" y="3478645"/>
            <a:ext cx="3703580" cy="23638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1131FF8-DBC9-4B53-A862-9A1F74EA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74" y="669979"/>
            <a:ext cx="3724421" cy="236386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4A7B7AA-7258-4544-9D13-579BE8C097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74" y="3478645"/>
            <a:ext cx="3724421" cy="236954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BFC4C7B-8A7E-430A-AEFB-DB4B0CE2C4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" y="673752"/>
            <a:ext cx="3724421" cy="236008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103CCC9-934A-42CC-B171-FFAA47114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" y="3482418"/>
            <a:ext cx="3718476" cy="23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cdl</cp:lastModifiedBy>
  <cp:revision>34</cp:revision>
  <dcterms:created xsi:type="dcterms:W3CDTF">2019-12-21T05:41:24Z</dcterms:created>
  <dcterms:modified xsi:type="dcterms:W3CDTF">2020-10-21T02:05:23Z</dcterms:modified>
</cp:coreProperties>
</file>