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59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20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60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37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52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6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68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74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81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9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87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71DFB-5B90-429E-B0AD-4CD7E0B1EAA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15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092928" y="6220592"/>
            <a:ext cx="2702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GCN+CFD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02692" y="6220591"/>
            <a:ext cx="2702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P_CFD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18563" y="6243850"/>
            <a:ext cx="2702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FF179C-14DC-4A9F-8BCB-026DFBCBF418}"/>
              </a:ext>
            </a:extLst>
          </p:cNvPr>
          <p:cNvSpPr txBox="1"/>
          <p:nvPr/>
        </p:nvSpPr>
        <p:spPr>
          <a:xfrm>
            <a:off x="600395" y="1390245"/>
            <a:ext cx="580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45B086-1921-45E1-BC3D-3D3A8E2B34D1}"/>
              </a:ext>
            </a:extLst>
          </p:cNvPr>
          <p:cNvSpPr txBox="1"/>
          <p:nvPr/>
        </p:nvSpPr>
        <p:spPr>
          <a:xfrm>
            <a:off x="689171" y="4429744"/>
            <a:ext cx="402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6145B49-7E8F-450F-994E-0921B5DDC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7" y="123218"/>
            <a:ext cx="2991029" cy="299571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D089250-C1EA-49D1-BCB5-5E98A0836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7" y="3224875"/>
            <a:ext cx="2995716" cy="299571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8FDC3A6-CE3A-4447-BCAF-66D9735E5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418" y="127906"/>
            <a:ext cx="2991029" cy="299102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6D35CF6-390B-471E-839D-5472FC0BD4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417" y="3229561"/>
            <a:ext cx="2991030" cy="299103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01FDEC5-62DF-4401-B6F6-61C151372F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439" y="125561"/>
            <a:ext cx="2991029" cy="299102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879C4DF-9DA8-4E08-811C-B277E4771B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352" y="3252821"/>
            <a:ext cx="3019202" cy="299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7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cdl</cp:lastModifiedBy>
  <cp:revision>34</cp:revision>
  <dcterms:created xsi:type="dcterms:W3CDTF">2019-12-21T05:41:24Z</dcterms:created>
  <dcterms:modified xsi:type="dcterms:W3CDTF">2020-10-21T14:15:39Z</dcterms:modified>
</cp:coreProperties>
</file>