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59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20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0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7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2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6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68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74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81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9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1DFB-5B90-429E-B0AD-4CD7E0B1EAA7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87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1DFB-5B90-429E-B0AD-4CD7E0B1EAA7}" type="datetimeFigureOut">
              <a:rPr lang="zh-CN" altLang="en-US" smtClean="0"/>
              <a:t>2020/6/6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0F848-C22E-4E9A-9959-88562288CD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15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973162"/>
              </p:ext>
            </p:extLst>
          </p:nvPr>
        </p:nvGraphicFramePr>
        <p:xfrm>
          <a:off x="995680" y="719666"/>
          <a:ext cx="4248000" cy="42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043489"/>
              </p:ext>
            </p:extLst>
          </p:nvPr>
        </p:nvGraphicFramePr>
        <p:xfrm>
          <a:off x="6230620" y="719666"/>
          <a:ext cx="4248000" cy="42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jaVu Sans Mono" panose="020B0609030804020204" pitchFamily="49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52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928433"/>
              </p:ext>
            </p:extLst>
          </p:nvPr>
        </p:nvGraphicFramePr>
        <p:xfrm>
          <a:off x="81278" y="719666"/>
          <a:ext cx="4881340" cy="4917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40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4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40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40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40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40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40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406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40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406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406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406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406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4067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5883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DejaVu Sans Mono" panose="020B0609030804020204" pitchFamily="49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621634"/>
              </p:ext>
            </p:extLst>
          </p:nvPr>
        </p:nvGraphicFramePr>
        <p:xfrm>
          <a:off x="6417057" y="719665"/>
          <a:ext cx="4881330" cy="4917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9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8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98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98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98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98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98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98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98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98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983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983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983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983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983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983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5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Segoe UI Black" panose="020B0A02040204020203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40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581198" y="4719644"/>
            <a:ext cx="270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Cartesian grid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32180" y="4732432"/>
            <a:ext cx="270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image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11474" y="4719644"/>
            <a:ext cx="270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72" y="1885950"/>
            <a:ext cx="2759163" cy="276215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DB8DC9B-493E-4F98-B71B-AA53BBE67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893" y="1815016"/>
            <a:ext cx="6349688" cy="28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7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1205</Words>
  <Application>Microsoft Office PowerPoint</Application>
  <PresentationFormat>宽屏</PresentationFormat>
  <Paragraphs>1203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Arial Narrow</vt:lpstr>
      <vt:lpstr>Calibri</vt:lpstr>
      <vt:lpstr>Calibri Light</vt:lpstr>
      <vt:lpstr>Segoe UI Black</vt:lpstr>
      <vt:lpstr>Times New Roman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cdl</cp:lastModifiedBy>
  <cp:revision>27</cp:revision>
  <dcterms:created xsi:type="dcterms:W3CDTF">2019-12-21T05:41:24Z</dcterms:created>
  <dcterms:modified xsi:type="dcterms:W3CDTF">2020-06-05T16:08:22Z</dcterms:modified>
</cp:coreProperties>
</file>