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DFB-5B90-429E-B0AD-4CD7E0B1EAA7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73162"/>
              </p:ext>
            </p:extLst>
          </p:nvPr>
        </p:nvGraphicFramePr>
        <p:xfrm>
          <a:off x="995680" y="719666"/>
          <a:ext cx="424800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</a:tblGrid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43489"/>
              </p:ext>
            </p:extLst>
          </p:nvPr>
        </p:nvGraphicFramePr>
        <p:xfrm>
          <a:off x="6230620" y="719666"/>
          <a:ext cx="424800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</a:tblGrid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2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85732"/>
              </p:ext>
            </p:extLst>
          </p:nvPr>
        </p:nvGraphicFramePr>
        <p:xfrm>
          <a:off x="995680" y="719666"/>
          <a:ext cx="424800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</a:tblGrid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07868"/>
              </p:ext>
            </p:extLst>
          </p:nvPr>
        </p:nvGraphicFramePr>
        <p:xfrm>
          <a:off x="6230620" y="719666"/>
          <a:ext cx="424800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  <a:gridCol w="212400"/>
              </a:tblGrid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40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06" y="1828800"/>
            <a:ext cx="6295977" cy="28908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32122" y="4719644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grid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6570" y="470579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1474" y="4719644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72" y="1885950"/>
            <a:ext cx="2759163" cy="27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1205</Words>
  <Application>Microsoft Office PowerPoint</Application>
  <PresentationFormat>宽屏</PresentationFormat>
  <Paragraphs>1203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DejaVu Sans Mono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24</cp:revision>
  <dcterms:created xsi:type="dcterms:W3CDTF">2019-12-21T05:41:24Z</dcterms:created>
  <dcterms:modified xsi:type="dcterms:W3CDTF">2019-12-21T06:53:28Z</dcterms:modified>
</cp:coreProperties>
</file>