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83A337-1419-47EB-B99D-6EEBE102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98" y="296526"/>
            <a:ext cx="2340869" cy="1170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659823-F566-44BC-9B7B-17D308B95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97" y="1690395"/>
            <a:ext cx="2340869" cy="11704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8C6C05-1C2C-4917-8A20-9B0A3F391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97" y="3084264"/>
            <a:ext cx="2340869" cy="1170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C42DEB-ABC5-4AC0-9251-EB98C13C6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84" y="296526"/>
            <a:ext cx="2340869" cy="11704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4F324B-016B-4AE1-966D-01A89C3900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2"/>
          <a:stretch/>
        </p:blipFill>
        <p:spPr>
          <a:xfrm>
            <a:off x="9042584" y="1690395"/>
            <a:ext cx="2340869" cy="11704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8C1524-D983-4D7C-9537-9C9114B8A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84" y="3084264"/>
            <a:ext cx="2340869" cy="11704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FA54B1-7613-4BC9-9B50-097A9ECB7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7" y="296526"/>
            <a:ext cx="2340869" cy="11704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5EAD94F-3A92-48D9-A25E-79E07C7BE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7" y="1690395"/>
            <a:ext cx="2340869" cy="117043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B087F90-1319-42CC-BE6D-F807E2D1A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6" y="3084264"/>
            <a:ext cx="2340869" cy="117043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C427BCA-F9E8-4D3E-8BB9-30AF4CDCA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51" y="296526"/>
            <a:ext cx="2340869" cy="11704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4448D5F-606B-4F07-A4B9-02EB6F1D0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50" y="1690395"/>
            <a:ext cx="2340869" cy="11704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87B7848-EAF1-496E-9E08-55CCF19BF7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49" y="3084264"/>
            <a:ext cx="2340869" cy="11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4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35</cp:revision>
  <dcterms:created xsi:type="dcterms:W3CDTF">2019-12-21T05:41:24Z</dcterms:created>
  <dcterms:modified xsi:type="dcterms:W3CDTF">2020-05-25T01:16:01Z</dcterms:modified>
</cp:coreProperties>
</file>