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59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20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60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37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52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6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68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74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81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79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87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71DFB-5B90-429E-B0AD-4CD7E0B1EAA7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15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7CD1C1B-AFDA-4180-AEF2-3C8AE3F98C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707" y="79899"/>
            <a:ext cx="9144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D466FAF-4997-44F5-AB8A-E0F2FFC83274}"/>
              </a:ext>
            </a:extLst>
          </p:cNvPr>
          <p:cNvSpPr txBox="1"/>
          <p:nvPr/>
        </p:nvSpPr>
        <p:spPr>
          <a:xfrm>
            <a:off x="2247530" y="1414418"/>
            <a:ext cx="2024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Ground </a:t>
            </a:r>
          </a:p>
          <a:p>
            <a:pPr algn="ctr"/>
            <a:r>
              <a:rPr lang="en-US" altLang="zh-CN" sz="2400" dirty="0"/>
              <a:t>Truth 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C450D58-34CA-405B-B94C-7F32BF76DE46}"/>
                  </a:ext>
                </a:extLst>
              </p:cNvPr>
              <p:cNvSpPr txBox="1"/>
              <p:nvPr/>
            </p:nvSpPr>
            <p:spPr>
              <a:xfrm>
                <a:off x="2473909" y="3228945"/>
                <a:ext cx="15713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/>
                            <m:t>L</m:t>
                          </m:r>
                        </m:e>
                        <m:sub>
                          <m:r>
                            <a:rPr lang="en-US" altLang="zh-CN" sz="2400" b="0" i="1" smtClean="0"/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C450D58-34CA-405B-B94C-7F32BF76D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909" y="3228945"/>
                <a:ext cx="1571348" cy="461665"/>
              </a:xfrm>
              <a:prstGeom prst="rect">
                <a:avLst/>
              </a:prstGeom>
              <a:blipFill>
                <a:blip r:embed="rId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6B39278-512E-4388-9BF4-7014A2096969}"/>
                  </a:ext>
                </a:extLst>
              </p:cNvPr>
              <p:cNvSpPr txBox="1"/>
              <p:nvPr/>
            </p:nvSpPr>
            <p:spPr>
              <a:xfrm>
                <a:off x="2473909" y="4904781"/>
                <a:ext cx="1571348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/>
                            <m:t>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/>
                            <m:t>physical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6B39278-512E-4388-9BF4-7014A2096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909" y="4904781"/>
                <a:ext cx="1571348" cy="495649"/>
              </a:xfrm>
              <a:prstGeom prst="rect">
                <a:avLst/>
              </a:prstGeom>
              <a:blipFill>
                <a:blip r:embed="rId4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0445B842-AAC2-4D44-A0E9-2405A177C50E}"/>
              </a:ext>
            </a:extLst>
          </p:cNvPr>
          <p:cNvSpPr txBox="1"/>
          <p:nvPr/>
        </p:nvSpPr>
        <p:spPr>
          <a:xfrm>
            <a:off x="4705165" y="6090082"/>
            <a:ext cx="1864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∆</a:t>
            </a:r>
            <a:r>
              <a:rPr lang="en-US" altLang="zh-CN" sz="2400" dirty="0"/>
              <a:t>mass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8E95CB-D209-444F-A3F0-E9B0663675B1}"/>
              </a:ext>
            </a:extLst>
          </p:cNvPr>
          <p:cNvSpPr txBox="1"/>
          <p:nvPr/>
        </p:nvSpPr>
        <p:spPr>
          <a:xfrm>
            <a:off x="8234038" y="6090082"/>
            <a:ext cx="1864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∆</a:t>
            </a:r>
            <a:r>
              <a:rPr lang="en-US" altLang="zh-CN" sz="2400" dirty="0"/>
              <a:t>momentum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9148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cdl</cp:lastModifiedBy>
  <cp:revision>32</cp:revision>
  <dcterms:created xsi:type="dcterms:W3CDTF">2019-12-21T05:41:24Z</dcterms:created>
  <dcterms:modified xsi:type="dcterms:W3CDTF">2020-06-05T16:24:59Z</dcterms:modified>
</cp:coreProperties>
</file>