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0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4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9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7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1DFB-5B90-429E-B0AD-4CD7E0B1EAA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45687" y="5864864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GCN+CFD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14028" y="5864864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CFD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求解器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5963" y="5864864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B4F56-8D8D-4371-ACD4-2DA236987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24" y="531471"/>
            <a:ext cx="2329797" cy="23405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C529E1-249F-42D3-85BD-9E2152BCF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24" y="3262302"/>
            <a:ext cx="2329797" cy="23297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A9A8F8-7A2D-4653-81F3-038CEB598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64" y="531471"/>
            <a:ext cx="2344134" cy="23405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74AF6E8-8B7E-4EE1-92B4-E427E6FB39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01" y="3265863"/>
            <a:ext cx="2329798" cy="23262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097DC7F-59AB-4307-B774-969D4C7A99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41" y="531471"/>
            <a:ext cx="2344134" cy="23405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0FA5E28-03A9-4E9B-B9C5-BC2FE7E696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278" y="3265863"/>
            <a:ext cx="2329798" cy="232623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FF179C-14DC-4A9F-8BCB-026DFBCBF418}"/>
              </a:ext>
            </a:extLst>
          </p:cNvPr>
          <p:cNvSpPr txBox="1"/>
          <p:nvPr/>
        </p:nvSpPr>
        <p:spPr>
          <a:xfrm>
            <a:off x="-580336" y="1701737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45B086-1921-45E1-BC3D-3D3A8E2B34D1}"/>
              </a:ext>
            </a:extLst>
          </p:cNvPr>
          <p:cNvSpPr txBox="1"/>
          <p:nvPr/>
        </p:nvSpPr>
        <p:spPr>
          <a:xfrm>
            <a:off x="-580337" y="4261069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7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cdl</cp:lastModifiedBy>
  <cp:revision>31</cp:revision>
  <dcterms:created xsi:type="dcterms:W3CDTF">2019-12-21T05:41:24Z</dcterms:created>
  <dcterms:modified xsi:type="dcterms:W3CDTF">2020-10-19T04:48:08Z</dcterms:modified>
</cp:coreProperties>
</file>