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C641B23-2FB4-42D8-B096-5C2368973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EC1932-2D6E-413F-85BE-6C839E3E4D7C}" styleName="Table_1">
    <a:wholeTbl>
      <a:tcTxStyle b="off" i="off">
        <a:font>
          <a:latin typeface="Noto Sans KR Regular"/>
          <a:ea typeface="Noto Sans KR Regular"/>
          <a:cs typeface="Noto Sans KR Regular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508" autoAdjust="0"/>
    <p:restoredTop sz="94588" autoAdjust="0"/>
  </p:normalViewPr>
  <p:slideViewPr>
    <p:cSldViewPr snapToGrid="0">
      <p:cViewPr varScale="1">
        <p:scale>
          <a:sx n="100" d="100"/>
          <a:sy n="100" d="100"/>
        </p:scale>
        <p:origin x="84" y="6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26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837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541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19538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5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057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309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75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25596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20" name="Google Shape;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6200000" flipH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44360" y="2937254"/>
            <a:ext cx="4863714" cy="824071"/>
          </a:xfrm>
          <a:prstGeom prst="rect">
            <a:avLst/>
          </a:prstGeom>
          <a:noFill/>
          <a:ln>
            <a:noFill/>
          </a:ln>
        </p:spPr>
        <p:txBody>
          <a:bodyPr wrap="square" lIns="54000" tIns="18000" rIns="54000" bIns="18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5200" b="0" i="0" u="none" strike="noStrike" cap="none">
                <a:solidFill>
                  <a:srgbClr val="2a2a2a"/>
                </a:solidFill>
                <a:latin typeface="나눔스퀘어_ac ExtraBold"/>
                <a:ea typeface="나눔스퀘어_ac ExtraBold"/>
                <a:sym typeface="Arial"/>
              </a:rPr>
              <a:t>프로세스 흐름도</a:t>
            </a:r>
            <a:endParaRPr>
              <a:latin typeface="나눔스퀘어_ac ExtraBold"/>
              <a:ea typeface="나눔스퀘어_ac ExtraBold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093573" y="2199031"/>
            <a:ext cx="7517504" cy="820049"/>
          </a:xfrm>
          <a:prstGeom prst="rect">
            <a:avLst/>
          </a:prstGeom>
          <a:noFill/>
          <a:ln>
            <a:noFill/>
          </a:ln>
        </p:spPr>
        <p:txBody>
          <a:bodyPr wrap="square" lIns="54000" tIns="18000" rIns="54000" bIns="18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200">
                <a:solidFill>
                  <a:srgbClr val="2a2a2a"/>
                </a:solidFill>
                <a:latin typeface="나눔스퀘어_ac ExtraBold"/>
                <a:ea typeface="나눔스퀘어_ac ExtraBold"/>
              </a:rPr>
              <a:t>STARWORKS</a:t>
            </a:r>
            <a:endParaRPr lang="en-US" altLang="ko-KR" sz="5200">
              <a:solidFill>
                <a:srgbClr val="2a2a2a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 rot="0">
            <a:off x="509891" y="3367043"/>
            <a:ext cx="141051" cy="141051"/>
            <a:chOff x="5885234" y="2188723"/>
            <a:chExt cx="282102" cy="282102"/>
          </a:xfrm>
        </p:grpSpPr>
        <p:cxnSp>
          <p:nvCxnSpPr>
            <p:cNvPr id="89" name="Google Shape;89;p1"/>
            <p:cNvCxnSpPr/>
            <p:nvPr/>
          </p:nvCxnSpPr>
          <p:spPr>
            <a:xfrm flipH="1"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/>
            </a:ln>
          </p:spPr>
        </p:cxnSp>
      </p:grpSp>
      <p:grpSp>
        <p:nvGrpSpPr>
          <p:cNvPr id="91" name="Google Shape;91;p1"/>
          <p:cNvGrpSpPr/>
          <p:nvPr/>
        </p:nvGrpSpPr>
        <p:grpSpPr>
          <a:xfrm rot="0">
            <a:off x="11541057" y="3367043"/>
            <a:ext cx="141051" cy="141051"/>
            <a:chOff x="5885234" y="2188723"/>
            <a:chExt cx="282102" cy="282102"/>
          </a:xfrm>
        </p:grpSpPr>
        <p:cxnSp>
          <p:nvCxnSpPr>
            <p:cNvPr id="92" name="Google Shape;92;p1"/>
            <p:cNvCxnSpPr/>
            <p:nvPr/>
          </p:nvCxnSpPr>
          <p:spPr>
            <a:xfrm flipH="1"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/>
            </a:ln>
          </p:spPr>
        </p:cxnSp>
      </p:grpSp>
      <p:graphicFrame>
        <p:nvGraphicFramePr>
          <p:cNvPr id="94" name="Google Shape;94;p1"/>
          <p:cNvGraphicFramePr/>
          <p:nvPr/>
        </p:nvGraphicFramePr>
        <p:xfrm>
          <a:off x="7513320" y="4646916"/>
          <a:ext cx="3505200" cy="1028700"/>
        </p:xfrm>
        <a:graphic>
          <a:graphicData uri="http://schemas.openxmlformats.org/drawingml/2006/table">
            <a:tbl>
              <a:tblPr>
                <a:noFill/>
                <a:tableStyleId>{1C641B23-2FB4-42D8-B096-5C2368973C81}</a:tableStyleId>
              </a:tblPr>
              <a:tblGrid>
                <a:gridCol w="1752600"/>
                <a:gridCol w="1752600"/>
              </a:tblGrid>
              <a:tr h="333575">
                <a:tc>
                  <a:txBody>
                    <a:bodyPr vert="horz" lIns="95250" tIns="47625" rIns="95250" bIns="476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문서관리번호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/>
                        <a:ea typeface="나눔스퀘어_ac Bold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0" tIns="47625" rIns="95250" bIns="47625" anchor="t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/>
                        <a:ea typeface="나눔스퀘어_ac Bold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B>
                    <a:solidFill>
                      <a:srgbClr val="eeeeee"/>
                    </a:solidFill>
                  </a:tcPr>
                </a:tc>
              </a:tr>
              <a:tr h="333575">
                <a:tc>
                  <a:txBody>
                    <a:bodyPr vert="horz" lIns="95250" tIns="47625" rIns="95250" bIns="476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작    성    일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/>
                        <a:ea typeface="나눔스퀘어_ac Bold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vert="horz" lIns="95250" tIns="47625" rIns="95250" bIns="476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2022. </a:t>
                      </a:r>
                      <a:r>
                        <a:rPr lang="en-US" alt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11</a:t>
                      </a: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28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/>
                        <a:ea typeface="나눔스퀘어_ac Bold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B>
                    <a:solidFill>
                      <a:srgbClr val="eeeeee"/>
                    </a:solidFill>
                  </a:tcPr>
                </a:tc>
              </a:tr>
              <a:tr h="333575">
                <a:tc>
                  <a:txBody>
                    <a:bodyPr vert="horz" lIns="95250" tIns="47625" rIns="95250" bIns="476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보           안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/>
                        <a:ea typeface="나눔스퀘어_ac Bold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vert="horz" lIns="95250" tIns="47625" rIns="95250" bIns="476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/>
                          <a:ea typeface="나눔스퀘어_ac Bold"/>
                          <a:cs typeface="Arial"/>
                          <a:sym typeface="Arial"/>
                        </a:rPr>
                        <a:t>일     반     본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/>
                        <a:ea typeface="나눔스퀘어_ac Bold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96" name="Google Shape;96;p1"/>
          <p:cNvCxnSpPr/>
          <p:nvPr/>
        </p:nvCxnSpPr>
        <p:spPr>
          <a:xfrm>
            <a:off x="7749540" y="4960620"/>
            <a:ext cx="309372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</a:ln>
        </p:spPr>
      </p:cxnSp>
      <p:cxnSp>
        <p:nvCxnSpPr>
          <p:cNvPr id="97" name="Google Shape;97;p1"/>
          <p:cNvCxnSpPr/>
          <p:nvPr/>
        </p:nvCxnSpPr>
        <p:spPr>
          <a:xfrm>
            <a:off x="7749540" y="5311140"/>
            <a:ext cx="309372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</a:ln>
        </p:spPr>
      </p:cxnSp>
      <p:cxnSp>
        <p:nvCxnSpPr>
          <p:cNvPr id="98" name="Google Shape;98;p1"/>
          <p:cNvCxnSpPr/>
          <p:nvPr/>
        </p:nvCxnSpPr>
        <p:spPr>
          <a:xfrm>
            <a:off x="9258300" y="4675491"/>
            <a:ext cx="0" cy="96012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인사 관리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인사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목록 조회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부서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98E5EC-7B01-681D-5CC2-8098BAEAC86C}"/>
              </a:ext>
            </a:extLst>
          </p:cNvPr>
          <p:cNvGrpSpPr/>
          <p:nvPr/>
        </p:nvGrpSpPr>
        <p:grpSpPr>
          <a:xfrm>
            <a:off x="6264308" y="4364973"/>
            <a:ext cx="1498573" cy="628734"/>
            <a:chOff x="1253965" y="2259914"/>
            <a:chExt cx="1920756" cy="88219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06989F-BC69-2C0A-5FD2-95501C590B75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F2CC5-FCB4-6666-CAF3-CE7D7F8ECD59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DBFA1F-6095-BBFF-342D-127E60F1D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E09B6D-C9BD-2E6F-9D26-585D6B5A14C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직급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A5BD1D-DC93-93BC-8FA9-AF7A7CCF739E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5311733" y="2953846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2184BC-2110-7F4F-E25A-C556A1A6AEE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20117" y="2945638"/>
            <a:ext cx="944191" cy="175467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A5CA7F-83DC-4459-26A4-7A1E132ED890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7D536D4-C3F9-CA02-C0C4-7DFA8F4E2CD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92F45F-BAAA-ECBB-4C6B-545433EDD072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AEFA07-F357-FEBC-E69E-6F59BF0EE255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01C52C-28BE-2483-F413-08743916E96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 설정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8B3F40-7CA3-141A-DB04-3A953027CB4D}"/>
              </a:ext>
            </a:extLst>
          </p:cNvPr>
          <p:cNvGrpSpPr/>
          <p:nvPr/>
        </p:nvGrpSpPr>
        <p:grpSpPr>
          <a:xfrm>
            <a:off x="8644382" y="3509802"/>
            <a:ext cx="1498573" cy="628734"/>
            <a:chOff x="1253965" y="2259914"/>
            <a:chExt cx="1920756" cy="88219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4F0407-C783-BA14-2DF2-12F827092CF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9D90BF-BE52-453F-73EE-298BC5B43F37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F12AA9B-384E-74D2-663D-26D8414CBB0D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BAD2F7-F152-995D-9B47-F1EBF9921CC4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21992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 변경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2BB12D-04EA-9DBA-4DB1-88211CB9361C}"/>
              </a:ext>
            </a:extLst>
          </p:cNvPr>
          <p:cNvGrpSpPr/>
          <p:nvPr/>
        </p:nvGrpSpPr>
        <p:grpSpPr>
          <a:xfrm>
            <a:off x="8644382" y="5292395"/>
            <a:ext cx="1498573" cy="628734"/>
            <a:chOff x="1253965" y="2259914"/>
            <a:chExt cx="1920756" cy="88219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761C3B2-2B94-D432-A109-4D7786A3CD73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641BF9-6C00-ADB3-9B83-F4320CDE9022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EBA5FC9-01A8-6DF8-D820-A79E73B3BF4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449961-CAF2-5DF0-FDC2-6C0C10843EF2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직급 변경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6FBABB-D060-60EF-0EB0-92F1CC89EE3F}"/>
              </a:ext>
            </a:extLst>
          </p:cNvPr>
          <p:cNvGrpSpPr/>
          <p:nvPr/>
        </p:nvGrpSpPr>
        <p:grpSpPr>
          <a:xfrm>
            <a:off x="8644382" y="4401099"/>
            <a:ext cx="1498573" cy="628734"/>
            <a:chOff x="1253965" y="2259914"/>
            <a:chExt cx="1920756" cy="88219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D04F747-BC7A-591D-9D55-9A1B05F31D4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094187-20A1-AB8A-1C56-62A6FF6CC144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65DF58C-5F67-F3DE-C5ED-234D210E026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2798F5-CE6C-8C7F-C900-DD11597029D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97078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직급 설정</a:t>
              </a: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39E78B8-9967-3351-C87B-ADAD7DCDAC44}"/>
              </a:ext>
            </a:extLst>
          </p:cNvPr>
          <p:cNvCxnSpPr>
            <a:cxnSpLocks/>
          </p:cNvCxnSpPr>
          <p:nvPr/>
        </p:nvCxnSpPr>
        <p:spPr>
          <a:xfrm>
            <a:off x="7762881" y="2957916"/>
            <a:ext cx="898318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858EE-A346-2AE2-FA3A-1F421B6C1629}"/>
              </a:ext>
            </a:extLst>
          </p:cNvPr>
          <p:cNvCxnSpPr>
            <a:cxnSpLocks/>
          </p:cNvCxnSpPr>
          <p:nvPr/>
        </p:nvCxnSpPr>
        <p:spPr>
          <a:xfrm>
            <a:off x="7762881" y="4738669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10C70BA-68F3-6A46-F455-822E846A555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762881" y="4738669"/>
            <a:ext cx="881501" cy="88906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6EF5ACB-2B71-8E31-E628-048C58E2F199}"/>
              </a:ext>
            </a:extLst>
          </p:cNvPr>
          <p:cNvCxnSpPr>
            <a:cxnSpLocks/>
          </p:cNvCxnSpPr>
          <p:nvPr/>
        </p:nvCxnSpPr>
        <p:spPr>
          <a:xfrm>
            <a:off x="7762881" y="2953846"/>
            <a:ext cx="881501" cy="89906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8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게시판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84621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공지게시판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목록 조회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공지글</a:t>
              </a:r>
              <a:endParaRPr lang="ko-KR" altLang="en-US" sz="1100" dirty="0"/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A5BD1D-DC93-93BC-8FA9-AF7A7CCF739E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5311733" y="2953846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A5CA7F-83DC-4459-26A4-7A1E132ED890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7D536D4-C3F9-CA02-C0C4-7DFA8F4E2CD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92F45F-BAAA-ECBB-4C6B-545433EDD072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AEFA07-F357-FEBC-E69E-6F59BF0EE255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01C52C-28BE-2483-F413-08743916E96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추가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8B3F40-7CA3-141A-DB04-3A953027CB4D}"/>
              </a:ext>
            </a:extLst>
          </p:cNvPr>
          <p:cNvGrpSpPr/>
          <p:nvPr/>
        </p:nvGrpSpPr>
        <p:grpSpPr>
          <a:xfrm>
            <a:off x="8644382" y="3509802"/>
            <a:ext cx="1498573" cy="628734"/>
            <a:chOff x="1253965" y="2259914"/>
            <a:chExt cx="1920756" cy="88219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4F0407-C783-BA14-2DF2-12F827092CF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9D90BF-BE52-453F-73EE-298BC5B43F37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F12AA9B-384E-74D2-663D-26D8414CBB0D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BAD2F7-F152-995D-9B47-F1EBF9921CC4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21992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6FBABB-D060-60EF-0EB0-92F1CC89EE3F}"/>
              </a:ext>
            </a:extLst>
          </p:cNvPr>
          <p:cNvGrpSpPr/>
          <p:nvPr/>
        </p:nvGrpSpPr>
        <p:grpSpPr>
          <a:xfrm>
            <a:off x="8644382" y="4401099"/>
            <a:ext cx="1498573" cy="628734"/>
            <a:chOff x="1253965" y="2259914"/>
            <a:chExt cx="1920756" cy="88219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D04F747-BC7A-591D-9D55-9A1B05F31D4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094187-20A1-AB8A-1C56-62A6FF6CC144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65DF58C-5F67-F3DE-C5ED-234D210E026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2798F5-CE6C-8C7F-C900-DD11597029D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97078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39E78B8-9967-3351-C87B-ADAD7DCDAC44}"/>
              </a:ext>
            </a:extLst>
          </p:cNvPr>
          <p:cNvCxnSpPr>
            <a:cxnSpLocks/>
          </p:cNvCxnSpPr>
          <p:nvPr/>
        </p:nvCxnSpPr>
        <p:spPr>
          <a:xfrm>
            <a:off x="7762881" y="2957916"/>
            <a:ext cx="898318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858EE-A346-2AE2-FA3A-1F421B6C1629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7762881" y="2953846"/>
            <a:ext cx="916519" cy="178482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6EF5ACB-2B71-8E31-E628-048C58E2F199}"/>
              </a:ext>
            </a:extLst>
          </p:cNvPr>
          <p:cNvCxnSpPr>
            <a:cxnSpLocks/>
          </p:cNvCxnSpPr>
          <p:nvPr/>
        </p:nvCxnSpPr>
        <p:spPr>
          <a:xfrm>
            <a:off x="7762881" y="2953846"/>
            <a:ext cx="881501" cy="89906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95C6E1D-00F4-0CC7-C1C2-4C3BBFA84500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D12F6CE-4E97-5F5E-9C57-B7A37853DF5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708E8B-EBA4-6CC3-465A-95AC58E801E1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8EB4B56-161D-F459-1DD5-28A7F24587E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20BFC0-F237-056F-510F-918DB7C9E61E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게시판 조회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E01A78-2E40-D3D9-1761-6E2E095B744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B69D220-1CCE-7FB2-A8E9-D540A4F4324C}"/>
              </a:ext>
            </a:extLst>
          </p:cNvPr>
          <p:cNvGrpSpPr/>
          <p:nvPr/>
        </p:nvGrpSpPr>
        <p:grpSpPr>
          <a:xfrm>
            <a:off x="6264308" y="3520706"/>
            <a:ext cx="1498573" cy="628734"/>
            <a:chOff x="1253965" y="2259914"/>
            <a:chExt cx="1920756" cy="882199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6A74D6-AA52-5DCA-2FDB-79D2615F896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94656-E821-34F8-E5F3-D411FD80332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1D9A11C-1F11-71FD-3CAB-EB8E3E109F60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5513DC-276C-8504-B674-1EE77D6B5F93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게시판</a:t>
              </a: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4FE9A12-259B-DD25-7C65-337893912B5E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311733" y="3856047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5B7BA57-4AA8-E2BF-A6CE-46988025D8C9}"/>
              </a:ext>
            </a:extLst>
          </p:cNvPr>
          <p:cNvCxnSpPr>
            <a:cxnSpLocks/>
          </p:cNvCxnSpPr>
          <p:nvPr/>
        </p:nvCxnSpPr>
        <p:spPr>
          <a:xfrm>
            <a:off x="7762881" y="3861949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04FD408-5BB1-6796-CEB7-028ADB9656A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762881" y="3860117"/>
            <a:ext cx="881501" cy="840811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CD98E99-9612-9BF4-D241-E96EAE2D1E4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773131" y="2953846"/>
            <a:ext cx="871251" cy="90810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5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전사 자료실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전사 자료실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다운로드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업로드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BA6AA-C487-667D-AB86-ADCCEC8AA452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240728C-5823-A0B5-C9F5-8608F88C52E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B7BA86-4CA8-9E75-3AC5-9434D89BD49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FF3888E-326C-B97D-70A9-E83DCCD3F57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73158D-279C-EC1F-797A-BB459C15728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삭제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6F0A8F-B87B-F415-73EC-2C108ACD20B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0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회의실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회의실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예약 관리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장소 추가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BA6AA-C487-667D-AB86-ADCCEC8AA452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240728C-5823-A0B5-C9F5-8608F88C52E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B7BA86-4CA8-9E75-3AC5-9434D89BD49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FF3888E-326C-B97D-70A9-E83DCCD3F57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73158D-279C-EC1F-797A-BB459C15728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장소 삭제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6F0A8F-B87B-F415-73EC-2C108ACD20B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633782-A9EF-CE6F-1E05-229C4FBC54BF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FA12C4F-9619-5AF0-CE27-14153F4B05D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70516-88B9-EC13-8FE6-21AF080EE02A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248AF3-7B73-2DEC-F3CC-52AAEB144274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A0B118-DD79-D90B-A8B8-97317526D4A7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예약 승인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예약 변경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7F9F2C-B4C4-AF30-6E18-57E61F340CF6}"/>
              </a:ext>
            </a:extLst>
          </p:cNvPr>
          <p:cNvGrpSpPr/>
          <p:nvPr/>
        </p:nvGrpSpPr>
        <p:grpSpPr>
          <a:xfrm>
            <a:off x="6264308" y="4364973"/>
            <a:ext cx="1498573" cy="628734"/>
            <a:chOff x="1253965" y="2259914"/>
            <a:chExt cx="1920756" cy="88219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A1E32D6-5AA7-2D4F-AE17-DF18FF06F43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99BED3-6092-564A-9A46-C716F1203BEE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9226FD-D182-6B1F-D322-A246F78C251E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97FF93-CBD0-3A27-AEAB-5880AE2CEA7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예약 취소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C45EB3-79A8-8A51-E03F-62B5835B7DA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311733" y="2953846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20117" y="2957916"/>
            <a:ext cx="944191" cy="89168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AF5211-48DC-C6F5-BF01-BC9D00FA9BF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320117" y="2945638"/>
            <a:ext cx="944191" cy="175467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9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통계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통계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근무 통계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회의실 예약 통계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BA6AA-C487-667D-AB86-ADCCEC8AA452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240728C-5823-A0B5-C9F5-8608F88C52E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B7BA86-4CA8-9E75-3AC5-9434D89BD49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FF3888E-326C-B97D-70A9-E83DCCD3F57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73158D-279C-EC1F-797A-BB459C15728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78478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부서별 전자결재 통계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6F0A8F-B87B-F415-73EC-2C108ACD20B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931659" y="2920560"/>
            <a:ext cx="881501" cy="1815624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633782-A9EF-CE6F-1E05-229C4FBC54BF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FA12C4F-9619-5AF0-CE27-14153F4B05D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70516-88B9-EC13-8FE6-21AF080EE02A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248AF3-7B73-2DEC-F3CC-52AAEB144274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A0B118-DD79-D90B-A8B8-97317526D4A7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78476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개인 근무 통계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차트 비교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통계 엑셀 다운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C45EB3-79A8-8A51-E03F-62B5835B7DAB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20117" y="2957916"/>
            <a:ext cx="944191" cy="89168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474B24-20DB-05BC-E1CD-2324DB7C59BB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261F3F8-CB9F-98D1-9ED9-63104326C1D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A4E218-C709-CCFF-7E0B-CAB0967765DD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7F8663-4F9E-E8E5-E73F-19A021BE6E1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514B4F-8204-89EE-B90D-87AA328AF4DA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통계 엑셀 다운</a:t>
              </a: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B19DF8-066D-1AD2-3DDF-61951A7E84F2}"/>
              </a:ext>
            </a:extLst>
          </p:cNvPr>
          <p:cNvCxnSpPr>
            <a:cxnSpLocks/>
          </p:cNvCxnSpPr>
          <p:nvPr/>
        </p:nvCxnSpPr>
        <p:spPr>
          <a:xfrm>
            <a:off x="7744680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4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메뉴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</a:t>
              </a:r>
              <a:r>
                <a:rPr lang="ko-KR" altLang="en-US" sz="1100" dirty="0" err="1"/>
                <a:t>메인화면</a:t>
              </a:r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0CDAE2C-C79C-856E-5DD8-A1170278DC5B}"/>
              </a:ext>
            </a:extLst>
          </p:cNvPr>
          <p:cNvGrpSpPr/>
          <p:nvPr/>
        </p:nvGrpSpPr>
        <p:grpSpPr>
          <a:xfrm>
            <a:off x="3822021" y="5202248"/>
            <a:ext cx="1498572" cy="628734"/>
            <a:chOff x="1253965" y="2259914"/>
            <a:chExt cx="1920756" cy="8821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86BA18F-64DC-6FBB-A390-764B07E4E25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BEB2B6-3C79-E394-CE13-6D04799F5D21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589D09-799A-8ECB-087E-C5D8ACAC742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2159F2-8D35-6D7D-E770-6BE83A011FDD}"/>
                </a:ext>
              </a:extLst>
            </p:cNvPr>
            <p:cNvSpPr txBox="1">
              <a:spLocks/>
            </p:cNvSpPr>
            <p:nvPr/>
          </p:nvSpPr>
          <p:spPr>
            <a:xfrm>
              <a:off x="1253966" y="2483093"/>
              <a:ext cx="1909399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ToDo</a:t>
              </a:r>
              <a:endParaRPr lang="ko-KR" altLang="en-US" sz="11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DA00A1A-269A-03C6-75C7-0606A01E7E5B}"/>
              </a:ext>
            </a:extLst>
          </p:cNvPr>
          <p:cNvGrpSpPr/>
          <p:nvPr/>
        </p:nvGrpSpPr>
        <p:grpSpPr>
          <a:xfrm>
            <a:off x="6264307" y="5223626"/>
            <a:ext cx="1498573" cy="628734"/>
            <a:chOff x="1253965" y="2259914"/>
            <a:chExt cx="1920756" cy="882199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BC9593B-3951-0F2B-269C-8AE2A3D49F1C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D99196-47A8-AF26-8D68-983AD7B953E9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89FC384-7BE6-E13D-0330-AFE698D7654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A400DC-C845-28C5-A097-8024D0BD59C3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8BB4EE2-1276-F088-A63D-BD0BD9F59FBC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B8BF2E7-B09D-306F-5C91-106FB3586DE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2932E0F-64FC-1950-CDEC-973527B57C0E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191D667-4D54-4CD3-51D0-8376A3C3CD9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9BCD35-4F0A-1E96-ED3D-EEA9D0B7FD46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근태 관리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게시판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F30CFDE-B49A-B332-7A3E-F245EDC048A8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4EA8191A-8AEF-8281-8C3E-3D05BA25E87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1F47688-AFAF-CE8F-C159-7653E55EFC5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1F77C30-B22D-0DA0-A2AD-864461497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801D05A-65C6-F883-8500-00ED8CA46B7F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자료실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769B048-9E24-7ECB-6205-CE01B91B82FE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E6AF2F3-3DE8-0478-FCF7-6195D9B8740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52907BE-FB8B-FCCE-B3A3-C122EFF2577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97D55-2AE9-808C-6474-F619E1A9195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81BE02-7003-3280-297C-4F49C8CA27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전자결재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1BDF607-0B23-084B-6D37-4C3513D04B8F}"/>
              </a:ext>
            </a:extLst>
          </p:cNvPr>
          <p:cNvGrpSpPr/>
          <p:nvPr/>
        </p:nvGrpSpPr>
        <p:grpSpPr>
          <a:xfrm>
            <a:off x="6264308" y="4403327"/>
            <a:ext cx="1498573" cy="628734"/>
            <a:chOff x="1253965" y="2259914"/>
            <a:chExt cx="1920756" cy="882199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D160BDA2-7CFA-22CA-746A-191A230A3AB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580B81-68D1-43E8-0FCE-918C23732CE2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FE89351-963A-97A6-D6A3-21F51ACD693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31EC44A-B7C9-7759-8B98-505F98C48DB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7216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조직도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2931659" y="2953846"/>
            <a:ext cx="881501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3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근태 관리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근태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출퇴근 관리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연차 내역 조회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BA6AA-C487-667D-AB86-ADCCEC8AA452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240728C-5823-A0B5-C9F5-8608F88C52E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B7BA86-4CA8-9E75-3AC5-9434D89BD49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FF3888E-326C-B97D-70A9-E83DCCD3F57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73158D-279C-EC1F-797A-BB459C15728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78478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부서원 근태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현황 조회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6F0A8F-B87B-F415-73EC-2C108ACD20B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931659" y="2920560"/>
            <a:ext cx="881501" cy="181562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633782-A9EF-CE6F-1E05-229C4FBC54BF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FA12C4F-9619-5AF0-CE27-14153F4B05D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70516-88B9-EC13-8FE6-21AF080EE02A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248AF3-7B73-2DEC-F3CC-52AAEB144274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A0B118-DD79-D90B-A8B8-97317526D4A7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개인 근태 현황 조회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근무 상태 변경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C45EB3-79A8-8A51-E03F-62B5835B7DAB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20117" y="2957916"/>
            <a:ext cx="944191" cy="89168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474B24-20DB-05BC-E1CD-2324DB7C59BB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261F3F8-CB9F-98D1-9ED9-63104326C1D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A4E218-C709-CCFF-7E0B-CAB0967765DD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7F8663-4F9E-E8E5-E73F-19A021BE6E1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514B4F-8204-89EE-B90D-87AA328AF4DA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개인 근무 시간 조회</a:t>
              </a: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B19DF8-066D-1AD2-3DDF-61951A7E84F2}"/>
              </a:ext>
            </a:extLst>
          </p:cNvPr>
          <p:cNvCxnSpPr>
            <a:cxnSpLocks/>
          </p:cNvCxnSpPr>
          <p:nvPr/>
        </p:nvCxnSpPr>
        <p:spPr>
          <a:xfrm>
            <a:off x="7744680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DD3529-3FE4-9069-004A-FFFBFB4C6774}"/>
              </a:ext>
            </a:extLst>
          </p:cNvPr>
          <p:cNvGrpSpPr/>
          <p:nvPr/>
        </p:nvGrpSpPr>
        <p:grpSpPr>
          <a:xfrm>
            <a:off x="6264308" y="4364973"/>
            <a:ext cx="1498573" cy="628734"/>
            <a:chOff x="1253965" y="2259914"/>
            <a:chExt cx="1920756" cy="88219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5F5CD57-D0F9-6095-3092-498CEC936063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95E02B-CC9F-BA83-50A9-D7B752FE0BC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6E8284B-6FE7-C368-235C-21AA31E06117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5E3EA7-DCBE-FA25-A3BE-D16497B51B22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근태 관리</a:t>
              </a: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79CBFA0-D9C2-2CAB-C130-E961E5221F9D}"/>
              </a:ext>
            </a:extLst>
          </p:cNvPr>
          <p:cNvCxnSpPr>
            <a:cxnSpLocks/>
          </p:cNvCxnSpPr>
          <p:nvPr/>
        </p:nvCxnSpPr>
        <p:spPr>
          <a:xfrm flipV="1">
            <a:off x="5311733" y="4675270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5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실시간 채팅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실시간 채팅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채팅방</a:t>
              </a:r>
              <a:r>
                <a:rPr lang="ko-KR" altLang="en-US" sz="1100" dirty="0"/>
                <a:t> 개설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내용 전송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BA6AA-C487-667D-AB86-ADCCEC8AA452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240728C-5823-A0B5-C9F5-8608F88C52E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B7BA86-4CA8-9E75-3AC5-9434D89BD49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FF3888E-326C-B97D-70A9-E83DCCD3F57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73158D-279C-EC1F-797A-BB459C15728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채팅 내역 불러오기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6F0A8F-B87B-F415-73EC-2C108ACD20B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업로드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5311733" y="3842984"/>
            <a:ext cx="952575" cy="661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전자결재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전자결재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기안서 등록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조회 및 검색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기안서 회수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5311733" y="3842984"/>
            <a:ext cx="952575" cy="661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C5FEE-49AC-882A-E66D-6B3A6DDE97F8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6AABF5E-DC45-7D8C-A7BA-DDE59A4CD2F7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A31C5-452B-03E6-5D43-8FCD266A91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9A012F0-060A-365B-C80F-3473F259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66A89-1903-8382-A0E3-F2E9E9A5843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첨부파일 등록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58106F-822F-67BC-E6DF-FC7BF32948A4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6B0521-C5D4-8031-C291-14DB3B99645C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4F12F1B-62FC-A47D-4CD8-1E3D1DCA649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F692B5-38EC-952F-4F5F-351BA2ABAD1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0AEF60-B33B-F483-260D-2E06B8A0F03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02D16-DE91-F4D2-AC65-B22232790D56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임시 저장</a:t>
              </a: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E6DA58-0B48-F80E-B92D-3EA52FA25443}"/>
              </a:ext>
            </a:extLst>
          </p:cNvPr>
          <p:cNvCxnSpPr>
            <a:cxnSpLocks/>
          </p:cNvCxnSpPr>
          <p:nvPr/>
        </p:nvCxnSpPr>
        <p:spPr>
          <a:xfrm>
            <a:off x="7744680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1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en-US" altLang="ko-KR" sz="12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ToDo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ToDo</a:t>
              </a:r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업무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카드 조회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카드 생성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첨부파일 업로드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5311733" y="3842984"/>
            <a:ext cx="952575" cy="661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C5FEE-49AC-882A-E66D-6B3A6DDE97F8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6AABF5E-DC45-7D8C-A7BA-DDE59A4CD2F7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A31C5-452B-03E6-5D43-8FCD266A91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9A012F0-060A-365B-C80F-3473F259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66A89-1903-8382-A0E3-F2E9E9A5843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업무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카드 검색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58106F-822F-67BC-E6DF-FC7BF32948A4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6B0521-C5D4-8031-C291-14DB3B99645C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4F12F1B-62FC-A47D-4CD8-1E3D1DCA649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F692B5-38EC-952F-4F5F-351BA2ABAD1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0AEF60-B33B-F483-260D-2E06B8A0F03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02D16-DE91-F4D2-AC65-B22232790D56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업무 즐겨찾기</a:t>
              </a: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E6DA58-0B48-F80E-B92D-3EA52FA25443}"/>
              </a:ext>
            </a:extLst>
          </p:cNvPr>
          <p:cNvCxnSpPr>
            <a:cxnSpLocks/>
          </p:cNvCxnSpPr>
          <p:nvPr/>
        </p:nvCxnSpPr>
        <p:spPr>
          <a:xfrm>
            <a:off x="7744680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0FE3ED7-BBBB-4E0F-E2D9-BD45007D8185}"/>
              </a:ext>
            </a:extLst>
          </p:cNvPr>
          <p:cNvCxnSpPr>
            <a:cxnSpLocks/>
          </p:cNvCxnSpPr>
          <p:nvPr/>
        </p:nvCxnSpPr>
        <p:spPr>
          <a:xfrm>
            <a:off x="2931659" y="2968256"/>
            <a:ext cx="881501" cy="265948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FA1D6D8-8B29-70D2-8B3E-D9E4BE55D29F}"/>
              </a:ext>
            </a:extLst>
          </p:cNvPr>
          <p:cNvGrpSpPr/>
          <p:nvPr/>
        </p:nvGrpSpPr>
        <p:grpSpPr>
          <a:xfrm>
            <a:off x="3805748" y="5292395"/>
            <a:ext cx="1498573" cy="628734"/>
            <a:chOff x="1253965" y="2259914"/>
            <a:chExt cx="1920756" cy="88219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E7FF0C2-19F3-89FB-A542-E580277E96E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ED1B8F-CFC4-5237-1A88-2846F0BB0104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D1C9B64-D8AF-A75A-4138-2B694F938E73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603D41-8AF0-4EED-9309-38209C7C2302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0592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카드 이동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845DCD6-80B4-5F0C-C513-142AF455BE4F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0B0D99A-5F37-0F64-3513-585EC8C82F5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D08F50-34B2-1553-B8D6-FC770CF26BB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2F4E2C7-76B8-97C5-3EAE-692BB8F1EEA0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7F1B66-5320-9CD0-2189-46D54A8DF83E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카드 수정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705C410-2D6D-9F93-00D0-173BD02B4C1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1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796815" y="850255"/>
            <a:ext cx="2598325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문서 개정 </a:t>
            </a:r>
            <a:r>
              <a:rPr lang="ko-KR" sz="24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이력표</a:t>
            </a:r>
            <a:endParaRPr sz="24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80416" y="6302913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/>
          <p:nvPr/>
        </p:nvSpPr>
        <p:spPr>
          <a:xfrm>
            <a:off x="996875" y="1276716"/>
            <a:ext cx="10198250" cy="486342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C15D2C-5766-85EB-1AB7-909B75C3DB53}"/>
              </a:ext>
            </a:extLst>
          </p:cNvPr>
          <p:cNvGrpSpPr/>
          <p:nvPr/>
        </p:nvGrpSpPr>
        <p:grpSpPr>
          <a:xfrm>
            <a:off x="1345266" y="1386492"/>
            <a:ext cx="9501464" cy="4689397"/>
            <a:chOff x="1345266" y="1386492"/>
            <a:chExt cx="9501464" cy="4689397"/>
          </a:xfrm>
        </p:grpSpPr>
        <p:graphicFrame>
          <p:nvGraphicFramePr>
            <p:cNvPr id="108" name="Google Shape;108;p2"/>
            <p:cNvGraphicFramePr/>
            <p:nvPr>
              <p:extLst>
                <p:ext uri="{D42A27DB-BD31-4B8C-83A1-F6EECF244321}">
                  <p14:modId xmlns:p14="http://schemas.microsoft.com/office/powerpoint/2010/main" val="541417861"/>
                </p:ext>
              </p:extLst>
            </p:nvPr>
          </p:nvGraphicFramePr>
          <p:xfrm>
            <a:off x="1345266" y="1706089"/>
            <a:ext cx="9501425" cy="4369800"/>
          </p:xfrm>
          <a:graphic>
            <a:graphicData uri="http://schemas.openxmlformats.org/drawingml/2006/table">
              <a:tbl>
                <a:tblPr firstRow="1" bandRow="1">
                  <a:noFill/>
                  <a:tableStyleId>{3BEC1932-2D6E-413F-85BE-6C839E3E4D7C}</a:tableStyleId>
                </a:tblPr>
                <a:tblGrid>
                  <a:gridCol w="1722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29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045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255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02552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버전</a:t>
                        </a:r>
                        <a:endParaRPr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날짜</a:t>
                        </a:r>
                        <a:endParaRPr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내용</a:t>
                        </a:r>
                        <a:endParaRPr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작성자</a:t>
                        </a:r>
                        <a:endParaRPr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승인자</a:t>
                        </a:r>
                        <a:endParaRPr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1.0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2022.11.28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최초 제정 및 내용 작성</a:t>
                        </a: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1.</a:t>
                        </a:r>
                        <a:r>
                          <a:rPr lang="en-US" alt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2022.</a:t>
                        </a:r>
                        <a:r>
                          <a:rPr lang="en-US" alt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11.29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2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추가 및 수정 사항 반영</a:t>
                        </a: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</a:tbl>
            </a:graphicData>
          </a:graphic>
        </p:graphicFrame>
        <p:grpSp>
          <p:nvGrpSpPr>
            <p:cNvPr id="109" name="Google Shape;109;p2"/>
            <p:cNvGrpSpPr/>
            <p:nvPr/>
          </p:nvGrpSpPr>
          <p:grpSpPr>
            <a:xfrm>
              <a:off x="1345267" y="1386492"/>
              <a:ext cx="9501463" cy="320317"/>
              <a:chOff x="1345267" y="1386492"/>
              <a:chExt cx="9501463" cy="320317"/>
            </a:xfrm>
          </p:grpSpPr>
          <p:grpSp>
            <p:nvGrpSpPr>
              <p:cNvPr id="110" name="Google Shape;110;p2"/>
              <p:cNvGrpSpPr/>
              <p:nvPr/>
            </p:nvGrpSpPr>
            <p:grpSpPr>
              <a:xfrm>
                <a:off x="1345267" y="1386492"/>
                <a:ext cx="9501463" cy="320317"/>
                <a:chOff x="1345267" y="1386492"/>
                <a:chExt cx="9501463" cy="320317"/>
              </a:xfrm>
            </p:grpSpPr>
            <p:sp>
              <p:nvSpPr>
                <p:cNvPr id="111" name="Google Shape;111;p2"/>
                <p:cNvSpPr/>
                <p:nvPr/>
              </p:nvSpPr>
              <p:spPr>
                <a:xfrm>
                  <a:off x="1345267" y="1387210"/>
                  <a:ext cx="3440297" cy="319599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rgbClr val="2A2A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 dirty="0" err="1">
                      <a:solidFill>
                        <a:schemeClr val="lt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sym typeface="Arial"/>
                    </a:rPr>
                    <a:t>문서명</a:t>
                  </a:r>
                  <a:endParaRPr sz="1600" dirty="0">
                    <a:solidFill>
                      <a:schemeClr val="l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4785564" y="1386492"/>
                  <a:ext cx="6061166" cy="319599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rgbClr val="2A2A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 dirty="0">
                      <a:solidFill>
                        <a:schemeClr val="lt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sym typeface="Arial"/>
                    </a:rPr>
                    <a:t>프로세스 흐름도</a:t>
                  </a: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cxnSp>
            <p:nvCxnSpPr>
              <p:cNvPr id="113" name="Google Shape;113;p2"/>
              <p:cNvCxnSpPr/>
              <p:nvPr/>
            </p:nvCxnSpPr>
            <p:spPr>
              <a:xfrm>
                <a:off x="4785564" y="1401479"/>
                <a:ext cx="0" cy="298326"/>
              </a:xfrm>
              <a:prstGeom prst="straightConnector1">
                <a:avLst/>
              </a:pr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27ED0819-A9F3-2276-F6FB-FEF9732D8C7F}"/>
              </a:ext>
            </a:extLst>
          </p:cNvPr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Index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4" name="Google Shape;125;p3">
            <a:extLst>
              <a:ext uri="{FF2B5EF4-FFF2-40B4-BE49-F238E27FC236}">
                <a16:creationId xmlns:a16="http://schemas.microsoft.com/office/drawing/2014/main" id="{884E9942-FD61-1C4F-F55F-57B522701F49}"/>
              </a:ext>
            </a:extLst>
          </p:cNvPr>
          <p:cNvGrpSpPr/>
          <p:nvPr/>
        </p:nvGrpSpPr>
        <p:grpSpPr>
          <a:xfrm>
            <a:off x="739785" y="608293"/>
            <a:ext cx="514180" cy="458771"/>
            <a:chOff x="1751446" y="2743439"/>
            <a:chExt cx="625475" cy="274114"/>
          </a:xfrm>
        </p:grpSpPr>
        <p:sp>
          <p:nvSpPr>
            <p:cNvPr id="5" name="Google Shape;126;p3">
              <a:extLst>
                <a:ext uri="{FF2B5EF4-FFF2-40B4-BE49-F238E27FC236}">
                  <a16:creationId xmlns:a16="http://schemas.microsoft.com/office/drawing/2014/main" id="{C05D6AE3-6DD8-5F3D-F23C-465EA75982B3}"/>
                </a:ext>
              </a:extLst>
            </p:cNvPr>
            <p:cNvSpPr txBox="1"/>
            <p:nvPr/>
          </p:nvSpPr>
          <p:spPr>
            <a:xfrm>
              <a:off x="1828694" y="2743439"/>
              <a:ext cx="548227" cy="257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" name="Google Shape;128;p3">
              <a:extLst>
                <a:ext uri="{FF2B5EF4-FFF2-40B4-BE49-F238E27FC236}">
                  <a16:creationId xmlns:a16="http://schemas.microsoft.com/office/drawing/2014/main" id="{B554F3C9-1D0E-3B6D-BB22-6D860C11CE2F}"/>
                </a:ext>
              </a:extLst>
            </p:cNvPr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게시판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부서별 게시판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커뮤니티 게시판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등록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수정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5311733" y="3842984"/>
            <a:ext cx="952575" cy="661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C5FEE-49AC-882A-E66D-6B3A6DDE97F8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6AABF5E-DC45-7D8C-A7BA-DDE59A4CD2F7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A31C5-452B-03E6-5D43-8FCD266A91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9A012F0-060A-365B-C80F-3473F259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66A89-1903-8382-A0E3-F2E9E9A5843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등록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수정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58106F-822F-67BC-E6DF-FC7BF32948A4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845DCD6-80B4-5F0C-C513-142AF455BE4F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0B0D99A-5F37-0F64-3513-585EC8C82F5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D08F50-34B2-1553-B8D6-FC770CF26BB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2F4E2C7-76B8-97C5-3EAE-692BB8F1EEA0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7F1B66-5320-9CD0-2189-46D54A8DF83E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추가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수정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705C410-2D6D-9F93-00D0-173BD02B4C1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자료실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자료실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전사 자료실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부서별 자료실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1F6DD1-48EB-3C3A-E77F-90F9A95C0775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2DEC49-38FE-75BF-4409-997F4FA8C8F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16E7C-0B03-8AA8-7566-40169CFD9C3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2493AF-FFDF-BF3C-48CB-3F624439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1F5F3-23A3-6325-A64B-779D17C2CD30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폴더 생성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수정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23BD50-5AFF-5860-1F1D-DD5A2D3EC51A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5311733" y="3842984"/>
            <a:ext cx="952575" cy="661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C5FEE-49AC-882A-E66D-6B3A6DDE97F8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6AABF5E-DC45-7D8C-A7BA-DDE59A4CD2F7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A31C5-452B-03E6-5D43-8FCD266A91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9A012F0-060A-365B-C80F-3473F259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66A89-1903-8382-A0E3-F2E9E9A5843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다운로드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58106F-822F-67BC-E6DF-FC7BF32948A4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845DCD6-80B4-5F0C-C513-142AF455BE4F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0B0D99A-5F37-0F64-3513-585EC8C82F5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D08F50-34B2-1553-B8D6-FC770CF26BB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2F4E2C7-76B8-97C5-3EAE-692BB8F1EEA0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7F1B66-5320-9CD0-2189-46D54A8DF83E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개인 자료실</a:t>
              </a: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705C410-2D6D-9F93-00D0-173BD02B4C1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40D948-F624-653C-72AC-03FAE5F1FF78}"/>
              </a:ext>
            </a:extLst>
          </p:cNvPr>
          <p:cNvGrpSpPr/>
          <p:nvPr/>
        </p:nvGrpSpPr>
        <p:grpSpPr>
          <a:xfrm>
            <a:off x="8644382" y="3509802"/>
            <a:ext cx="1498573" cy="628734"/>
            <a:chOff x="1253965" y="2259914"/>
            <a:chExt cx="1920756" cy="88219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206E35-7D8A-63D8-BF58-DE2D945515C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EE411-D897-EB38-E655-7213978DE8B4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25E0BCB-8B56-FC1D-598D-B89ACE5D0A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776991-E232-3BE3-9926-DA584C579AAD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53564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업로드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다운로드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C13B1F-DF4B-5269-DE15-E52FCF0E372A}"/>
              </a:ext>
            </a:extLst>
          </p:cNvPr>
          <p:cNvCxnSpPr>
            <a:cxnSpLocks/>
          </p:cNvCxnSpPr>
          <p:nvPr/>
        </p:nvCxnSpPr>
        <p:spPr>
          <a:xfrm>
            <a:off x="7762881" y="3861949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561A99-FF9F-08E6-5201-2CC3CDABEB3A}"/>
              </a:ext>
            </a:extLst>
          </p:cNvPr>
          <p:cNvGrpSpPr/>
          <p:nvPr/>
        </p:nvGrpSpPr>
        <p:grpSpPr>
          <a:xfrm>
            <a:off x="6264308" y="4378036"/>
            <a:ext cx="1498573" cy="628734"/>
            <a:chOff x="1253965" y="2259914"/>
            <a:chExt cx="1920756" cy="88219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2AB2DE7-69CD-984B-0C7A-9EAC2A772F0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B492A1-5751-F059-67D5-77C4115619D7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A47537B-52DA-81EB-D5EE-03EBC622F4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2C1F69-1080-7EC5-6646-1316F838AC2E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폴더 생성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수정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31F8A4E-068B-7E38-7397-42119B3D085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11733" y="4706760"/>
            <a:ext cx="952575" cy="661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8AF07A-2CAF-E333-A169-0D4DE018465D}"/>
              </a:ext>
            </a:extLst>
          </p:cNvPr>
          <p:cNvGrpSpPr/>
          <p:nvPr/>
        </p:nvGrpSpPr>
        <p:grpSpPr>
          <a:xfrm>
            <a:off x="8644382" y="4373578"/>
            <a:ext cx="1498573" cy="628734"/>
            <a:chOff x="1253965" y="2259914"/>
            <a:chExt cx="1920756" cy="8821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838DFA6-3054-17DD-97DE-365BF9263C9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7BF7C6-55C3-47F4-B29B-DBAE57869A5E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CF71771-FC5D-1030-3070-C43E2E1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299549-BE5D-6165-5337-88D639199DE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53564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파일 업로드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다운로드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137C69-64B0-C0CD-557A-03C443E6C3CD}"/>
              </a:ext>
            </a:extLst>
          </p:cNvPr>
          <p:cNvCxnSpPr>
            <a:cxnSpLocks/>
          </p:cNvCxnSpPr>
          <p:nvPr/>
        </p:nvCxnSpPr>
        <p:spPr>
          <a:xfrm>
            <a:off x="7762881" y="4725725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0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조직도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조직도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조회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검색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부서별 조회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845DCD6-80B4-5F0C-C513-142AF455BE4F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0B0D99A-5F37-0F64-3513-585EC8C82F5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D08F50-34B2-1553-B8D6-FC770CF26BB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2F4E2C7-76B8-97C5-3EAE-692BB8F1EEA0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7F1B66-5320-9CD0-2189-46D54A8DF83E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직원별</a:t>
              </a:r>
              <a:r>
                <a:rPr lang="ko-KR" altLang="en-US" sz="1100" dirty="0"/>
                <a:t> 상세조회</a:t>
              </a: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705C410-2D6D-9F93-00D0-173BD02B4C1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3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회의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회의실 조회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DFF5E8-3FC2-8DAF-F663-CCAEC9E7EF7F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387702-40D0-AF58-0AF2-AC36792A58D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62A26-3DE3-B4C1-1292-D247E798151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7911B14-7A54-32E8-15BD-935F42F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76E60-5FEF-DF81-9D6E-7FC9E3C14F3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회의실 예약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21EFA0-4404-986A-D858-AEAC308F7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458B0-695B-2D25-D7C0-04AB6777EE55}"/>
              </a:ext>
            </a:extLst>
          </p:cNvPr>
          <p:cNvGrpSpPr/>
          <p:nvPr/>
        </p:nvGrpSpPr>
        <p:grpSpPr>
          <a:xfrm>
            <a:off x="6264308" y="3507573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B00FE-6222-320B-6DEE-509F0A2DEE6A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BA51B-4866-A03C-DEBB-1A2472BA9B3D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7F652A-59CC-3BAE-06D9-DA95F7CA899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81AED-5C25-2F4E-B69B-02D4D48C6E64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예약 변경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B982D3-D3CF-D978-0560-4FC337D1D42E}"/>
              </a:ext>
            </a:extLst>
          </p:cNvPr>
          <p:cNvGrpSpPr/>
          <p:nvPr/>
        </p:nvGrpSpPr>
        <p:grpSpPr>
          <a:xfrm>
            <a:off x="6264308" y="4403328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8C6BCE9-3194-8DA2-4B3A-75C74555BB3C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4DFBE6-AABC-E90C-C329-F052518EC96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6ED1817-2CD9-5ABD-0F8A-8B61A57BF09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D65EA8-6ECE-02E2-ED5B-6C331062C8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예약 취소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338CEA-FA3F-DD56-00F5-5B6D5C5FF1A0}"/>
              </a:ext>
            </a:extLst>
          </p:cNvPr>
          <p:cNvCxnSpPr>
            <a:cxnSpLocks/>
          </p:cNvCxnSpPr>
          <p:nvPr/>
        </p:nvCxnSpPr>
        <p:spPr>
          <a:xfrm>
            <a:off x="5311733" y="3866400"/>
            <a:ext cx="988452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51AEDB-842E-B4DC-CFDD-4C56C1762F7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04321" y="3861949"/>
            <a:ext cx="959987" cy="87672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AF4FF0-D89C-49F2-7734-9177506FF7CA}"/>
              </a:ext>
            </a:extLst>
          </p:cNvPr>
          <p:cNvCxnSpPr>
            <a:cxnSpLocks/>
          </p:cNvCxnSpPr>
          <p:nvPr/>
        </p:nvCxnSpPr>
        <p:spPr>
          <a:xfrm>
            <a:off x="2931659" y="2968256"/>
            <a:ext cx="881501" cy="265948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D010B68-9CF3-DAEE-C9B0-DFA518D3986B}"/>
              </a:ext>
            </a:extLst>
          </p:cNvPr>
          <p:cNvGrpSpPr/>
          <p:nvPr/>
        </p:nvGrpSpPr>
        <p:grpSpPr>
          <a:xfrm>
            <a:off x="3805748" y="5292395"/>
            <a:ext cx="1498573" cy="628734"/>
            <a:chOff x="1253965" y="2259914"/>
            <a:chExt cx="1920756" cy="88219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ACD648-D8EB-0998-3F3B-A0FF0E37FF1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7EB2F1-B4F7-1093-C0EA-C1B69FC49F9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527758-A72F-ACE1-45BC-E9612457AEB7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915A1F-E821-103C-38D6-BF16F03145B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0592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화상 회의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36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직원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일정 관리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일정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캘린더 조회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458B0-695B-2D25-D7C0-04AB6777EE55}"/>
              </a:ext>
            </a:extLst>
          </p:cNvPr>
          <p:cNvGrpSpPr/>
          <p:nvPr/>
        </p:nvGrpSpPr>
        <p:grpSpPr>
          <a:xfrm>
            <a:off x="6264308" y="3507573"/>
            <a:ext cx="1498573" cy="628734"/>
            <a:chOff x="1253965" y="2259914"/>
            <a:chExt cx="1920756" cy="88219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B00FE-6222-320B-6DEE-509F0A2DEE6A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BA51B-4866-A03C-DEBB-1A2472BA9B3D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7F652A-59CC-3BAE-06D9-DA95F7CA899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81AED-5C25-2F4E-B69B-02D4D48C6E64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일정 수정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B982D3-D3CF-D978-0560-4FC337D1D42E}"/>
              </a:ext>
            </a:extLst>
          </p:cNvPr>
          <p:cNvGrpSpPr/>
          <p:nvPr/>
        </p:nvGrpSpPr>
        <p:grpSpPr>
          <a:xfrm>
            <a:off x="6264308" y="4403328"/>
            <a:ext cx="1498573" cy="628734"/>
            <a:chOff x="1253965" y="2259914"/>
            <a:chExt cx="1920756" cy="8821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8C6BCE9-3194-8DA2-4B3A-75C74555BB3C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4DFBE6-AABC-E90C-C329-F052518EC96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6ED1817-2CD9-5ABD-0F8A-8B61A57BF09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D65EA8-6ECE-02E2-ED5B-6C331062C8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일정 삭제</a:t>
              </a:r>
              <a:endParaRPr lang="ko-KR" altLang="en-US" sz="1100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338CEA-FA3F-DD56-00F5-5B6D5C5FF1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311733" y="2958224"/>
            <a:ext cx="988452" cy="90817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51AEDB-842E-B4DC-CFDD-4C56C1762F7F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5311733" y="2958224"/>
            <a:ext cx="952575" cy="178044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864DDB-72B8-D54D-052B-5CA88E9971CC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D593CE7-8A99-F68D-7E1C-D67BEFEA997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69F2C-47C5-A7F9-8E25-2DA178B9D674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6EDFBC4-8063-D8B8-C3E5-3E64BDD7A107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B1135F-5AF4-A1E6-3B70-4B931A33060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일정 등록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CC8BA0-1FDA-EB1A-326D-2E01791A504F}"/>
              </a:ext>
            </a:extLst>
          </p:cNvPr>
          <p:cNvCxnSpPr>
            <a:cxnSpLocks/>
          </p:cNvCxnSpPr>
          <p:nvPr/>
        </p:nvCxnSpPr>
        <p:spPr>
          <a:xfrm>
            <a:off x="5320117" y="2957916"/>
            <a:ext cx="944191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0989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/>
          </a:ln>
        </p:spPr>
      </p:cxnSp>
      <p:grpSp>
        <p:nvGrpSpPr>
          <p:cNvPr id="3" name="Google Shape;129;p3"/>
          <p:cNvGrpSpPr>
            <a:grpSpLocks noGrp="1" noSelect="1" noMove="1" noResize="1"/>
          </p:cNvGrpSpPr>
          <p:nvPr/>
        </p:nvGrpSpPr>
        <p:grpSpPr>
          <a:xfrm rot="0"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Select="1" noMove="1" noResize="1"/>
            </p:cNvGrpSpPr>
            <p:nvPr/>
          </p:nvGrpSpPr>
          <p:grpSpPr>
            <a:xfrm rot="0"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200">
                  <a:solidFill>
                    <a:schemeClr val="lt1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6" y="3577557"/>
                <a:ext cx="979764" cy="632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200">
                    <a:solidFill>
                      <a:srgbClr val="181717"/>
                    </a:solidFill>
                    <a:latin typeface="나눔스퀘어_ac"/>
                    <a:ea typeface="나눔스퀘어_ac"/>
                    <a:sym typeface="Arial"/>
                  </a:rPr>
                  <a:t>작성 일자</a:t>
                </a:r>
                <a:endParaRPr sz="1200">
                  <a:latin typeface="나눔스퀘어_ac"/>
                  <a:ea typeface="나눔스퀘어_ac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4" y="3611738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200">
                    <a:solidFill>
                      <a:srgbClr val="181717"/>
                    </a:solidFill>
                    <a:latin typeface="나눔스퀘어_ac"/>
                    <a:ea typeface="나눔스퀘어_ac"/>
                    <a:sym typeface="Arial"/>
                  </a:rPr>
                  <a:t>2022.11.28</a:t>
                </a:r>
                <a:endParaRPr sz="1200">
                  <a:solidFill>
                    <a:srgbClr val="181717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Select="1" noMove="1" noResize="1"/>
            </p:cNvGrpSpPr>
            <p:nvPr/>
          </p:nvGrpSpPr>
          <p:grpSpPr>
            <a:xfrm rot="0"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200">
                  <a:solidFill>
                    <a:schemeClr val="lt1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09"/>
                <a:ext cx="1479456" cy="632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200">
                    <a:solidFill>
                      <a:srgbClr val="181717"/>
                    </a:solidFill>
                    <a:latin typeface="나눔스퀘어_ac"/>
                    <a:ea typeface="나눔스퀘어_ac"/>
                    <a:sym typeface="Arial"/>
                  </a:rPr>
                  <a:t>단위 프로세스 </a:t>
                </a:r>
                <a:endParaRPr sz="1200">
                  <a:solidFill>
                    <a:srgbClr val="181717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4" y="3611738"/>
                <a:ext cx="2524515" cy="696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200">
                    <a:solidFill>
                      <a:srgbClr val="181717"/>
                    </a:solidFill>
                    <a:latin typeface="나눔스퀘어_ac"/>
                    <a:ea typeface="나눔스퀘어_ac"/>
                    <a:sym typeface="Arial"/>
                  </a:rPr>
                  <a:t>ABC-123-24~26</a:t>
                </a:r>
                <a:endParaRPr sz="1200">
                  <a:solidFill>
                    <a:srgbClr val="181717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Select="1" noMove="1" noResize="1"/>
            </p:cNvGrpSpPr>
            <p:nvPr/>
          </p:nvGrpSpPr>
          <p:grpSpPr>
            <a:xfrm rot="0"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200">
                  <a:solidFill>
                    <a:schemeClr val="lt1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28"/>
                <a:ext cx="979763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200">
                    <a:solidFill>
                      <a:srgbClr val="181717"/>
                    </a:solidFill>
                    <a:latin typeface="나눔스퀘어_ac"/>
                    <a:ea typeface="나눔스퀘어_ac"/>
                    <a:sym typeface="Arial"/>
                  </a:rPr>
                  <a:t>작성자</a:t>
                </a:r>
                <a:endParaRPr sz="1200">
                  <a:latin typeface="나눔스퀘어_ac"/>
                  <a:ea typeface="나눔스퀘어_ac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200">
                    <a:latin typeface="나눔스퀘어_ac"/>
                    <a:ea typeface="나눔스퀘어_ac"/>
                  </a:rPr>
                  <a:t>성민정</a:t>
                </a:r>
                <a:endParaRPr lang="en-US" sz="1200">
                  <a:latin typeface="나눔스퀘어_ac"/>
                  <a:ea typeface="나눔스퀘어_ac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Select="1" noMove="1" noResize="1"/>
            </p:cNvGrpSpPr>
            <p:nvPr/>
          </p:nvGrpSpPr>
          <p:grpSpPr>
            <a:xfrm rot="0"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200">
                  <a:solidFill>
                    <a:schemeClr val="lt1"/>
                  </a:solidFill>
                  <a:latin typeface="나눔스퀘어_ac"/>
                  <a:ea typeface="나눔스퀘어_ac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2"/>
                <a:ext cx="979763" cy="633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200">
                    <a:solidFill>
                      <a:srgbClr val="181717"/>
                    </a:solidFill>
                    <a:latin typeface="나눔스퀘어_ac"/>
                    <a:ea typeface="나눔스퀘어_ac"/>
                    <a:sym typeface="Arial"/>
                  </a:rPr>
                  <a:t>프로세스</a:t>
                </a:r>
                <a:endParaRPr sz="1200">
                  <a:latin typeface="나눔스퀘어_ac"/>
                  <a:ea typeface="나눔스퀘어_ac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4" y="3611740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200">
                    <a:latin typeface="나눔스퀘어_ac"/>
                    <a:ea typeface="나눔스퀘어_ac"/>
                  </a:rPr>
                  <a:t>로그인 화면 </a:t>
                </a:r>
                <a:endParaRPr sz="1200">
                  <a:latin typeface="나눔스퀘어_ac"/>
                  <a:ea typeface="나눔스퀘어_ac"/>
                </a:endParaRPr>
              </a:p>
            </p:txBody>
          </p:sp>
        </p:grpSp>
      </p:grpSp>
      <p:sp>
        <p:nvSpPr>
          <p:cNvPr id="36" name="Google Shape;123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02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2a2a2a"/>
                </a:solidFill>
                <a:latin typeface="나눔스퀘어_ac ExtraBold"/>
                <a:ea typeface="나눔스퀘어_ac ExtraBold"/>
                <a:sym typeface="Arial"/>
              </a:rPr>
              <a:t>P</a:t>
            </a:r>
            <a:r>
              <a:rPr lang="en-US" altLang="ko-KR" sz="1800">
                <a:solidFill>
                  <a:srgbClr val="2a2a2a"/>
                </a:solidFill>
                <a:latin typeface="나눔스퀘어_ac ExtraBold"/>
                <a:ea typeface="나눔스퀘어_ac ExtraBold"/>
                <a:sym typeface="Arial"/>
              </a:rPr>
              <a:t>r</a:t>
            </a:r>
            <a:r>
              <a:rPr lang="ko-KR" sz="1800">
                <a:solidFill>
                  <a:srgbClr val="2a2a2a"/>
                </a:solidFill>
                <a:latin typeface="나눔스퀘어_ac ExtraBold"/>
                <a:ea typeface="나눔스퀘어_ac ExtraBold"/>
                <a:sym typeface="Arial"/>
              </a:rPr>
              <a:t>o</a:t>
            </a:r>
            <a:r>
              <a:rPr lang="en-US" altLang="ko-KR" sz="1800">
                <a:solidFill>
                  <a:srgbClr val="2a2a2a"/>
                </a:solidFill>
                <a:latin typeface="나눔스퀘어_ac ExtraBold"/>
                <a:ea typeface="나눔스퀘어_ac ExtraBold"/>
                <a:sym typeface="Arial"/>
              </a:rPr>
              <a:t>c</a:t>
            </a:r>
            <a:r>
              <a:rPr lang="ko-KR" sz="1800">
                <a:solidFill>
                  <a:srgbClr val="2a2a2a"/>
                </a:solidFill>
                <a:latin typeface="나눔스퀘어_ac ExtraBold"/>
                <a:ea typeface="나눔스퀘어_ac ExtraBold"/>
                <a:sym typeface="Arial"/>
              </a:rPr>
              <a:t>ess</a:t>
            </a:r>
            <a:endParaRPr sz="1800">
              <a:solidFill>
                <a:srgbClr val="2a2a2a"/>
              </a:solidFill>
              <a:latin typeface="나눔스퀘어_ac ExtraBold"/>
              <a:ea typeface="나눔스퀘어_ac ExtraBold"/>
              <a:sym typeface="Arial"/>
            </a:endParaRPr>
          </a:p>
        </p:txBody>
      </p:sp>
      <p:grpSp>
        <p:nvGrpSpPr>
          <p:cNvPr id="37" name="Google Shape;125;p3"/>
          <p:cNvGrpSpPr>
            <a:grpSpLocks noGrp="1" noSelect="1" noMove="1" noResize="1"/>
          </p:cNvGrpSpPr>
          <p:nvPr/>
        </p:nvGrpSpPr>
        <p:grpSpPr>
          <a:xfrm rot="0"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3" y="2743438"/>
              <a:ext cx="548227" cy="2511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/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/>
            </a:ln>
          </p:spPr>
        </p:cxnSp>
      </p:grpSp>
      <p:grpSp>
        <p:nvGrpSpPr>
          <p:cNvPr id="33" name="그룹 32"/>
          <p:cNvGrpSpPr/>
          <p:nvPr/>
        </p:nvGrpSpPr>
        <p:grpSpPr>
          <a:xfrm rot="0"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4711" y="2278241"/>
              <a:ext cx="714465" cy="367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53965" y="2546905"/>
              <a:ext cx="1920756" cy="378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초기화면</a:t>
              </a:r>
              <a:endParaRPr lang="ko-KR" altLang="en-US" sz="1100"/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64711" y="2278241"/>
              <a:ext cx="714465" cy="367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253965" y="2546905"/>
              <a:ext cx="1920756" cy="367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로그인</a:t>
              </a:r>
              <a:endParaRPr lang="ko-KR" altLang="en-US" sz="1100"/>
            </a:p>
          </p:txBody>
        </p:sp>
      </p:grpSp>
      <p:grpSp>
        <p:nvGrpSpPr>
          <p:cNvPr id="54" name="그룹 53"/>
          <p:cNvGrpSpPr/>
          <p:nvPr/>
        </p:nvGrpSpPr>
        <p:grpSpPr>
          <a:xfrm rot="0">
            <a:off x="6219868" y="2618505"/>
            <a:ext cx="1569647" cy="628734"/>
            <a:chOff x="1253965" y="2259914"/>
            <a:chExt cx="2011854" cy="882199"/>
          </a:xfrm>
        </p:grpSpPr>
        <p:sp>
          <p:nvSpPr>
            <p:cNvPr id="55" name="사각형: 둥근 모서리 54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64711" y="2278241"/>
              <a:ext cx="714466" cy="367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53965" y="2530174"/>
              <a:ext cx="2011853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아이디</a:t>
              </a:r>
              <a:r>
                <a:rPr lang="en-US" altLang="ko-KR" sz="1100"/>
                <a:t>/</a:t>
              </a:r>
              <a:r>
                <a:rPr lang="ko-KR" altLang="en-US" sz="1100"/>
                <a:t>비밀번호 입력</a:t>
              </a:r>
              <a:endParaRPr lang="en-US" altLang="ko-KR" sz="1100"/>
            </a:p>
          </p:txBody>
        </p:sp>
      </p:grpSp>
      <p:grpSp>
        <p:nvGrpSpPr>
          <p:cNvPr id="97" name="그룹 96"/>
          <p:cNvGrpSpPr/>
          <p:nvPr/>
        </p:nvGrpSpPr>
        <p:grpSpPr>
          <a:xfrm rot="0"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98" name="사각형: 둥근 모서리 97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64712" y="2278241"/>
              <a:ext cx="714465" cy="367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53966" y="2546905"/>
              <a:ext cx="1920756" cy="367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메인화면 출력</a:t>
              </a:r>
              <a:endParaRPr lang="ko-KR" altLang="en-US" sz="1100"/>
            </a:p>
          </p:txBody>
        </p:sp>
      </p:grpSp>
      <p:grpSp>
        <p:nvGrpSpPr>
          <p:cNvPr id="107" name="그룹 106"/>
          <p:cNvGrpSpPr/>
          <p:nvPr/>
        </p:nvGrpSpPr>
        <p:grpSpPr>
          <a:xfrm rot="0">
            <a:off x="3813160" y="3552033"/>
            <a:ext cx="1498573" cy="628734"/>
            <a:chOff x="1253965" y="2259914"/>
            <a:chExt cx="1920756" cy="882199"/>
          </a:xfrm>
        </p:grpSpPr>
        <p:sp>
          <p:nvSpPr>
            <p:cNvPr id="108" name="사각형: 둥근 모서리 107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4711" y="2278242"/>
              <a:ext cx="714465" cy="367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253965" y="2546906"/>
              <a:ext cx="1920756" cy="367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가입하기</a:t>
              </a:r>
              <a:endParaRPr lang="ko-KR" altLang="en-US" sz="1100"/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6264308" y="3507572"/>
            <a:ext cx="1498573" cy="635423"/>
            <a:chOff x="1253965" y="2259914"/>
            <a:chExt cx="1920756" cy="891585"/>
          </a:xfrm>
        </p:grpSpPr>
        <p:sp>
          <p:nvSpPr>
            <p:cNvPr id="119" name="사각형: 둥근 모서리 118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64712" y="2278243"/>
              <a:ext cx="714465" cy="367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253966" y="2546905"/>
              <a:ext cx="1920756" cy="361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관리자계정 가입</a:t>
              </a:r>
              <a:endParaRPr lang="ko-KR" altLang="en-US" sz="1100"/>
            </a:p>
          </p:txBody>
        </p:sp>
      </p:grpSp>
      <p:grpSp>
        <p:nvGrpSpPr>
          <p:cNvPr id="130" name="그룹 129"/>
          <p:cNvGrpSpPr/>
          <p:nvPr/>
        </p:nvGrpSpPr>
        <p:grpSpPr>
          <a:xfrm rot="0">
            <a:off x="8644382" y="3509802"/>
            <a:ext cx="1498573" cy="628734"/>
            <a:chOff x="1253965" y="2259914"/>
            <a:chExt cx="1920756" cy="882199"/>
          </a:xfrm>
        </p:grpSpPr>
        <p:sp>
          <p:nvSpPr>
            <p:cNvPr id="135" name="사각형: 둥근 모서리 134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64712" y="2278242"/>
              <a:ext cx="714465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253966" y="2497078"/>
              <a:ext cx="1920756" cy="604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아이디</a:t>
              </a:r>
              <a:r>
                <a:rPr lang="en-US" altLang="ko-KR" sz="1100"/>
                <a:t>/</a:t>
              </a:r>
              <a:r>
                <a:rPr lang="ko-KR" altLang="en-US" sz="1100"/>
                <a:t>비밀번호</a:t>
              </a:r>
              <a:r>
                <a:rPr lang="en-US" altLang="ko-KR" sz="1100"/>
                <a:t>/</a:t>
              </a:r>
              <a:endParaRPr lang="en-US" altLang="ko-KR" sz="1100"/>
            </a:p>
            <a:p>
              <a:pPr algn="ctr">
                <a:defRPr/>
              </a:pPr>
              <a:r>
                <a:rPr lang="ko-KR" altLang="en-US" sz="1100"/>
                <a:t>회사</a:t>
              </a:r>
              <a:r>
                <a:rPr lang="en-US" altLang="ko-KR" sz="1100"/>
                <a:t>URL </a:t>
              </a:r>
              <a:r>
                <a:rPr lang="ko-KR" altLang="en-US" sz="1100"/>
                <a:t>입력</a:t>
              </a:r>
              <a:endParaRPr lang="ko-KR" altLang="en-US" sz="1100"/>
            </a:p>
          </p:txBody>
        </p:sp>
      </p:grpSp>
      <p:grpSp>
        <p:nvGrpSpPr>
          <p:cNvPr id="152" name="그룹 151"/>
          <p:cNvGrpSpPr/>
          <p:nvPr/>
        </p:nvGrpSpPr>
        <p:grpSpPr>
          <a:xfrm rot="0">
            <a:off x="6264308" y="4403328"/>
            <a:ext cx="1498573" cy="628734"/>
            <a:chOff x="1253965" y="2259914"/>
            <a:chExt cx="1920756" cy="882199"/>
          </a:xfrm>
        </p:grpSpPr>
        <p:sp>
          <p:nvSpPr>
            <p:cNvPr id="153" name="사각형: 둥근 모서리 152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264711" y="2278243"/>
              <a:ext cx="714465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253965" y="2546905"/>
              <a:ext cx="1920756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직원계정 가입</a:t>
              </a:r>
              <a:endParaRPr lang="ko-KR" altLang="en-US" sz="1100"/>
            </a:p>
          </p:txBody>
        </p:sp>
      </p:grpSp>
      <p:grpSp>
        <p:nvGrpSpPr>
          <p:cNvPr id="168" name="그룹 167"/>
          <p:cNvGrpSpPr/>
          <p:nvPr/>
        </p:nvGrpSpPr>
        <p:grpSpPr>
          <a:xfrm rot="0">
            <a:off x="6264308" y="5292395"/>
            <a:ext cx="1498573" cy="628734"/>
            <a:chOff x="1253965" y="2259914"/>
            <a:chExt cx="1920756" cy="882199"/>
          </a:xfrm>
        </p:grpSpPr>
        <p:sp>
          <p:nvSpPr>
            <p:cNvPr id="169" name="사각형: 둥근 모서리 168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64711" y="2278243"/>
              <a:ext cx="714465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1253965" y="2519247"/>
              <a:ext cx="1920756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이메일 입력</a:t>
              </a:r>
              <a:endParaRPr lang="ko-KR" altLang="en-US" sz="1100"/>
            </a:p>
          </p:txBody>
        </p:sp>
      </p:grpSp>
      <p:grpSp>
        <p:nvGrpSpPr>
          <p:cNvPr id="178" name="그룹 177"/>
          <p:cNvGrpSpPr/>
          <p:nvPr/>
        </p:nvGrpSpPr>
        <p:grpSpPr>
          <a:xfrm rot="0">
            <a:off x="8644382" y="4401099"/>
            <a:ext cx="1498573" cy="628734"/>
            <a:chOff x="1253965" y="2259914"/>
            <a:chExt cx="1920756" cy="882199"/>
          </a:xfrm>
        </p:grpSpPr>
        <p:sp>
          <p:nvSpPr>
            <p:cNvPr id="179" name="사각형: 둥근 모서리 178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264712" y="2278243"/>
              <a:ext cx="714465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1253966" y="2497077"/>
              <a:ext cx="1920756" cy="5880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아이디</a:t>
              </a:r>
              <a:r>
                <a:rPr lang="en-US" altLang="ko-KR" sz="1100"/>
                <a:t>/</a:t>
              </a:r>
              <a:r>
                <a:rPr lang="ko-KR" altLang="en-US" sz="1100"/>
                <a:t>비밀번호</a:t>
              </a:r>
              <a:r>
                <a:rPr lang="en-US" altLang="ko-KR" sz="1100"/>
                <a:t>/</a:t>
              </a:r>
              <a:endParaRPr lang="en-US" altLang="ko-KR" sz="1100"/>
            </a:p>
            <a:p>
              <a:pPr algn="ctr">
                <a:defRPr/>
              </a:pPr>
              <a:r>
                <a:rPr lang="ko-KR" altLang="en-US" sz="1100"/>
                <a:t>회사</a:t>
              </a:r>
              <a:r>
                <a:rPr lang="en-US" altLang="ko-KR" sz="1100"/>
                <a:t>URL </a:t>
              </a:r>
              <a:r>
                <a:rPr lang="ko-KR" altLang="en-US" sz="1100"/>
                <a:t>입력</a:t>
              </a:r>
              <a:endParaRPr lang="ko-KR" altLang="en-US" sz="1100"/>
            </a:p>
          </p:txBody>
        </p:sp>
      </p:grpSp>
      <p:cxnSp>
        <p:nvCxnSpPr>
          <p:cNvPr id="184" name="직선 화살표 연결선 183"/>
          <p:cNvCxnSpPr>
            <a:stCxn id="32" idx="3"/>
            <a:endCxn id="42" idx="1"/>
          </p:cNvCxnSpPr>
          <p:nvPr/>
        </p:nvCxnSpPr>
        <p:spPr>
          <a:xfrm flipV="1">
            <a:off x="2931659" y="2953846"/>
            <a:ext cx="881501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5311733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311733" y="3866400"/>
            <a:ext cx="988452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endCxn id="156" idx="1"/>
          </p:cNvCxnSpPr>
          <p:nvPr/>
        </p:nvCxnSpPr>
        <p:spPr>
          <a:xfrm>
            <a:off x="5304321" y="3861949"/>
            <a:ext cx="959987" cy="87672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5311733" y="5627736"/>
            <a:ext cx="988452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7744680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7762881" y="4738669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>
            <a:off x="7762881" y="3861949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화살표 연결선 1"/>
          <p:cNvCxnSpPr>
            <a:endCxn id="111" idx="1"/>
          </p:cNvCxnSpPr>
          <p:nvPr/>
        </p:nvCxnSpPr>
        <p:spPr>
          <a:xfrm>
            <a:off x="2931659" y="2959951"/>
            <a:ext cx="881501" cy="92742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31659" y="2968256"/>
            <a:ext cx="881501" cy="265948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 rot="0">
            <a:off x="3805748" y="5292395"/>
            <a:ext cx="1498573" cy="628734"/>
            <a:chOff x="1253965" y="2259914"/>
            <a:chExt cx="1920756" cy="882199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1253965" y="2259914"/>
              <a:ext cx="1920756" cy="8821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4711" y="2278243"/>
              <a:ext cx="714465" cy="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53965" y="2472163"/>
              <a:ext cx="1920756" cy="604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/>
                <a:t>아이디</a:t>
              </a:r>
              <a:r>
                <a:rPr lang="en-US" altLang="ko-KR" sz="1100"/>
                <a:t>/</a:t>
              </a:r>
              <a:r>
                <a:rPr lang="ko-KR" altLang="en-US" sz="1100"/>
                <a:t>비밀번호 찾기</a:t>
              </a:r>
              <a:endParaRPr lang="ko-KR" altLang="en-US" sz="11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프로필 화면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프로필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프로필 사진 변경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8BB4EE2-1276-F088-A63D-BD0BD9F59FBC}"/>
              </a:ext>
            </a:extLst>
          </p:cNvPr>
          <p:cNvGrpSpPr/>
          <p:nvPr/>
        </p:nvGrpSpPr>
        <p:grpSpPr>
          <a:xfrm>
            <a:off x="3813160" y="3552033"/>
            <a:ext cx="1498573" cy="628734"/>
            <a:chOff x="1253965" y="2259914"/>
            <a:chExt cx="1920756" cy="882199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B8BF2E7-B09D-306F-5C91-106FB3586DE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2932E0F-64FC-1950-CDEC-973527B57C0E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191D667-4D54-4CD3-51D0-8376A3C3CD9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9BCD35-4F0A-1E96-ED3D-EEA9D0B7FD46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비밀번호 수정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2931659" y="2953846"/>
            <a:ext cx="881501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8BF199F-31B7-45F4-6420-48BC73DAF70F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931659" y="2959951"/>
            <a:ext cx="881501" cy="92742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6A8A33-35DB-8512-4857-E2A1F5F7DDD3}"/>
              </a:ext>
            </a:extLst>
          </p:cNvPr>
          <p:cNvCxnSpPr>
            <a:cxnSpLocks/>
          </p:cNvCxnSpPr>
          <p:nvPr/>
        </p:nvCxnSpPr>
        <p:spPr>
          <a:xfrm>
            <a:off x="2931659" y="2968256"/>
            <a:ext cx="881501" cy="265948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5F89FE-F6D4-230C-E494-03CC09156C31}"/>
              </a:ext>
            </a:extLst>
          </p:cNvPr>
          <p:cNvGrpSpPr/>
          <p:nvPr/>
        </p:nvGrpSpPr>
        <p:grpSpPr>
          <a:xfrm>
            <a:off x="3805748" y="5292395"/>
            <a:ext cx="1498573" cy="628734"/>
            <a:chOff x="1253965" y="2259914"/>
            <a:chExt cx="1920756" cy="88219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860EF3-4EC4-5335-A844-68082C0FCD8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6531BB-FD88-F4AB-A42F-A3238AD04067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D893FEA-7048-6ED9-ED23-1DB7E06B0E9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6598C-5F73-9BF9-848D-A040CDB5C41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0592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전화번호 수정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528316-0B4B-C8F5-8999-5563D22D6729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8BF47B2-7176-1E48-75FF-E33DFE4635E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7F9095-AE74-2A3B-A685-2F37B1B83FA4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3C959D8-190A-EE65-AE63-090051D52A9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5CBD88-B453-B86A-04BC-AA02700F691A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이메일 수정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35A7A0-E59F-D8E3-DA93-146C273617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6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메일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 리스트 조회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0CDAE2C-C79C-856E-5DD8-A1170278DC5B}"/>
              </a:ext>
            </a:extLst>
          </p:cNvPr>
          <p:cNvGrpSpPr/>
          <p:nvPr/>
        </p:nvGrpSpPr>
        <p:grpSpPr>
          <a:xfrm>
            <a:off x="6219868" y="2618505"/>
            <a:ext cx="1569647" cy="628734"/>
            <a:chOff x="1253965" y="2259914"/>
            <a:chExt cx="2011854" cy="8821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86BA18F-64DC-6FBB-A390-764B07E4E25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BEB2B6-3C79-E394-CE13-6D04799F5D21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589D09-799A-8ECB-087E-C5D8ACAC742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2159F2-8D35-6D7D-E770-6BE83A011FDD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30176"/>
              <a:ext cx="2011854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 발송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전달</a:t>
              </a:r>
              <a:endParaRPr lang="en-US" altLang="ko-KR" sz="11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3507573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 삭제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0079606-B0E6-01BC-D42F-0D92067FAA7E}"/>
              </a:ext>
            </a:extLst>
          </p:cNvPr>
          <p:cNvGrpSpPr/>
          <p:nvPr/>
        </p:nvGrpSpPr>
        <p:grpSpPr>
          <a:xfrm>
            <a:off x="8644382" y="3509802"/>
            <a:ext cx="1498573" cy="628734"/>
            <a:chOff x="1253965" y="2259914"/>
            <a:chExt cx="1920756" cy="882199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45B720A0-C2FA-C512-1802-83AB5B6C33E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1A01650-07AD-787D-4895-3BC8E579AE7D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7FFEA00-BE93-8AE4-5014-1A77E42528E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49CE48-81A5-C36F-6AD7-50B8DA520F33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97078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 영구 삭제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2931659" y="2953846"/>
            <a:ext cx="881501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2611456-FD31-3665-3D25-6398A374E250}"/>
              </a:ext>
            </a:extLst>
          </p:cNvPr>
          <p:cNvCxnSpPr>
            <a:cxnSpLocks/>
          </p:cNvCxnSpPr>
          <p:nvPr/>
        </p:nvCxnSpPr>
        <p:spPr>
          <a:xfrm>
            <a:off x="5311733" y="2957916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753E28-CABE-80D6-F629-B2B9FCD2976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311733" y="2953846"/>
            <a:ext cx="988452" cy="912554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155DB0F8-8C64-0FE6-F62E-AE9FC5C03AD0}"/>
              </a:ext>
            </a:extLst>
          </p:cNvPr>
          <p:cNvCxnSpPr>
            <a:cxnSpLocks/>
          </p:cNvCxnSpPr>
          <p:nvPr/>
        </p:nvCxnSpPr>
        <p:spPr>
          <a:xfrm>
            <a:off x="7762881" y="3861949"/>
            <a:ext cx="916519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6A8A33-35DB-8512-4857-E2A1F5F7DDD3}"/>
              </a:ext>
            </a:extLst>
          </p:cNvPr>
          <p:cNvCxnSpPr>
            <a:cxnSpLocks/>
          </p:cNvCxnSpPr>
          <p:nvPr/>
        </p:nvCxnSpPr>
        <p:spPr>
          <a:xfrm>
            <a:off x="2931659" y="2968256"/>
            <a:ext cx="881501" cy="265948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5F89FE-F6D4-230C-E494-03CC09156C31}"/>
              </a:ext>
            </a:extLst>
          </p:cNvPr>
          <p:cNvGrpSpPr/>
          <p:nvPr/>
        </p:nvGrpSpPr>
        <p:grpSpPr>
          <a:xfrm>
            <a:off x="3805748" y="5292395"/>
            <a:ext cx="1498573" cy="628734"/>
            <a:chOff x="1253965" y="2259914"/>
            <a:chExt cx="1920756" cy="88219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860EF3-4EC4-5335-A844-68082C0FCD8D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6531BB-FD88-F4AB-A42F-A3238AD04067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D893FEA-7048-6ED9-ED23-1DB7E06B0E9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6598C-5F73-9BF9-848D-A040CDB5C41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0592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개별 보관함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0AA5C-F8B9-A39B-2FCB-BE32C7D2803F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A627B8-8A48-51A1-E6D7-21F6FDA47E57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9557FB-0D96-DB9B-59FB-1DE309FB2DCB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2E0C095-D0F7-DDF0-FF02-436374F5417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8786E5-9CFC-082B-5CE3-F9F5DE8F8CE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 검색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35749C-8EA8-5ECB-8314-0577334FAC9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메뉴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관리자 </a:t>
              </a:r>
              <a:r>
                <a:rPr lang="ko-KR" altLang="en-US" sz="1100" dirty="0" err="1"/>
                <a:t>메인화면</a:t>
              </a:r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서비스 구매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0CDAE2C-C79C-856E-5DD8-A1170278DC5B}"/>
              </a:ext>
            </a:extLst>
          </p:cNvPr>
          <p:cNvGrpSpPr/>
          <p:nvPr/>
        </p:nvGrpSpPr>
        <p:grpSpPr>
          <a:xfrm>
            <a:off x="3822021" y="5202248"/>
            <a:ext cx="1569647" cy="628734"/>
            <a:chOff x="1253965" y="2259914"/>
            <a:chExt cx="2011854" cy="8821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86BA18F-64DC-6FBB-A390-764B07E4E25F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BEB2B6-3C79-E394-CE13-6D04799F5D21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589D09-799A-8ECB-087E-C5D8ACAC7429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2159F2-8D35-6D7D-E770-6BE83A011FDD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83093"/>
              <a:ext cx="2011854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전자결재 관리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DA00A1A-269A-03C6-75C7-0606A01E7E5B}"/>
              </a:ext>
            </a:extLst>
          </p:cNvPr>
          <p:cNvGrpSpPr/>
          <p:nvPr/>
        </p:nvGrpSpPr>
        <p:grpSpPr>
          <a:xfrm>
            <a:off x="8644382" y="2618505"/>
            <a:ext cx="1498573" cy="628734"/>
            <a:chOff x="1253965" y="2259914"/>
            <a:chExt cx="1920756" cy="882199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BC9593B-3951-0F2B-269C-8AE2A3D49F1C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D99196-47A8-AF26-8D68-983AD7B953E9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89FC384-7BE6-E13D-0330-AFE698D7654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A400DC-C845-28C5-A097-8024D0BD59C3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전사 자료실 관리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8BB4EE2-1276-F088-A63D-BD0BD9F59FBC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B8BF2E7-B09D-306F-5C91-106FB3586DE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2932E0F-64FC-1950-CDEC-973527B57C0E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191D667-4D54-4CD3-51D0-8376A3C3CD9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9BCD35-4F0A-1E96-ED3D-EEA9D0B7FD46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계정 관리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조직 관리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0079606-B0E6-01BC-D42F-0D92067FAA7E}"/>
              </a:ext>
            </a:extLst>
          </p:cNvPr>
          <p:cNvGrpSpPr/>
          <p:nvPr/>
        </p:nvGrpSpPr>
        <p:grpSpPr>
          <a:xfrm>
            <a:off x="8644382" y="3509802"/>
            <a:ext cx="1498573" cy="628734"/>
            <a:chOff x="1253965" y="2259914"/>
            <a:chExt cx="1920756" cy="882199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45B720A0-C2FA-C512-1802-83AB5B6C33E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1A01650-07AD-787D-4895-3BC8E579AE7D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7FFEA00-BE93-8AE4-5014-1A77E42528E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49CE48-81A5-C36F-6AD7-50B8DA520F33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97078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회의실 관리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F30CFDE-B49A-B332-7A3E-F245EDC048A8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4EA8191A-8AEF-8281-8C3E-3D05BA25E87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1F47688-AFAF-CE8F-C159-7653E55EFC5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1F77C30-B22D-0DA0-A2AD-864461497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801D05A-65C6-F883-8500-00ED8CA46B7F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인사 관리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769B048-9E24-7ECB-6205-CE01B91B82FE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E6AF2F3-3DE8-0478-FCF7-6195D9B8740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52907BE-FB8B-FCCE-B3A3-C122EFF2577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97D55-2AE9-808C-6474-F619E1A9195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81BE02-7003-3280-297C-4F49C8CA27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메일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1BDF607-0B23-084B-6D37-4C3513D04B8F}"/>
              </a:ext>
            </a:extLst>
          </p:cNvPr>
          <p:cNvGrpSpPr/>
          <p:nvPr/>
        </p:nvGrpSpPr>
        <p:grpSpPr>
          <a:xfrm>
            <a:off x="6264308" y="4403327"/>
            <a:ext cx="1498573" cy="628734"/>
            <a:chOff x="1253965" y="2259914"/>
            <a:chExt cx="1920756" cy="882199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D160BDA2-7CFA-22CA-746A-191A230A3AB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580B81-68D1-43E8-0FCE-918C23732CE2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FE89351-963A-97A6-D6A3-21F51ACD693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31EC44A-B7C9-7759-8B98-505F98C48DB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72164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게시판 관리</a:t>
              </a: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0FE5B9A5-FA98-D001-0EB6-690C833FCACB}"/>
              </a:ext>
            </a:extLst>
          </p:cNvPr>
          <p:cNvGrpSpPr/>
          <p:nvPr/>
        </p:nvGrpSpPr>
        <p:grpSpPr>
          <a:xfrm>
            <a:off x="8644382" y="4401099"/>
            <a:ext cx="1498573" cy="628734"/>
            <a:chOff x="1253965" y="2259914"/>
            <a:chExt cx="1920756" cy="882199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8AEA54C2-4F2D-1064-93DF-146793B0BFFA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D7ECF-545C-14CE-CF8A-0F103C125BB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A8854888-B5A9-01AB-ECF1-D03790E9FD1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FFE7C71-9B15-582E-DD1E-94743ACF4A17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97078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통계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2931659" y="2953846"/>
            <a:ext cx="881501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계정 관리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직원 계정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84621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사용자 계정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가입 관리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8BB4EE2-1276-F088-A63D-BD0BD9F59FBC}"/>
              </a:ext>
            </a:extLst>
          </p:cNvPr>
          <p:cNvGrpSpPr/>
          <p:nvPr/>
        </p:nvGrpSpPr>
        <p:grpSpPr>
          <a:xfrm>
            <a:off x="3813160" y="3507643"/>
            <a:ext cx="1498573" cy="628734"/>
            <a:chOff x="1253965" y="2259914"/>
            <a:chExt cx="1920756" cy="882199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B8BF2E7-B09D-306F-5C91-106FB3586DEE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2932E0F-64FC-1950-CDEC-973527B57C0E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191D667-4D54-4CD3-51D0-8376A3C3CD9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9BCD35-4F0A-1E96-ED3D-EEA9D0B7FD46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잠긴 계정 정상화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가입 승인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F30CFDE-B49A-B332-7A3E-F245EDC048A8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4EA8191A-8AEF-8281-8C3E-3D05BA25E87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1F47688-AFAF-CE8F-C159-7653E55EFC5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1F77C30-B22D-0DA0-A2AD-864461497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801D05A-65C6-F883-8500-00ED8CA46B7F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잠김 해제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769B048-9E24-7ECB-6205-CE01B91B82FE}"/>
              </a:ext>
            </a:extLst>
          </p:cNvPr>
          <p:cNvGrpSpPr/>
          <p:nvPr/>
        </p:nvGrpSpPr>
        <p:grpSpPr>
          <a:xfrm>
            <a:off x="3813160" y="4364973"/>
            <a:ext cx="1498573" cy="628734"/>
            <a:chOff x="1253965" y="2259914"/>
            <a:chExt cx="1920756" cy="882199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E6AF2F3-3DE8-0478-FCF7-6195D9B8740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52907BE-FB8B-FCCE-B3A3-C122EFF2577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97D55-2AE9-808C-6474-F619E1A9195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81BE02-7003-3280-297C-4F49C8CA27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퇴사 직원 계정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98E5EC-7B01-681D-5CC2-8098BAEAC86C}"/>
              </a:ext>
            </a:extLst>
          </p:cNvPr>
          <p:cNvGrpSpPr/>
          <p:nvPr/>
        </p:nvGrpSpPr>
        <p:grpSpPr>
          <a:xfrm>
            <a:off x="6264308" y="4364973"/>
            <a:ext cx="1498573" cy="628734"/>
            <a:chOff x="1253965" y="2259914"/>
            <a:chExt cx="1920756" cy="88219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06989F-BC69-2C0A-5FD2-95501C590B75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F2CC5-FCB4-6666-CAF3-CE7D7F8ECD59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DBFA1F-6095-BBFF-342D-127E60F1D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E09B6D-C9BD-2E6F-9D26-585D6B5A14C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계정 삭제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A5BD1D-DC93-93BC-8FA9-AF7A7CCF739E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5311733" y="2953846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4C7C34-A649-1B41-4D18-8085B82C5A38}"/>
              </a:ext>
            </a:extLst>
          </p:cNvPr>
          <p:cNvCxnSpPr>
            <a:cxnSpLocks/>
          </p:cNvCxnSpPr>
          <p:nvPr/>
        </p:nvCxnSpPr>
        <p:spPr>
          <a:xfrm flipV="1">
            <a:off x="5311733" y="4675270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481CF7-06CC-4CEB-28B9-0198C156A676}"/>
              </a:ext>
            </a:extLst>
          </p:cNvPr>
          <p:cNvCxnSpPr>
            <a:cxnSpLocks/>
          </p:cNvCxnSpPr>
          <p:nvPr/>
        </p:nvCxnSpPr>
        <p:spPr>
          <a:xfrm flipV="1">
            <a:off x="5311733" y="3798637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C29D0C-2C6D-8DA9-C3B6-485C7436D2AE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931659" y="2960235"/>
            <a:ext cx="881501" cy="882749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D37A48-D719-C257-9E8C-2FFBE316D933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2931659" y="2969328"/>
            <a:ext cx="881501" cy="173098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전자결재 양식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전자결재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84621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전자결재 양식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목록 조회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양식 추가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F30CFDE-B49A-B332-7A3E-F245EDC048A8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4EA8191A-8AEF-8281-8C3E-3D05BA25E87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1F47688-AFAF-CE8F-C159-7653E55EFC5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1F77C30-B22D-0DA0-A2AD-864461497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801D05A-65C6-F883-8500-00ED8CA46B7F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양식 수정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769B048-9E24-7ECB-6205-CE01B91B82FE}"/>
              </a:ext>
            </a:extLst>
          </p:cNvPr>
          <p:cNvGrpSpPr/>
          <p:nvPr/>
        </p:nvGrpSpPr>
        <p:grpSpPr>
          <a:xfrm>
            <a:off x="3813160" y="5305047"/>
            <a:ext cx="1498573" cy="628734"/>
            <a:chOff x="1253965" y="2259915"/>
            <a:chExt cx="1920756" cy="882199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E6AF2F3-3DE8-0478-FCF7-6195D9B8740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5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52907BE-FB8B-FCCE-B3A3-C122EFF2577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97D55-2AE9-808C-6474-F619E1A9195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81BE02-7003-3280-297C-4F49C8CA27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461370"/>
              <a:ext cx="1920756" cy="60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보존기간 만료 결재문서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98E5EC-7B01-681D-5CC2-8098BAEAC86C}"/>
              </a:ext>
            </a:extLst>
          </p:cNvPr>
          <p:cNvGrpSpPr/>
          <p:nvPr/>
        </p:nvGrpSpPr>
        <p:grpSpPr>
          <a:xfrm>
            <a:off x="6264308" y="4364973"/>
            <a:ext cx="1498573" cy="628734"/>
            <a:chOff x="1253965" y="2259914"/>
            <a:chExt cx="1920756" cy="88219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06989F-BC69-2C0A-5FD2-95501C590B75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F2CC5-FCB4-6666-CAF3-CE7D7F8ECD59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DBFA1F-6095-BBFF-342D-127E60F1D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E09B6D-C9BD-2E6F-9D26-585D6B5A14C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양식 삭제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A5BD1D-DC93-93BC-8FA9-AF7A7CCF739E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5311733" y="2953846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D37A48-D719-C257-9E8C-2FFBE316D933}"/>
              </a:ext>
            </a:extLst>
          </p:cNvPr>
          <p:cNvCxnSpPr>
            <a:cxnSpLocks/>
            <a:stCxn id="23" idx="3"/>
            <a:endCxn id="167" idx="1"/>
          </p:cNvCxnSpPr>
          <p:nvPr/>
        </p:nvCxnSpPr>
        <p:spPr>
          <a:xfrm>
            <a:off x="2931659" y="2932872"/>
            <a:ext cx="881501" cy="2731194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B59E4-4897-CFD5-DE22-E7443A8892EF}"/>
              </a:ext>
            </a:extLst>
          </p:cNvPr>
          <p:cNvGrpSpPr/>
          <p:nvPr/>
        </p:nvGrpSpPr>
        <p:grpSpPr>
          <a:xfrm>
            <a:off x="6264308" y="5318109"/>
            <a:ext cx="1498573" cy="628734"/>
            <a:chOff x="1253965" y="2259914"/>
            <a:chExt cx="1920756" cy="8821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49768E9-C956-B8CC-F122-A0389412BB4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8D8DCD-10E4-59F8-BF21-BC071BF0D833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BAEE7B8-6E3E-A032-D26A-C9E5AA5030B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84675B-6885-9A81-2008-D7EAD5C9D1DD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결재문서 삭제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A5221E-35F7-1E74-2EAF-AA6D93BA4F27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5320117" y="2957916"/>
            <a:ext cx="944191" cy="89168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2184BC-2110-7F4F-E25A-C556A1A6AEE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20117" y="2945638"/>
            <a:ext cx="944191" cy="175467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4AB9EE-50FE-377C-FCEF-02C7DBE7C0DF}"/>
              </a:ext>
            </a:extLst>
          </p:cNvPr>
          <p:cNvCxnSpPr>
            <a:cxnSpLocks/>
          </p:cNvCxnSpPr>
          <p:nvPr/>
        </p:nvCxnSpPr>
        <p:spPr>
          <a:xfrm flipV="1">
            <a:off x="5311733" y="5615344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3959" y="1835378"/>
            <a:ext cx="10869257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29;p3"/>
          <p:cNvGrpSpPr>
            <a:grpSpLocks noGrp="1" noUngrp="1" noRot="1" noMove="1" noResize="1"/>
          </p:cNvGrpSpPr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>
              <a:grpSpLocks noGrp="1" noUngrp="1" noRot="1" noMove="1" noResize="1"/>
            </p:cNvGrpSpPr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2022.11.28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>
              <a:grpSpLocks noGrp="1" noUngrp="1" noRot="1" noMove="1" noResize="1"/>
            </p:cNvGrpSpPr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>
              <a:grpSpLocks noGrp="1" noUngrp="1" noRot="1" noMove="1" noResize="1"/>
            </p:cNvGrpSpPr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성민정</a:t>
                </a:r>
                <a:endParaRPr 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>
              <a:grpSpLocks noGrp="1" noUngrp="1" noRot="1" noMove="1" noResize="1"/>
            </p:cNvGrpSpPr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조직 관리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36" name="Google Shape;123;p3">
            <a:extLst>
              <a:ext uri="{FF2B5EF4-FFF2-40B4-BE49-F238E27FC236}">
                <a16:creationId xmlns:a16="http://schemas.microsoft.com/office/drawing/2014/main" id="{A4D7B53F-120C-0C3F-B019-1652B4738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7" name="Google Shape;125;p3">
            <a:extLst>
              <a:ext uri="{FF2B5EF4-FFF2-40B4-BE49-F238E27FC236}">
                <a16:creationId xmlns:a16="http://schemas.microsoft.com/office/drawing/2014/main" id="{CD323B11-2EBD-2FB9-3696-7C1C7ACBC9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9785" y="608292"/>
            <a:ext cx="514180" cy="721154"/>
            <a:chOff x="1751446" y="2743439"/>
            <a:chExt cx="625475" cy="430887"/>
          </a:xfrm>
        </p:grpSpPr>
        <p:sp>
          <p:nvSpPr>
            <p:cNvPr id="38" name="Google Shape;126;p3">
              <a:extLst>
                <a:ext uri="{FF2B5EF4-FFF2-40B4-BE49-F238E27FC236}">
                  <a16:creationId xmlns:a16="http://schemas.microsoft.com/office/drawing/2014/main" id="{5E841CFF-A193-6666-9FB9-49EB2D2A16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128;p3">
              <a:extLst>
                <a:ext uri="{FF2B5EF4-FFF2-40B4-BE49-F238E27FC236}">
                  <a16:creationId xmlns:a16="http://schemas.microsoft.com/office/drawing/2014/main" id="{B54FAD14-2D01-CA4A-123B-F18ABD206C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A8DDD4-A94F-65E1-A186-4890E3897E6F}"/>
              </a:ext>
            </a:extLst>
          </p:cNvPr>
          <p:cNvGrpSpPr/>
          <p:nvPr/>
        </p:nvGrpSpPr>
        <p:grpSpPr>
          <a:xfrm>
            <a:off x="1433086" y="2618505"/>
            <a:ext cx="1498573" cy="628734"/>
            <a:chOff x="1253965" y="2259914"/>
            <a:chExt cx="1920756" cy="88219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7FB1713-4ADF-A7C6-8832-F9438FE1E4B8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63B0A-318D-80F9-25AB-16586AF32FC0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C96E5D5-FC3C-0F78-A39F-86DC01D21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182173-5674-8BF0-D10F-6E8F3F851389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7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조직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61BDC7-FCC3-75B4-EAD5-93D32C7A67E2}"/>
              </a:ext>
            </a:extLst>
          </p:cNvPr>
          <p:cNvGrpSpPr/>
          <p:nvPr/>
        </p:nvGrpSpPr>
        <p:grpSpPr>
          <a:xfrm>
            <a:off x="3813160" y="2618505"/>
            <a:ext cx="1498573" cy="628734"/>
            <a:chOff x="1253965" y="2259914"/>
            <a:chExt cx="1920756" cy="88219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4362D35-09C6-C49B-3054-3853DF2D1864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24E9A-00F2-B38F-434F-A8349D264ED5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B296CD-287C-341B-E113-501BFA5BD3F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8492D9-0BDA-0346-4D42-F01A6004BE18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53049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직급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부서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A78C794-4A39-D87F-8EF4-53054A81B0ED}"/>
              </a:ext>
            </a:extLst>
          </p:cNvPr>
          <p:cNvGrpSpPr/>
          <p:nvPr/>
        </p:nvGrpSpPr>
        <p:grpSpPr>
          <a:xfrm>
            <a:off x="6264308" y="2618505"/>
            <a:ext cx="1498573" cy="628734"/>
            <a:chOff x="1253965" y="2259914"/>
            <a:chExt cx="1920756" cy="882199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53B9F5C-C4A2-1460-4F66-4624534D7439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5DD2A3-D5E6-1618-DBD5-C59F953ABCE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136E73A-6277-B4D8-2A9A-4CE879BE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43D43A-C622-FAAD-6192-5C8C19EF6EBB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추가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F30CFDE-B49A-B332-7A3E-F245EDC048A8}"/>
              </a:ext>
            </a:extLst>
          </p:cNvPr>
          <p:cNvGrpSpPr/>
          <p:nvPr/>
        </p:nvGrpSpPr>
        <p:grpSpPr>
          <a:xfrm>
            <a:off x="6264308" y="3514260"/>
            <a:ext cx="1498573" cy="628734"/>
            <a:chOff x="1253965" y="2259914"/>
            <a:chExt cx="1920756" cy="88219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4EA8191A-8AEF-8281-8C3E-3D05BA25E872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1F47688-AFAF-CE8F-C159-7653E55EFC5C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1F77C30-B22D-0DA0-A2AD-864461497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801D05A-65C6-F883-8500-00ED8CA46B7F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769B048-9E24-7ECB-6205-CE01B91B82FE}"/>
              </a:ext>
            </a:extLst>
          </p:cNvPr>
          <p:cNvGrpSpPr/>
          <p:nvPr/>
        </p:nvGrpSpPr>
        <p:grpSpPr>
          <a:xfrm>
            <a:off x="3813160" y="5305047"/>
            <a:ext cx="1498573" cy="628734"/>
            <a:chOff x="1253965" y="2259915"/>
            <a:chExt cx="1920756" cy="882199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E6AF2F3-3DE8-0478-FCF7-6195D9B87401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5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52907BE-FB8B-FCCE-B3A3-C122EFF2577F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97D55-2AE9-808C-6474-F619E1A9195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81BE02-7003-3280-297C-4F49C8CA2751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29798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정보 열람 권한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45D2A4A-0987-CBB1-907E-AC6C0F0D9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31659" y="2957916"/>
            <a:ext cx="898746" cy="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98E5EC-7B01-681D-5CC2-8098BAEAC86C}"/>
              </a:ext>
            </a:extLst>
          </p:cNvPr>
          <p:cNvGrpSpPr/>
          <p:nvPr/>
        </p:nvGrpSpPr>
        <p:grpSpPr>
          <a:xfrm>
            <a:off x="6264308" y="4364973"/>
            <a:ext cx="1498573" cy="628734"/>
            <a:chOff x="1253965" y="2259914"/>
            <a:chExt cx="1920756" cy="88219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06989F-BC69-2C0A-5FD2-95501C590B75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F2CC5-FCB4-6666-CAF3-CE7D7F8ECD59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DBFA1F-6095-BBFF-342D-127E60F1D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E09B6D-C9BD-2E6F-9D26-585D6B5A14CC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삭제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A5BD1D-DC93-93BC-8FA9-AF7A7CCF739E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5311733" y="2953846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D37A48-D719-C257-9E8C-2FFBE316D933}"/>
              </a:ext>
            </a:extLst>
          </p:cNvPr>
          <p:cNvCxnSpPr>
            <a:cxnSpLocks/>
            <a:stCxn id="23" idx="3"/>
            <a:endCxn id="167" idx="1"/>
          </p:cNvCxnSpPr>
          <p:nvPr/>
        </p:nvCxnSpPr>
        <p:spPr>
          <a:xfrm>
            <a:off x="2931659" y="2932872"/>
            <a:ext cx="881501" cy="2695323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B59E4-4897-CFD5-DE22-E7443A8892EF}"/>
              </a:ext>
            </a:extLst>
          </p:cNvPr>
          <p:cNvGrpSpPr/>
          <p:nvPr/>
        </p:nvGrpSpPr>
        <p:grpSpPr>
          <a:xfrm>
            <a:off x="6264308" y="5318109"/>
            <a:ext cx="1498573" cy="628734"/>
            <a:chOff x="1253965" y="2259914"/>
            <a:chExt cx="1920756" cy="8821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49768E9-C956-B8CC-F122-A0389412BB4B}"/>
                </a:ext>
              </a:extLst>
            </p:cNvPr>
            <p:cNvSpPr>
              <a:spLocks/>
            </p:cNvSpPr>
            <p:nvPr/>
          </p:nvSpPr>
          <p:spPr>
            <a:xfrm>
              <a:off x="1253965" y="2259914"/>
              <a:ext cx="1920756" cy="88219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8D8DCD-10E4-59F8-BF21-BC071BF0D833}"/>
                </a:ext>
              </a:extLst>
            </p:cNvPr>
            <p:cNvSpPr txBox="1">
              <a:spLocks/>
            </p:cNvSpPr>
            <p:nvPr/>
          </p:nvSpPr>
          <p:spPr>
            <a:xfrm>
              <a:off x="1264711" y="2278243"/>
              <a:ext cx="71446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BAEE7B8-6E3E-A032-D26A-C9E5AA5030B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15" y="3051218"/>
              <a:ext cx="407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84675B-6885-9A81-2008-D7EAD5C9D1DD}"/>
                </a:ext>
              </a:extLst>
            </p:cNvPr>
            <p:cNvSpPr txBox="1">
              <a:spLocks/>
            </p:cNvSpPr>
            <p:nvPr/>
          </p:nvSpPr>
          <p:spPr>
            <a:xfrm>
              <a:off x="1253965" y="2546906"/>
              <a:ext cx="1920756" cy="36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직급별 권한 부여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A5221E-35F7-1E74-2EAF-AA6D93BA4F27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5320117" y="2957916"/>
            <a:ext cx="944191" cy="891685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2184BC-2110-7F4F-E25A-C556A1A6AEE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20117" y="2945638"/>
            <a:ext cx="944191" cy="1754676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4AB9EE-50FE-377C-FCEF-02C7DBE7C0DF}"/>
              </a:ext>
            </a:extLst>
          </p:cNvPr>
          <p:cNvCxnSpPr>
            <a:cxnSpLocks/>
          </p:cNvCxnSpPr>
          <p:nvPr/>
        </p:nvCxnSpPr>
        <p:spPr>
          <a:xfrm flipV="1">
            <a:off x="5311733" y="5615344"/>
            <a:ext cx="952575" cy="407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1838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965</ep:Words>
  <ep:PresentationFormat>와이드스크린</ep:PresentationFormat>
  <ep:Paragraphs>560</ep:Paragraphs>
  <ep:Slides>24</ep:Slides>
  <ep:Notes>24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2021-02-04T01:39:12.000</dcterms:created>
  <dc:creator>신강식</dc:creator>
  <cp:lastModifiedBy>PC-16</cp:lastModifiedBy>
  <dcterms:modified xsi:type="dcterms:W3CDTF">2022-11-30T03:22:43.280</dcterms:modified>
  <cp:revision>173</cp:revision>
  <dc:title>PowerPoint 프레젠테이션</dc:title>
  <cp:version>1000.0000.01</cp:version>
</cp:coreProperties>
</file>