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6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AEA15-7A27-AF6E-11FE-DCAD5888E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66157A-04C2-9937-68E6-9A670DEF7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D3245-FC26-CDE6-85D7-31AFE2FE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9E8-549F-44C0-933B-42C5982D784E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6FCEB8-8762-2A3B-D60E-8ADF3BF4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099DE-7D49-FFB8-7629-ED2E908B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365-B6BE-46B8-8A42-7A36E6F90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D9C58-D0F7-1486-C4B5-8066C347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5092C0-195D-ADD9-BFE5-D4814541F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6CDAA-4075-A76F-D6ED-D9ECB83E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9E8-549F-44C0-933B-42C5982D784E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B206C0-79CC-E2E5-0B42-E91D6B8E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47336-A329-AB44-0363-14754DE8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365-B6BE-46B8-8A42-7A36E6F90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12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5483AE-57EA-0EFB-FBC5-EFC622E62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E2B13E-283C-8922-1665-DC3B932CD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E8BFB-77B5-AFE6-DE29-F301BC7F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9E8-549F-44C0-933B-42C5982D784E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A72BE-7C03-81D8-3F64-C19F6610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0B0D8-15C4-CF3D-12A8-27E478D0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365-B6BE-46B8-8A42-7A36E6F90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891B-9D1E-FFC8-BF62-A2DC1116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5C51A-60A2-6F1C-95E8-5F73E639A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05ADB-625C-D1B9-4ADD-AA7A83DD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9E8-549F-44C0-933B-42C5982D784E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FF6CA-2468-31C4-81F1-2A5D015D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88A66-1BE9-B9DF-77FE-07921FE1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365-B6BE-46B8-8A42-7A36E6F90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37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D7B6-F6D6-AE05-87C0-3BCD61BBE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5BADE-1132-C461-E959-675FC4C96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B7870-3C5A-9706-EE25-68228CDA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9E8-549F-44C0-933B-42C5982D784E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5A8B3-4F88-530E-7A78-9009F467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14F68-EDB9-86EE-BBFC-1F4316D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365-B6BE-46B8-8A42-7A36E6F90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16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909E8-A751-07CD-9BD1-479878DA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0C1AB-969F-CE11-DDB7-3AA6CBAE4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BDBFF1-D340-0E65-6070-665AD0166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70C5E7-2ABB-71F1-8F8D-336E42A9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9E8-549F-44C0-933B-42C5982D784E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84E4FF-9962-2623-B9A5-7F7397F2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BA6E9-9849-36B8-0238-DC29A1A8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365-B6BE-46B8-8A42-7A36E6F90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2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F4B37-C76A-A023-8BB2-8C2E3CB0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DE72E-3F44-09CF-26CE-8C9044023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1FE51-44C7-4B21-14DA-FF49AFB59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80B611-028F-5E01-8D63-4752074C4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1FBC0E-8DCC-690A-13E3-DDDB76A6F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DC482A-5EFB-E149-929B-1424A075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9E8-549F-44C0-933B-42C5982D784E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0B0BA3-6817-06D4-EF6C-DDB869D8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0364F3-4323-DBB9-3889-10449081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365-B6BE-46B8-8A42-7A36E6F90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9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28553-AED2-D990-D0EF-C7070542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D55265-B1ED-6AD9-3F74-CE1ADD35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9E8-549F-44C0-933B-42C5982D784E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B15843-5EAA-AD25-2E87-DE44419E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9040C3-43E6-B5CF-A6F5-B97C7458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365-B6BE-46B8-8A42-7A36E6F90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4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A9ED22-CFCF-F6C0-6AE4-933F756E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9E8-549F-44C0-933B-42C5982D784E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C14239-9B46-EC3E-9C70-AA607417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C1792-7977-2428-1364-A9F04EC1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365-B6BE-46B8-8A42-7A36E6F90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6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C34FE-1502-5B19-89DF-2A70D3BD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10F40-5B25-1CB6-0A49-691F155C1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03723D-377C-0C69-8633-7DE6A7FED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75CB5C-E220-9A10-DBA2-9E023200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9E8-549F-44C0-933B-42C5982D784E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5002D-C5D2-25AD-DC93-45313740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3681F-1A90-5FF3-0B96-F9CEBB09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365-B6BE-46B8-8A42-7A36E6F90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00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A31C9-B398-ADF0-ECC6-B5679451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E8FBB6-968E-1CBE-FDDF-B6A346AF5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96DAF9-753D-3173-91DF-87FD38AA0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9224D1-8303-649E-2DE6-C2A75F6B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9E8-549F-44C0-933B-42C5982D784E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86A24-3160-6EBC-114B-467434F8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99B5EB-F649-78E1-1AF4-F2B99D32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365-B6BE-46B8-8A42-7A36E6F90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4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A35F04-1C40-9AA0-96E4-0DD1E071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CC4881-EF1C-F049-1C46-9E477F44A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7DD91-0E23-478B-7398-6B3978D30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29E8-549F-44C0-933B-42C5982D784E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C417F0-72A2-9AF3-4EEB-519EF56B6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EA06AD-8C69-054B-6BF1-99031EE8A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CF365-B6BE-46B8-8A42-7A36E6F90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41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C33BB96-A40F-3048-A7DB-8BDE3C602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sz="25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Starworks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4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lang="en-US" altLang="ko-KR" sz="25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dditeam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저는 발표자 이동민입니다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5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저희 </a:t>
            </a:r>
            <a:r>
              <a:rPr lang="en-US" altLang="ko-KR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dditeam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pl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윤동기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ta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윤다영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da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이동민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aa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윤민석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ua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성민정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da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김강산으로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구성되어있습니다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윤동기씨는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맡았고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윤다영씨는</a:t>
            </a:r>
            <a:r>
              <a:rPr lang="ko-KR" altLang="en-US" sz="2500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구독서비스 결제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자료실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통계 파트를 구현하였습니다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 </a:t>
            </a:r>
            <a:r>
              <a:rPr lang="ko-KR" altLang="en-US" sz="2500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이동민은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그룹웨어의 가장 중요한 전자결제를 담당하였습니다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윤민석씨는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멘션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회의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실시간 채팅과 알림을 구현하였습니다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성민정씨는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조직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인사관리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근태관리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조직도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일정관리를 구현하였고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김강산씨는</a:t>
            </a:r>
            <a:r>
              <a:rPr lang="ko-KR" altLang="en-US" sz="2500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메일과 게시판을 담당하였습니다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다음은 프로젝트 개요에 대해 간략히 소개하겠습니다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63964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C33BB96-A40F-3048-A7DB-8BDE3C602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231648"/>
            <a:ext cx="12192000" cy="7089648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다음은 메일</a:t>
            </a:r>
            <a:r>
              <a:rPr lang="ko-KR" altLang="en-US" sz="2500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500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메일은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웹소켓을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 메일 형태로 만들었습니다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메일쓰기를 보여드리겠습니다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중요한 메일이라면 중요를 체크해서 보내면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받은메일에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중요 표시가 생깁니다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첨부하여 보낼 수도 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주요기능인 </a:t>
            </a:r>
            <a:r>
              <a:rPr lang="en-US" altLang="ko-KR" sz="2500" b="1" kern="0" spc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확인하도록 하겠습니다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개인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 업무를 등록이 가능합니다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먼저 일감을 생성해보도록 하겠습니다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기간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업무 설명을 입력하고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 업무인 경우 본인이 해야 할 업무를 적으면 되고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 업무인 경우 팀원에게 전달할 업무를 적으면 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 업무는 직원 선택 시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멘션을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 팀원 등록이 가능합니다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 업무인 경우에는 초록색 카드를 사용하고 팀업무는 보라색 카드를 사용하여 한 눈에 확인이 가능하게 하였습니다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진행 중인 업무는 진행률을 확인할 수 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상세보기를 보면 제목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업무내용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업무기간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진척도를 수정과 삭제가 가능합니다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진척도를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100%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변경하면 업무는 종료되고 카드 위치는 완료로 이동하게 됩니다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19625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C33BB96-A40F-3048-A7DB-8BDE3C602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다음은 </a:t>
            </a: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회의실 예약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테이블 형식으로 만들었습니다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날짜는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데이터피커를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 선택할 수 있게 하였고 테이블은 실시간으로 시간대에 맞춰 잠기게 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 클릭 시 위치에 대한 정보가 자동으로 입력되고 사용 목적을 입력하면 예약이 가능합니다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필수사항을 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POPOVER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확인할 수 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회의실 예약취소는 예약자와 관리자만 취소가 가능합니다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다음은 일정 관리입니다</a:t>
            </a:r>
            <a:r>
              <a:rPr lang="en-US" altLang="ko-KR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일정관리는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풀캘린더를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이용하였습니다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전에 등록한 회의실과 </a:t>
            </a:r>
            <a:r>
              <a:rPr lang="en-US" altLang="ko-KR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일정에도 등록이 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색상 구별을 두어 일정을 구분하게 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드래그로 개인 일정 등록이 가능하며 일정을 클릭하면 삭제가 가능합니다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일정의 기간과 시간을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드래그하면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수정이 가능합니다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79260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C33BB96-A40F-3048-A7DB-8BDE3C602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주요기능인 전자결재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보여드리도록 하겠습니다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지출결의서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연차신청서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기안서를 작성할 수 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지출결의서 결재를 보여드리도록 하겠습니다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결재란은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앞서 본 조직도를 이용하여 선택할 수 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(1. </a:t>
            </a:r>
            <a:r>
              <a:rPr lang="ko-KR" altLang="en-US" sz="25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김강산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2. </a:t>
            </a:r>
            <a:r>
              <a:rPr lang="ko-KR" altLang="en-US" sz="25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윤동기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3.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성민정 선택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확인을 누르면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결재란에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결재 순으로 정보가 들어가게 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지출내역을 작성하고 영수증을 첨부할 수 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등록하기 버튼을 누르면 결재가 상신이 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방금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상신한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결재는 보관함에서 조회가 가능합니다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결재를 바로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승인받기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위해서 채팅을 해보도록 하겠습니다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로그인하여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상신한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결재를 승인해보도록 하겠습니다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강산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41147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C33BB96-A40F-3048-A7DB-8BDE3C602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5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윤동기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c001 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일감 </a:t>
            </a:r>
            <a:r>
              <a:rPr lang="ko-KR" altLang="en-US" sz="25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알림확인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 다음 </a:t>
            </a:r>
            <a:r>
              <a:rPr lang="ko-KR" altLang="en-US" sz="2500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결재를 확인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하도 록 하겠습니다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요청결재가 없는 것은 결재가 앞서 되지 않으면 결재를 확인할 수 없습니다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결재 라인 순서대로 결재할 수 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5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김강산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e001 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댓글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일감알림확인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채팅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순서대로 결재하도록 하겠습니다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lang="ko-KR" altLang="en-US" sz="25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윤동기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c001 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다음 결재자 계정으로 로그인하겠습니다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510993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C33BB96-A40F-3048-A7DB-8BDE3C602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 보관함에 들어가면 결재 순서에 맞게 요청 결재가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들어와있는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것을 확인할 수 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결재하도록 하겠습니다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일정관리에서 아까 </a:t>
            </a:r>
            <a:r>
              <a:rPr lang="ko-KR" altLang="en-US" sz="25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말썸드린</a:t>
            </a:r>
            <a:r>
              <a:rPr lang="ko-KR" altLang="en-US" sz="25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하위직원 근태 리스트를 보여드리겠습니다</a:t>
            </a:r>
            <a:r>
              <a:rPr lang="en-US" altLang="ko-KR" sz="25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퇴근찍기</a:t>
            </a:r>
            <a:endParaRPr lang="en-US" altLang="ko-KR" sz="25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다음은 </a:t>
            </a: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관리자 계정으로 로그인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하도록 하겠습니다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2500" b="1" kern="0" spc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메일함을</a:t>
            </a: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확인하면 직원이 쓴 메일을 확인할 수 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메일을 삭제하기 위해서는 처음에 받은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메일함에서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체크박스를 통해 체크를 한 다음 삭제를 하면 휴지통으로 가게 되고 휴지통에서는 영구삭제를 할 수 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이번에는 반려를 하겠습니다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반려사유를 작성하고 등록하면 반려가 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376179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C33BB96-A40F-3048-A7DB-8BDE3C602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다음은 </a:t>
            </a: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 중 부서관리 페이지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보여드리겠습니다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회사 부서 목록을 트리 형태와 리스트 형태로 만들었다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트리에서는 오른쪽 키를 클릭하면 부서 추가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 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Ajax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처리하도록 하였다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조직도를 이용하여 부서 추가 수정 삭제가 가능합니다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새로 지정하지 않으면 등록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수정되지 않습니다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리스트형식에서도 오른쪽 버튼으로 부서명 수정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삭제가 가능하고 위에 부서생성 버튼으로도 부서를 추가할 수 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algn="just" fontAlgn="base">
              <a:lnSpc>
                <a:spcPct val="160000"/>
              </a:lnSpc>
              <a:spcBef>
                <a:spcPts val="0"/>
              </a:spcBef>
              <a:buFontTx/>
              <a:buChar char="-"/>
            </a:pP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인사관리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직원 정보를 조회 및 수정할 수 있도록 기능을 구현하였다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algn="just" fontAlgn="base">
              <a:lnSpc>
                <a:spcPct val="160000"/>
              </a:lnSpc>
              <a:spcBef>
                <a:spcPts val="0"/>
              </a:spcBef>
              <a:buFontTx/>
              <a:buChar char="-"/>
            </a:pP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게시판 관리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관리자만 공지사항을 등록할 수 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공지사항을 등록해보도록 하겠습니다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2500" b="1" kern="0" spc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파일넣지마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285750" indent="-285750" algn="just" fontAlgn="base">
              <a:lnSpc>
                <a:spcPct val="160000"/>
              </a:lnSpc>
              <a:spcBef>
                <a:spcPts val="0"/>
              </a:spcBef>
              <a:buFontTx/>
              <a:buChar char="-"/>
            </a:pP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834573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C33BB96-A40F-3048-A7DB-8BDE3C602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전사 자료실도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관리자만 등록할 수 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아래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드래그앤드랍으로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등록이 가능합니다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등록된 자료는 전사자료실에서 확인 및 다운로드가 가능합니다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회의실 관리는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주의사항을 어기는 경우 관리자가 예약을 취소할 수 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취소하자</a:t>
            </a:r>
            <a:r>
              <a:rPr lang="en-US" altLang="ko-KR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500" b="1" kern="0" spc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로딩이느리니까</a:t>
            </a: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b="1" kern="0" spc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따닥필요</a:t>
            </a:r>
            <a:r>
              <a:rPr lang="en-US" altLang="ko-KR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다음은 통계입니다</a:t>
            </a:r>
            <a:r>
              <a:rPr lang="en-US" altLang="ko-KR" sz="2500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통계는 구글차트</a:t>
            </a:r>
            <a:r>
              <a:rPr lang="en-US" altLang="ko-KR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사용하였습니다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계정에서만 회의실 사용현황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부서별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결재량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부서별 지출결의서 결제금액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금년 입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퇴사자 수 현황정보를 확인할 수 있도록 시각화 구현하였습니다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마지막으로 팀원 소감을 말하고 발표를 마치겠습니다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3411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C33BB96-A40F-3048-A7DB-8BDE3C602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저희가 만든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스타웍스는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사스형 그룹웨어입니다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먼저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사스형 그룹웨어란 간단히 설명하자면 클라우드로 제공되어 온라인으로 그룹웨어 서비스를 이용하는 형태로써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별도 구축이 필요 없는 그룹웨어입니다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이러한 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SaaS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형 그룹웨어는 서비스 안정성과 강력한 보안성 그리고 언제 어디서든 업무를 할 수 있는 편의성 등을 제공하여 최근 다양한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회사들로부터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인기를 끌고 있는 그룹웨어의 형태입니다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5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주요기능으로는 메일 메신저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자료실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투두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근태관리가 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50793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C33BB96-A40F-3048-A7DB-8BDE3C602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starworks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Saas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형 그룹웨어를 기반에 두고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개인 업무와 협업업무에 필요한 기능들을 편리하고 쉽게 사용할 수 있고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이윤을 추구하는 그룹웨어 솔루션을 목표로 만들었습니다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5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다음은 프로젝트 설계입니다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구현 전 작성한 산출물 목록입니다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저희 팀은 여러 개발환경을 이용하여 프로젝트를 설계했습니다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highlight>
                <a:srgbClr val="FFFF00"/>
              </a:highlight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다음은 저희가 사용한 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와 라이브러리입니다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highlight>
                <a:srgbClr val="FFFF00"/>
              </a:highlight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전체 논리 </a:t>
            </a:r>
            <a:r>
              <a:rPr lang="en-US" altLang="ko-KR" sz="2500" kern="0" spc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저희 팀에서 중요한 전자결재와 </a:t>
            </a:r>
            <a:r>
              <a:rPr lang="en-US" altLang="ko-KR" sz="2500" kern="0" spc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를 확대한 논리 </a:t>
            </a:r>
            <a:r>
              <a:rPr lang="en-US" altLang="ko-KR" sz="2500" kern="0" spc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500" kern="0" spc="0" dirty="0">
              <a:solidFill>
                <a:srgbClr val="000000"/>
              </a:solidFill>
              <a:effectLst/>
              <a:highlight>
                <a:srgbClr val="FFFF00"/>
              </a:highlight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이제 바로 시연을 시작하도록 하겠습니다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428165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C33BB96-A40F-3048-A7DB-8BDE3C602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여기부터 시연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회원가입부터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진행하도록 하겠습니다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각각의 항목에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밸리데이션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체크를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해놓았습니다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국세청 사업자등록번호 조회 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사업자가 등록된 회사만 가입이 가능합니다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다음은 직원 회원가입과 동일하여 </a:t>
            </a: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직원 회원가입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보여드리겠습니다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직원 회원가입도 마찬가지로 각 항목에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밸리데이션이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적용되어 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SMTP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이메일 인증을 받아야 회원가입이 가능합니다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...........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앞서 관리자 가입 시 등록한 회사 </a:t>
            </a:r>
            <a:r>
              <a:rPr lang="en-US" altLang="ko-KR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입력해야만 가입이 가능합니다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43200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C33BB96-A40F-3048-A7DB-8BDE3C602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앞서 가입한 아이디는 권한 승인을 받지 않아 로그인을 할 수 없습니다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계정에 먼저 로그인해서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방금 회원가입한 계정 권한 승인하는 것을 보여드리겠습니다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 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화면입니다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메인화면은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주요 관리자 기능을 한번에 확인 가능하도록 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가입승인 대기 자세히</a:t>
            </a:r>
            <a:r>
              <a:rPr lang="en-US" altLang="ko-KR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부서 직급 권한 등을 선택한 후 승인을 하면 가입한 아이디로 그룹웨어 이용이 가능합니다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왼쪽 메뉴바에 보이는 기능은 구매 등급에 따라 바뀌게 되고 현재는 무료체험 중일 경우 보이는 메뉴입니다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모든기능을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사용할 수 있도록 프리미엄 구독권을 결제해보도록 하겠습니다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import(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아임포트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 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사용하였습니다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결제를 진행하도록 하겠습니다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결제를 완료하면 자동로그아웃이 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66788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C33BB96-A40F-3048-A7DB-8BDE3C602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lang="ko-KR" altLang="en-US" sz="25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승인받은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직원 계정으로 로그인하겠습니다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로그인이 된 후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직원으로 로그인하면 방금 관리자가 프리미엄 구독권을 결제하였기 때문에 모든 기능을 이용할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수있게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메뉴에 보여집니다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직원 </a:t>
            </a:r>
            <a:r>
              <a:rPr lang="en-US" altLang="ko-KR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화면의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경우 </a:t>
            </a:r>
            <a:r>
              <a:rPr lang="en-US" altLang="ko-KR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 일정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메일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결재 등을 확인할 수 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근태관리에서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출근을 버튼을 누르면 아래 캘린더에 본인의 근무 이력을 확인할 수 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오라클 스케줄러를 이용하여 퇴근을 찍지 않으면 다음 날 오전에 오후 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시로 등록되게 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권한이 팀장 이상을 가지면 부서 하위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직원근태를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리스트 형식으로 확인할 수 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이부분은 다음 권한이 있는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직원아이디로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로그인시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보여드리도록하겠습니다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마이페이지에서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정보 수정을 하도록 하겠습니다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사진과 결재 사인을 수정하겠습니다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 시에는 비밀번호 확인이 필요합니다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5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76149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C33BB96-A40F-3048-A7DB-8BDE3C602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다음은 </a:t>
            </a:r>
            <a:r>
              <a:rPr lang="ko-KR" altLang="en-US" sz="2500" b="1" kern="0" spc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조직도입니다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jstree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조직도 트리를 구현했습니다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처음 트리는 본인을 선택하여 열리게 설정했습니다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500" b="1" kern="0" spc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열기닫기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부서 전체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열기닫기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버튼을 누르면 트리가 전체 열리고 닫힙니다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2500" kern="0" spc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닫아놓기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위에 직원이나 부서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 명을 입력하면 포함된 글자 모든 직원 부서에 대한 트리가 열립니다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본인을 포함하여 다른 직원을 클릭하게 되면 오른쪽에 직원 정보를 확인할 수 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다음은 </a:t>
            </a: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게시판입니다</a:t>
            </a:r>
            <a:r>
              <a:rPr lang="en-US" altLang="ko-KR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저희 </a:t>
            </a:r>
            <a:r>
              <a:rPr lang="en-US" altLang="ko-KR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starworks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목표가 협업 중심으로 편리한 기능으로 게시판을 자료게시판과 일반게시판을 나눴습니다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70326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C33BB96-A40F-3048-A7DB-8BDE3C602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r>
              <a:rPr lang="en-US" altLang="ko-KR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부서게시판</a:t>
            </a:r>
            <a:r>
              <a:rPr lang="en-US" altLang="ko-KR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 순으로 누르기</a:t>
            </a:r>
            <a:r>
              <a:rPr lang="en-US" altLang="ko-KR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일반 게시판에는 공지사항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부서에서 사용하는 부서게시판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 게시판이 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 게시판을 보여드리겠습니다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익명으로 보장된 게시판으로 모든 직원이 글을 작성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삭제가 가능합니다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댓글을 작성해보겠습니다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댓글을 작성하면 게시글 작성자에게 작성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게시글에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댓글이 달렸다는 알람이 가게 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4376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C33BB96-A40F-3048-A7DB-8BDE3C602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자료실도 한번씩 들어가기</a:t>
            </a:r>
            <a:r>
              <a:rPr lang="en-US" altLang="ko-KR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자료실은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회사 전체적인 자료를 보관하는 전사자료실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부서에서 사용하는 부서 자료실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개인자료실이 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개인자료실에는 방금 새로 가입해서 자료가 없는 걸 볼 수 있습니다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부서 자료실을 보여드리겠습니다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부서 자료실은 같은 부서 직원들간 업무 자료를 공유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제공하기 쉽도록 하였습니다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체크박스 </a:t>
            </a:r>
            <a:r>
              <a:rPr lang="en-US" altLang="ko-KR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500" b="1" kern="0" spc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개이상</a:t>
            </a: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선택</a:t>
            </a:r>
            <a:r>
              <a:rPr lang="en-US" altLang="ko-KR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 개 선택 후 다운로드시 파일이 바로 다운로드 되고 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선택 후 다운로드 시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압축폴더로</a:t>
            </a: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b="1" kern="0" spc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자료글</a:t>
            </a:r>
            <a:r>
              <a:rPr lang="ko-KR" altLang="en-US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상세보기</a:t>
            </a:r>
            <a:r>
              <a:rPr lang="en-US" altLang="ko-KR" sz="25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자료의 상세페이지에서 자료 정보의 상세정보를 확인할 수 있으며 이 곳에서도 개별 다운로드가 가능합니다</a:t>
            </a:r>
            <a:r>
              <a:rPr lang="en-US" altLang="ko-KR" sz="2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5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45410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1351</Words>
  <Application>Microsoft Office PowerPoint</Application>
  <PresentationFormat>와이드스크린</PresentationFormat>
  <Paragraphs>86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한컴바탕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6117</dc:creator>
  <cp:lastModifiedBy>6117</cp:lastModifiedBy>
  <cp:revision>20</cp:revision>
  <dcterms:created xsi:type="dcterms:W3CDTF">2023-01-12T23:52:22Z</dcterms:created>
  <dcterms:modified xsi:type="dcterms:W3CDTF">2023-01-13T00:07:33Z</dcterms:modified>
</cp:coreProperties>
</file>