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1" r:id="rId4"/>
    <p:sldId id="258"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7F83A8-584A-4DC2-9EE1-73B834A040B7}" v="26" dt="2024-04-18T22:05:14.62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6" autoAdjust="0"/>
    <p:restoredTop sz="94660"/>
  </p:normalViewPr>
  <p:slideViewPr>
    <p:cSldViewPr snapToGrid="0">
      <p:cViewPr varScale="1">
        <p:scale>
          <a:sx n="101" d="100"/>
          <a:sy n="101" d="100"/>
        </p:scale>
        <p:origin x="69"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shnakumar Muthukrishnan" userId="7e4cf587-a988-4833-a651-6e391f28a693" providerId="ADAL" clId="{AE7F83A8-584A-4DC2-9EE1-73B834A040B7}"/>
    <pc:docChg chg="undo redo custSel modSld modMainMaster">
      <pc:chgData name="Krishnakumar Muthukrishnan" userId="7e4cf587-a988-4833-a651-6e391f28a693" providerId="ADAL" clId="{AE7F83A8-584A-4DC2-9EE1-73B834A040B7}" dt="2024-04-18T22:05:30.712" v="58" actId="255"/>
      <pc:docMkLst>
        <pc:docMk/>
      </pc:docMkLst>
      <pc:sldChg chg="addSp modSp mod setBg">
        <pc:chgData name="Krishnakumar Muthukrishnan" userId="7e4cf587-a988-4833-a651-6e391f28a693" providerId="ADAL" clId="{AE7F83A8-584A-4DC2-9EE1-73B834A040B7}" dt="2024-04-18T22:04:16.098" v="42" actId="207"/>
        <pc:sldMkLst>
          <pc:docMk/>
          <pc:sldMk cId="1345776820" sldId="256"/>
        </pc:sldMkLst>
        <pc:spChg chg="mod">
          <ac:chgData name="Krishnakumar Muthukrishnan" userId="7e4cf587-a988-4833-a651-6e391f28a693" providerId="ADAL" clId="{AE7F83A8-584A-4DC2-9EE1-73B834A040B7}" dt="2024-04-18T22:04:16.098" v="42" actId="207"/>
          <ac:spMkLst>
            <pc:docMk/>
            <pc:sldMk cId="1345776820" sldId="256"/>
            <ac:spMk id="2" creationId="{BF7AED64-5A49-A1DA-AF0F-1F1AE7B51806}"/>
          </ac:spMkLst>
        </pc:spChg>
        <pc:spChg chg="mod">
          <ac:chgData name="Krishnakumar Muthukrishnan" userId="7e4cf587-a988-4833-a651-6e391f28a693" providerId="ADAL" clId="{AE7F83A8-584A-4DC2-9EE1-73B834A040B7}" dt="2024-04-18T22:02:11.660" v="40" actId="26606"/>
          <ac:spMkLst>
            <pc:docMk/>
            <pc:sldMk cId="1345776820" sldId="256"/>
            <ac:spMk id="3" creationId="{7A31F0E3-4B24-1129-D80F-8229116C3065}"/>
          </ac:spMkLst>
        </pc:spChg>
        <pc:spChg chg="add mod">
          <ac:chgData name="Krishnakumar Muthukrishnan" userId="7e4cf587-a988-4833-a651-6e391f28a693" providerId="ADAL" clId="{AE7F83A8-584A-4DC2-9EE1-73B834A040B7}" dt="2024-04-18T22:00:45.124" v="17"/>
          <ac:spMkLst>
            <pc:docMk/>
            <pc:sldMk cId="1345776820" sldId="256"/>
            <ac:spMk id="4" creationId="{33061258-6EA6-AAD4-C1BD-D9E4F59654C8}"/>
          </ac:spMkLst>
        </pc:spChg>
        <pc:spChg chg="add">
          <ac:chgData name="Krishnakumar Muthukrishnan" userId="7e4cf587-a988-4833-a651-6e391f28a693" providerId="ADAL" clId="{AE7F83A8-584A-4DC2-9EE1-73B834A040B7}" dt="2024-04-18T22:02:11.660" v="40" actId="26606"/>
          <ac:spMkLst>
            <pc:docMk/>
            <pc:sldMk cId="1345776820" sldId="256"/>
            <ac:spMk id="11" creationId="{934F1179-B481-4F9E-BCA3-AFB972070F83}"/>
          </ac:spMkLst>
        </pc:spChg>
        <pc:spChg chg="add">
          <ac:chgData name="Krishnakumar Muthukrishnan" userId="7e4cf587-a988-4833-a651-6e391f28a693" providerId="ADAL" clId="{AE7F83A8-584A-4DC2-9EE1-73B834A040B7}" dt="2024-04-18T22:02:11.660" v="40" actId="26606"/>
          <ac:spMkLst>
            <pc:docMk/>
            <pc:sldMk cId="1345776820" sldId="256"/>
            <ac:spMk id="13" creationId="{827DC2C4-B485-428A-BF4A-472D2967F47F}"/>
          </ac:spMkLst>
        </pc:spChg>
        <pc:spChg chg="add">
          <ac:chgData name="Krishnakumar Muthukrishnan" userId="7e4cf587-a988-4833-a651-6e391f28a693" providerId="ADAL" clId="{AE7F83A8-584A-4DC2-9EE1-73B834A040B7}" dt="2024-04-18T22:02:11.660" v="40" actId="26606"/>
          <ac:spMkLst>
            <pc:docMk/>
            <pc:sldMk cId="1345776820" sldId="256"/>
            <ac:spMk id="15" creationId="{EE04B5EB-F158-4507-90DD-BD23620C7CC9}"/>
          </ac:spMkLst>
        </pc:spChg>
        <pc:picChg chg="add mod">
          <ac:chgData name="Krishnakumar Muthukrishnan" userId="7e4cf587-a988-4833-a651-6e391f28a693" providerId="ADAL" clId="{AE7F83A8-584A-4DC2-9EE1-73B834A040B7}" dt="2024-04-18T22:01:17.679" v="26" actId="1076"/>
          <ac:picMkLst>
            <pc:docMk/>
            <pc:sldMk cId="1345776820" sldId="256"/>
            <ac:picMk id="6" creationId="{2227F0F7-C596-5B08-C1B2-CB64EC727BE8}"/>
          </ac:picMkLst>
        </pc:picChg>
      </pc:sldChg>
      <pc:sldChg chg="addSp modSp mod">
        <pc:chgData name="Krishnakumar Muthukrishnan" userId="7e4cf587-a988-4833-a651-6e391f28a693" providerId="ADAL" clId="{AE7F83A8-584A-4DC2-9EE1-73B834A040B7}" dt="2024-04-18T22:04:30.192" v="46" actId="404"/>
        <pc:sldMkLst>
          <pc:docMk/>
          <pc:sldMk cId="3522920249" sldId="257"/>
        </pc:sldMkLst>
        <pc:spChg chg="mod">
          <ac:chgData name="Krishnakumar Muthukrishnan" userId="7e4cf587-a988-4833-a651-6e391f28a693" providerId="ADAL" clId="{AE7F83A8-584A-4DC2-9EE1-73B834A040B7}" dt="2024-04-18T22:04:26.288" v="43" actId="255"/>
          <ac:spMkLst>
            <pc:docMk/>
            <pc:sldMk cId="3522920249" sldId="257"/>
            <ac:spMk id="2" creationId="{83A10C4B-72AB-6C7F-F340-571461D9A6EE}"/>
          </ac:spMkLst>
        </pc:spChg>
        <pc:spChg chg="mod">
          <ac:chgData name="Krishnakumar Muthukrishnan" userId="7e4cf587-a988-4833-a651-6e391f28a693" providerId="ADAL" clId="{AE7F83A8-584A-4DC2-9EE1-73B834A040B7}" dt="2024-04-18T22:04:30.192" v="46" actId="404"/>
          <ac:spMkLst>
            <pc:docMk/>
            <pc:sldMk cId="3522920249" sldId="257"/>
            <ac:spMk id="3" creationId="{B7B88D0C-7F5B-2B37-3304-AA7FB688D104}"/>
          </ac:spMkLst>
        </pc:spChg>
        <pc:picChg chg="add mod">
          <ac:chgData name="Krishnakumar Muthukrishnan" userId="7e4cf587-a988-4833-a651-6e391f28a693" providerId="ADAL" clId="{AE7F83A8-584A-4DC2-9EE1-73B834A040B7}" dt="2024-04-18T22:01:23.186" v="29" actId="1036"/>
          <ac:picMkLst>
            <pc:docMk/>
            <pc:sldMk cId="3522920249" sldId="257"/>
            <ac:picMk id="4" creationId="{97D84F1C-C055-031E-B98C-DC6BC56D066C}"/>
          </ac:picMkLst>
        </pc:picChg>
      </pc:sldChg>
      <pc:sldChg chg="addSp modSp mod">
        <pc:chgData name="Krishnakumar Muthukrishnan" userId="7e4cf587-a988-4833-a651-6e391f28a693" providerId="ADAL" clId="{AE7F83A8-584A-4DC2-9EE1-73B834A040B7}" dt="2024-04-18T22:05:24.940" v="57" actId="113"/>
        <pc:sldMkLst>
          <pc:docMk/>
          <pc:sldMk cId="3621682269" sldId="258"/>
        </pc:sldMkLst>
        <pc:spChg chg="mod">
          <ac:chgData name="Krishnakumar Muthukrishnan" userId="7e4cf587-a988-4833-a651-6e391f28a693" providerId="ADAL" clId="{AE7F83A8-584A-4DC2-9EE1-73B834A040B7}" dt="2024-04-18T22:04:49.310" v="49" actId="255"/>
          <ac:spMkLst>
            <pc:docMk/>
            <pc:sldMk cId="3621682269" sldId="258"/>
            <ac:spMk id="2" creationId="{1621E78E-EEAC-E759-30AA-E41F5C58B5D1}"/>
          </ac:spMkLst>
        </pc:spChg>
        <pc:graphicFrameChg chg="modGraphic">
          <ac:chgData name="Krishnakumar Muthukrishnan" userId="7e4cf587-a988-4833-a651-6e391f28a693" providerId="ADAL" clId="{AE7F83A8-584A-4DC2-9EE1-73B834A040B7}" dt="2024-04-18T22:05:24.940" v="57" actId="113"/>
          <ac:graphicFrameMkLst>
            <pc:docMk/>
            <pc:sldMk cId="3621682269" sldId="258"/>
            <ac:graphicFrameMk id="5" creationId="{C6E098F9-336F-A339-8639-CE5A058410FD}"/>
          </ac:graphicFrameMkLst>
        </pc:graphicFrameChg>
        <pc:picChg chg="add mod">
          <ac:chgData name="Krishnakumar Muthukrishnan" userId="7e4cf587-a988-4833-a651-6e391f28a693" providerId="ADAL" clId="{AE7F83A8-584A-4DC2-9EE1-73B834A040B7}" dt="2024-04-18T22:01:35.005" v="32"/>
          <ac:picMkLst>
            <pc:docMk/>
            <pc:sldMk cId="3621682269" sldId="258"/>
            <ac:picMk id="3" creationId="{96E080FD-FB21-53B8-4790-42506BC83AF9}"/>
          </ac:picMkLst>
        </pc:picChg>
      </pc:sldChg>
      <pc:sldChg chg="addSp modSp mod">
        <pc:chgData name="Krishnakumar Muthukrishnan" userId="7e4cf587-a988-4833-a651-6e391f28a693" providerId="ADAL" clId="{AE7F83A8-584A-4DC2-9EE1-73B834A040B7}" dt="2024-04-18T22:05:20.655" v="56" actId="113"/>
        <pc:sldMkLst>
          <pc:docMk/>
          <pc:sldMk cId="96004451" sldId="259"/>
        </pc:sldMkLst>
        <pc:spChg chg="mod">
          <ac:chgData name="Krishnakumar Muthukrishnan" userId="7e4cf587-a988-4833-a651-6e391f28a693" providerId="ADAL" clId="{AE7F83A8-584A-4DC2-9EE1-73B834A040B7}" dt="2024-04-18T22:05:08.242" v="52" actId="255"/>
          <ac:spMkLst>
            <pc:docMk/>
            <pc:sldMk cId="96004451" sldId="259"/>
            <ac:spMk id="2" creationId="{1621E78E-EEAC-E759-30AA-E41F5C58B5D1}"/>
          </ac:spMkLst>
        </pc:spChg>
        <pc:graphicFrameChg chg="modGraphic">
          <ac:chgData name="Krishnakumar Muthukrishnan" userId="7e4cf587-a988-4833-a651-6e391f28a693" providerId="ADAL" clId="{AE7F83A8-584A-4DC2-9EE1-73B834A040B7}" dt="2024-04-18T22:05:20.655" v="56" actId="113"/>
          <ac:graphicFrameMkLst>
            <pc:docMk/>
            <pc:sldMk cId="96004451" sldId="259"/>
            <ac:graphicFrameMk id="5" creationId="{C6E098F9-336F-A339-8639-CE5A058410FD}"/>
          </ac:graphicFrameMkLst>
        </pc:graphicFrameChg>
        <pc:picChg chg="add mod">
          <ac:chgData name="Krishnakumar Muthukrishnan" userId="7e4cf587-a988-4833-a651-6e391f28a693" providerId="ADAL" clId="{AE7F83A8-584A-4DC2-9EE1-73B834A040B7}" dt="2024-04-18T22:01:36.187" v="33"/>
          <ac:picMkLst>
            <pc:docMk/>
            <pc:sldMk cId="96004451" sldId="259"/>
            <ac:picMk id="3" creationId="{FBD37948-8E40-8BDD-C096-7FE0D583F422}"/>
          </ac:picMkLst>
        </pc:picChg>
        <pc:picChg chg="add mod">
          <ac:chgData name="Krishnakumar Muthukrishnan" userId="7e4cf587-a988-4833-a651-6e391f28a693" providerId="ADAL" clId="{AE7F83A8-584A-4DC2-9EE1-73B834A040B7}" dt="2024-04-18T22:05:14.620" v="55"/>
          <ac:picMkLst>
            <pc:docMk/>
            <pc:sldMk cId="96004451" sldId="259"/>
            <ac:picMk id="4" creationId="{2227F0F7-C596-5B08-C1B2-CB64EC727BE8}"/>
          </ac:picMkLst>
        </pc:picChg>
      </pc:sldChg>
      <pc:sldChg chg="addSp modSp mod">
        <pc:chgData name="Krishnakumar Muthukrishnan" userId="7e4cf587-a988-4833-a651-6e391f28a693" providerId="ADAL" clId="{AE7F83A8-584A-4DC2-9EE1-73B834A040B7}" dt="2024-04-18T22:05:30.712" v="58" actId="255"/>
        <pc:sldMkLst>
          <pc:docMk/>
          <pc:sldMk cId="1313962890" sldId="260"/>
        </pc:sldMkLst>
        <pc:spChg chg="mod">
          <ac:chgData name="Krishnakumar Muthukrishnan" userId="7e4cf587-a988-4833-a651-6e391f28a693" providerId="ADAL" clId="{AE7F83A8-584A-4DC2-9EE1-73B834A040B7}" dt="2024-04-18T22:05:30.712" v="58" actId="255"/>
          <ac:spMkLst>
            <pc:docMk/>
            <pc:sldMk cId="1313962890" sldId="260"/>
            <ac:spMk id="2" creationId="{30DE0276-E5CE-D40E-1F75-C0497775931D}"/>
          </ac:spMkLst>
        </pc:spChg>
        <pc:picChg chg="add mod">
          <ac:chgData name="Krishnakumar Muthukrishnan" userId="7e4cf587-a988-4833-a651-6e391f28a693" providerId="ADAL" clId="{AE7F83A8-584A-4DC2-9EE1-73B834A040B7}" dt="2024-04-18T22:01:28.789" v="30"/>
          <ac:picMkLst>
            <pc:docMk/>
            <pc:sldMk cId="1313962890" sldId="260"/>
            <ac:picMk id="4" creationId="{3ECAAB64-38D6-F299-4C1A-66814D1850D6}"/>
          </ac:picMkLst>
        </pc:picChg>
        <pc:picChg chg="add mod">
          <ac:chgData name="Krishnakumar Muthukrishnan" userId="7e4cf587-a988-4833-a651-6e391f28a693" providerId="ADAL" clId="{AE7F83A8-584A-4DC2-9EE1-73B834A040B7}" dt="2024-04-18T22:01:37.387" v="34"/>
          <ac:picMkLst>
            <pc:docMk/>
            <pc:sldMk cId="1313962890" sldId="260"/>
            <ac:picMk id="5" creationId="{03945979-FC21-3709-864A-85D6063B05D4}"/>
          </ac:picMkLst>
        </pc:picChg>
      </pc:sldChg>
      <pc:sldChg chg="addSp modSp mod">
        <pc:chgData name="Krishnakumar Muthukrishnan" userId="7e4cf587-a988-4833-a651-6e391f28a693" providerId="ADAL" clId="{AE7F83A8-584A-4DC2-9EE1-73B834A040B7}" dt="2024-04-18T22:04:43.515" v="48" actId="255"/>
        <pc:sldMkLst>
          <pc:docMk/>
          <pc:sldMk cId="323335764" sldId="261"/>
        </pc:sldMkLst>
        <pc:spChg chg="mod">
          <ac:chgData name="Krishnakumar Muthukrishnan" userId="7e4cf587-a988-4833-a651-6e391f28a693" providerId="ADAL" clId="{AE7F83A8-584A-4DC2-9EE1-73B834A040B7}" dt="2024-04-18T22:04:40.175" v="47" actId="255"/>
          <ac:spMkLst>
            <pc:docMk/>
            <pc:sldMk cId="323335764" sldId="261"/>
            <ac:spMk id="2" creationId="{83A10C4B-72AB-6C7F-F340-571461D9A6EE}"/>
          </ac:spMkLst>
        </pc:spChg>
        <pc:spChg chg="mod">
          <ac:chgData name="Krishnakumar Muthukrishnan" userId="7e4cf587-a988-4833-a651-6e391f28a693" providerId="ADAL" clId="{AE7F83A8-584A-4DC2-9EE1-73B834A040B7}" dt="2024-04-18T22:04:43.515" v="48" actId="255"/>
          <ac:spMkLst>
            <pc:docMk/>
            <pc:sldMk cId="323335764" sldId="261"/>
            <ac:spMk id="3" creationId="{B7B88D0C-7F5B-2B37-3304-AA7FB688D104}"/>
          </ac:spMkLst>
        </pc:spChg>
        <pc:picChg chg="add mod">
          <ac:chgData name="Krishnakumar Muthukrishnan" userId="7e4cf587-a988-4833-a651-6e391f28a693" providerId="ADAL" clId="{AE7F83A8-584A-4DC2-9EE1-73B834A040B7}" dt="2024-04-18T22:01:33.684" v="31"/>
          <ac:picMkLst>
            <pc:docMk/>
            <pc:sldMk cId="323335764" sldId="261"/>
            <ac:picMk id="4" creationId="{E9E783AE-6F41-5E03-A5F3-E7F6213EBFF9}"/>
          </ac:picMkLst>
        </pc:picChg>
      </pc:sldChg>
      <pc:sldMasterChg chg="modSldLayout">
        <pc:chgData name="Krishnakumar Muthukrishnan" userId="7e4cf587-a988-4833-a651-6e391f28a693" providerId="ADAL" clId="{AE7F83A8-584A-4DC2-9EE1-73B834A040B7}" dt="2024-04-18T22:00:32.517" v="16"/>
        <pc:sldMasterMkLst>
          <pc:docMk/>
          <pc:sldMasterMk cId="4181258139" sldId="2147483672"/>
        </pc:sldMasterMkLst>
        <pc:sldLayoutChg chg="addSp delSp modSp mod">
          <pc:chgData name="Krishnakumar Muthukrishnan" userId="7e4cf587-a988-4833-a651-6e391f28a693" providerId="ADAL" clId="{AE7F83A8-584A-4DC2-9EE1-73B834A040B7}" dt="2024-04-18T21:59:14.541" v="6" actId="20577"/>
          <pc:sldLayoutMkLst>
            <pc:docMk/>
            <pc:sldMasterMk cId="4181258139" sldId="2147483672"/>
            <pc:sldLayoutMk cId="3963872290" sldId="2147483673"/>
          </pc:sldLayoutMkLst>
          <pc:spChg chg="add del">
            <ac:chgData name="Krishnakumar Muthukrishnan" userId="7e4cf587-a988-4833-a651-6e391f28a693" providerId="ADAL" clId="{AE7F83A8-584A-4DC2-9EE1-73B834A040B7}" dt="2024-04-18T21:57:57.085" v="2" actId="11529"/>
            <ac:spMkLst>
              <pc:docMk/>
              <pc:sldMasterMk cId="4181258139" sldId="2147483672"/>
              <pc:sldLayoutMk cId="3963872290" sldId="2147483673"/>
              <ac:spMk id="7" creationId="{0E039B33-C436-C6BA-F992-A0C606B59C7D}"/>
            </ac:spMkLst>
          </pc:spChg>
          <pc:spChg chg="add mod">
            <ac:chgData name="Krishnakumar Muthukrishnan" userId="7e4cf587-a988-4833-a651-6e391f28a693" providerId="ADAL" clId="{AE7F83A8-584A-4DC2-9EE1-73B834A040B7}" dt="2024-04-18T21:59:14.541" v="6" actId="20577"/>
            <ac:spMkLst>
              <pc:docMk/>
              <pc:sldMasterMk cId="4181258139" sldId="2147483672"/>
              <pc:sldLayoutMk cId="3963872290" sldId="2147483673"/>
              <ac:spMk id="8" creationId="{83D83AD1-81D2-DDB5-9967-ECE2B8D25236}"/>
            </ac:spMkLst>
          </pc:spChg>
        </pc:sldLayoutChg>
        <pc:sldLayoutChg chg="addSp modSp">
          <pc:chgData name="Krishnakumar Muthukrishnan" userId="7e4cf587-a988-4833-a651-6e391f28a693" providerId="ADAL" clId="{AE7F83A8-584A-4DC2-9EE1-73B834A040B7}" dt="2024-04-18T22:00:18.259" v="7"/>
          <pc:sldLayoutMkLst>
            <pc:docMk/>
            <pc:sldMasterMk cId="4181258139" sldId="2147483672"/>
            <pc:sldLayoutMk cId="571734850" sldId="2147483674"/>
          </pc:sldLayoutMkLst>
          <pc:spChg chg="add mod">
            <ac:chgData name="Krishnakumar Muthukrishnan" userId="7e4cf587-a988-4833-a651-6e391f28a693" providerId="ADAL" clId="{AE7F83A8-584A-4DC2-9EE1-73B834A040B7}" dt="2024-04-18T22:00:18.259" v="7"/>
            <ac:spMkLst>
              <pc:docMk/>
              <pc:sldMasterMk cId="4181258139" sldId="2147483672"/>
              <pc:sldLayoutMk cId="571734850" sldId="2147483674"/>
              <ac:spMk id="7" creationId="{C2633C46-021D-FF52-076B-0FA55FF61A05}"/>
            </ac:spMkLst>
          </pc:spChg>
        </pc:sldLayoutChg>
        <pc:sldLayoutChg chg="addSp modSp">
          <pc:chgData name="Krishnakumar Muthukrishnan" userId="7e4cf587-a988-4833-a651-6e391f28a693" providerId="ADAL" clId="{AE7F83A8-584A-4DC2-9EE1-73B834A040B7}" dt="2024-04-18T22:00:19.851" v="8"/>
          <pc:sldLayoutMkLst>
            <pc:docMk/>
            <pc:sldMasterMk cId="4181258139" sldId="2147483672"/>
            <pc:sldLayoutMk cId="4187459875" sldId="2147483675"/>
          </pc:sldLayoutMkLst>
          <pc:spChg chg="add mod">
            <ac:chgData name="Krishnakumar Muthukrishnan" userId="7e4cf587-a988-4833-a651-6e391f28a693" providerId="ADAL" clId="{AE7F83A8-584A-4DC2-9EE1-73B834A040B7}" dt="2024-04-18T22:00:19.851" v="8"/>
            <ac:spMkLst>
              <pc:docMk/>
              <pc:sldMasterMk cId="4181258139" sldId="2147483672"/>
              <pc:sldLayoutMk cId="4187459875" sldId="2147483675"/>
              <ac:spMk id="7" creationId="{A8A4258E-7E84-1A58-28B9-9CD1CB186EF0}"/>
            </ac:spMkLst>
          </pc:spChg>
        </pc:sldLayoutChg>
        <pc:sldLayoutChg chg="addSp modSp">
          <pc:chgData name="Krishnakumar Muthukrishnan" userId="7e4cf587-a988-4833-a651-6e391f28a693" providerId="ADAL" clId="{AE7F83A8-584A-4DC2-9EE1-73B834A040B7}" dt="2024-04-18T22:00:21.223" v="9"/>
          <pc:sldLayoutMkLst>
            <pc:docMk/>
            <pc:sldMasterMk cId="4181258139" sldId="2147483672"/>
            <pc:sldLayoutMk cId="2321173811" sldId="2147483676"/>
          </pc:sldLayoutMkLst>
          <pc:spChg chg="add mod">
            <ac:chgData name="Krishnakumar Muthukrishnan" userId="7e4cf587-a988-4833-a651-6e391f28a693" providerId="ADAL" clId="{AE7F83A8-584A-4DC2-9EE1-73B834A040B7}" dt="2024-04-18T22:00:21.223" v="9"/>
            <ac:spMkLst>
              <pc:docMk/>
              <pc:sldMasterMk cId="4181258139" sldId="2147483672"/>
              <pc:sldLayoutMk cId="2321173811" sldId="2147483676"/>
              <ac:spMk id="8" creationId="{44F6634C-35A9-6F2A-F8D9-BC31D4422A1B}"/>
            </ac:spMkLst>
          </pc:spChg>
        </pc:sldLayoutChg>
        <pc:sldLayoutChg chg="addSp modSp">
          <pc:chgData name="Krishnakumar Muthukrishnan" userId="7e4cf587-a988-4833-a651-6e391f28a693" providerId="ADAL" clId="{AE7F83A8-584A-4DC2-9EE1-73B834A040B7}" dt="2024-04-18T22:00:22.479" v="10"/>
          <pc:sldLayoutMkLst>
            <pc:docMk/>
            <pc:sldMasterMk cId="4181258139" sldId="2147483672"/>
            <pc:sldLayoutMk cId="3505131975" sldId="2147483677"/>
          </pc:sldLayoutMkLst>
          <pc:spChg chg="add mod">
            <ac:chgData name="Krishnakumar Muthukrishnan" userId="7e4cf587-a988-4833-a651-6e391f28a693" providerId="ADAL" clId="{AE7F83A8-584A-4DC2-9EE1-73B834A040B7}" dt="2024-04-18T22:00:22.479" v="10"/>
            <ac:spMkLst>
              <pc:docMk/>
              <pc:sldMasterMk cId="4181258139" sldId="2147483672"/>
              <pc:sldLayoutMk cId="3505131975" sldId="2147483677"/>
              <ac:spMk id="10" creationId="{4DC8C87D-E54B-1794-EF95-6C32D5D791BA}"/>
            </ac:spMkLst>
          </pc:spChg>
        </pc:sldLayoutChg>
        <pc:sldLayoutChg chg="addSp modSp">
          <pc:chgData name="Krishnakumar Muthukrishnan" userId="7e4cf587-a988-4833-a651-6e391f28a693" providerId="ADAL" clId="{AE7F83A8-584A-4DC2-9EE1-73B834A040B7}" dt="2024-04-18T22:00:23.898" v="11"/>
          <pc:sldLayoutMkLst>
            <pc:docMk/>
            <pc:sldMasterMk cId="4181258139" sldId="2147483672"/>
            <pc:sldLayoutMk cId="374003496" sldId="2147483678"/>
          </pc:sldLayoutMkLst>
          <pc:spChg chg="add mod">
            <ac:chgData name="Krishnakumar Muthukrishnan" userId="7e4cf587-a988-4833-a651-6e391f28a693" providerId="ADAL" clId="{AE7F83A8-584A-4DC2-9EE1-73B834A040B7}" dt="2024-04-18T22:00:23.898" v="11"/>
            <ac:spMkLst>
              <pc:docMk/>
              <pc:sldMasterMk cId="4181258139" sldId="2147483672"/>
              <pc:sldLayoutMk cId="374003496" sldId="2147483678"/>
              <ac:spMk id="6" creationId="{B3E2AE84-9B6E-97A8-22F6-67A5D6BD11AC}"/>
            </ac:spMkLst>
          </pc:spChg>
        </pc:sldLayoutChg>
        <pc:sldLayoutChg chg="addSp modSp">
          <pc:chgData name="Krishnakumar Muthukrishnan" userId="7e4cf587-a988-4833-a651-6e391f28a693" providerId="ADAL" clId="{AE7F83A8-584A-4DC2-9EE1-73B834A040B7}" dt="2024-04-18T22:00:27.647" v="12"/>
          <pc:sldLayoutMkLst>
            <pc:docMk/>
            <pc:sldMasterMk cId="4181258139" sldId="2147483672"/>
            <pc:sldLayoutMk cId="2649892423" sldId="2147483679"/>
          </pc:sldLayoutMkLst>
          <pc:spChg chg="add mod">
            <ac:chgData name="Krishnakumar Muthukrishnan" userId="7e4cf587-a988-4833-a651-6e391f28a693" providerId="ADAL" clId="{AE7F83A8-584A-4DC2-9EE1-73B834A040B7}" dt="2024-04-18T22:00:27.647" v="12"/>
            <ac:spMkLst>
              <pc:docMk/>
              <pc:sldMasterMk cId="4181258139" sldId="2147483672"/>
              <pc:sldLayoutMk cId="2649892423" sldId="2147483679"/>
              <ac:spMk id="5" creationId="{6D40ABAF-4548-1768-40B7-AD0C5444D62F}"/>
            </ac:spMkLst>
          </pc:spChg>
        </pc:sldLayoutChg>
        <pc:sldLayoutChg chg="addSp modSp">
          <pc:chgData name="Krishnakumar Muthukrishnan" userId="7e4cf587-a988-4833-a651-6e391f28a693" providerId="ADAL" clId="{AE7F83A8-584A-4DC2-9EE1-73B834A040B7}" dt="2024-04-18T22:00:28.896" v="13"/>
          <pc:sldLayoutMkLst>
            <pc:docMk/>
            <pc:sldMasterMk cId="4181258139" sldId="2147483672"/>
            <pc:sldLayoutMk cId="3026489024" sldId="2147483680"/>
          </pc:sldLayoutMkLst>
          <pc:spChg chg="add mod">
            <ac:chgData name="Krishnakumar Muthukrishnan" userId="7e4cf587-a988-4833-a651-6e391f28a693" providerId="ADAL" clId="{AE7F83A8-584A-4DC2-9EE1-73B834A040B7}" dt="2024-04-18T22:00:28.896" v="13"/>
            <ac:spMkLst>
              <pc:docMk/>
              <pc:sldMasterMk cId="4181258139" sldId="2147483672"/>
              <pc:sldLayoutMk cId="3026489024" sldId="2147483680"/>
              <ac:spMk id="8" creationId="{0F4EA791-7CAC-9C9B-6345-8DA12E841B92}"/>
            </ac:spMkLst>
          </pc:spChg>
        </pc:sldLayoutChg>
        <pc:sldLayoutChg chg="addSp modSp">
          <pc:chgData name="Krishnakumar Muthukrishnan" userId="7e4cf587-a988-4833-a651-6e391f28a693" providerId="ADAL" clId="{AE7F83A8-584A-4DC2-9EE1-73B834A040B7}" dt="2024-04-18T22:00:30.128" v="14"/>
          <pc:sldLayoutMkLst>
            <pc:docMk/>
            <pc:sldMasterMk cId="4181258139" sldId="2147483672"/>
            <pc:sldLayoutMk cId="2141180376" sldId="2147483681"/>
          </pc:sldLayoutMkLst>
          <pc:spChg chg="add mod">
            <ac:chgData name="Krishnakumar Muthukrishnan" userId="7e4cf587-a988-4833-a651-6e391f28a693" providerId="ADAL" clId="{AE7F83A8-584A-4DC2-9EE1-73B834A040B7}" dt="2024-04-18T22:00:30.128" v="14"/>
            <ac:spMkLst>
              <pc:docMk/>
              <pc:sldMasterMk cId="4181258139" sldId="2147483672"/>
              <pc:sldLayoutMk cId="2141180376" sldId="2147483681"/>
              <ac:spMk id="8" creationId="{9598FA7E-368C-6029-C1FF-4AE2ABF5DE96}"/>
            </ac:spMkLst>
          </pc:spChg>
        </pc:sldLayoutChg>
        <pc:sldLayoutChg chg="addSp modSp">
          <pc:chgData name="Krishnakumar Muthukrishnan" userId="7e4cf587-a988-4833-a651-6e391f28a693" providerId="ADAL" clId="{AE7F83A8-584A-4DC2-9EE1-73B834A040B7}" dt="2024-04-18T22:00:31.332" v="15"/>
          <pc:sldLayoutMkLst>
            <pc:docMk/>
            <pc:sldMasterMk cId="4181258139" sldId="2147483672"/>
            <pc:sldLayoutMk cId="717655412" sldId="2147483682"/>
          </pc:sldLayoutMkLst>
          <pc:spChg chg="add mod">
            <ac:chgData name="Krishnakumar Muthukrishnan" userId="7e4cf587-a988-4833-a651-6e391f28a693" providerId="ADAL" clId="{AE7F83A8-584A-4DC2-9EE1-73B834A040B7}" dt="2024-04-18T22:00:31.332" v="15"/>
            <ac:spMkLst>
              <pc:docMk/>
              <pc:sldMasterMk cId="4181258139" sldId="2147483672"/>
              <pc:sldLayoutMk cId="717655412" sldId="2147483682"/>
              <ac:spMk id="7" creationId="{8AD6E267-25B0-7C8A-7C9F-7406F57AD743}"/>
            </ac:spMkLst>
          </pc:spChg>
        </pc:sldLayoutChg>
        <pc:sldLayoutChg chg="addSp modSp">
          <pc:chgData name="Krishnakumar Muthukrishnan" userId="7e4cf587-a988-4833-a651-6e391f28a693" providerId="ADAL" clId="{AE7F83A8-584A-4DC2-9EE1-73B834A040B7}" dt="2024-04-18T22:00:32.517" v="16"/>
          <pc:sldLayoutMkLst>
            <pc:docMk/>
            <pc:sldMasterMk cId="4181258139" sldId="2147483672"/>
            <pc:sldLayoutMk cId="1472493928" sldId="2147483683"/>
          </pc:sldLayoutMkLst>
          <pc:spChg chg="add mod">
            <ac:chgData name="Krishnakumar Muthukrishnan" userId="7e4cf587-a988-4833-a651-6e391f28a693" providerId="ADAL" clId="{AE7F83A8-584A-4DC2-9EE1-73B834A040B7}" dt="2024-04-18T22:00:32.517" v="16"/>
            <ac:spMkLst>
              <pc:docMk/>
              <pc:sldMasterMk cId="4181258139" sldId="2147483672"/>
              <pc:sldLayoutMk cId="1472493928" sldId="2147483683"/>
              <ac:spMk id="7" creationId="{091E4606-BEC9-4790-770E-B3B92B8C6B93}"/>
            </ac:spMkLst>
          </pc:spChg>
        </pc:sldLayoutChg>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8C049A-4A40-4F99-88D7-68EFEF79F960}"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747FB-7417-40D2-8662-7EB637002B6B}" type="slidenum">
              <a:rPr lang="en-US" smtClean="0"/>
              <a:t>‹#›</a:t>
            </a:fld>
            <a:endParaRPr lang="en-US"/>
          </a:p>
        </p:txBody>
      </p:sp>
      <p:sp>
        <p:nvSpPr>
          <p:cNvPr id="8" name="Picture Placeholder 7">
            <a:extLst>
              <a:ext uri="{FF2B5EF4-FFF2-40B4-BE49-F238E27FC236}">
                <a16:creationId xmlns:a16="http://schemas.microsoft.com/office/drawing/2014/main" id="{83D83AD1-81D2-DDB5-9967-ECE2B8D25236}"/>
              </a:ext>
            </a:extLst>
          </p:cNvPr>
          <p:cNvSpPr>
            <a:spLocks noGrp="1"/>
          </p:cNvSpPr>
          <p:nvPr>
            <p:ph type="pic" sz="quarter" idx="13"/>
          </p:nvPr>
        </p:nvSpPr>
        <p:spPr>
          <a:xfrm>
            <a:off x="9234488" y="236538"/>
            <a:ext cx="2605087" cy="568325"/>
          </a:xfrm>
          <a:blipFill>
            <a:blip r:embed="rId2"/>
            <a:stretch>
              <a:fillRect/>
            </a:stretch>
          </a:blipFill>
        </p:spPr>
        <p:txBody>
          <a:bodyPr/>
          <a:lstStyle>
            <a:lvl1pPr marL="0" indent="0">
              <a:buNone/>
              <a:defRPr/>
            </a:lvl1pPr>
          </a:lstStyle>
          <a:p>
            <a:endParaRPr lang="en-US" dirty="0"/>
          </a:p>
        </p:txBody>
      </p:sp>
    </p:spTree>
    <p:extLst>
      <p:ext uri="{BB962C8B-B14F-4D97-AF65-F5344CB8AC3E}">
        <p14:creationId xmlns:p14="http://schemas.microsoft.com/office/powerpoint/2010/main" val="3963872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8C049A-4A40-4F99-88D7-68EFEF79F960}"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747FB-7417-40D2-8662-7EB637002B6B}" type="slidenum">
              <a:rPr lang="en-US" smtClean="0"/>
              <a:t>‹#›</a:t>
            </a:fld>
            <a:endParaRPr lang="en-US"/>
          </a:p>
        </p:txBody>
      </p:sp>
      <p:sp>
        <p:nvSpPr>
          <p:cNvPr id="7" name="Picture Placeholder 7">
            <a:extLst>
              <a:ext uri="{FF2B5EF4-FFF2-40B4-BE49-F238E27FC236}">
                <a16:creationId xmlns:a16="http://schemas.microsoft.com/office/drawing/2014/main" id="{8AD6E267-25B0-7C8A-7C9F-7406F57AD743}"/>
              </a:ext>
            </a:extLst>
          </p:cNvPr>
          <p:cNvSpPr>
            <a:spLocks noGrp="1"/>
          </p:cNvSpPr>
          <p:nvPr>
            <p:ph type="pic" sz="quarter" idx="13"/>
          </p:nvPr>
        </p:nvSpPr>
        <p:spPr>
          <a:xfrm>
            <a:off x="9234488" y="236538"/>
            <a:ext cx="2605087" cy="568325"/>
          </a:xfrm>
          <a:blipFill>
            <a:blip r:embed="rId2"/>
            <a:stretch>
              <a:fillRect/>
            </a:stretch>
          </a:blipFill>
        </p:spPr>
        <p:txBody>
          <a:bodyPr/>
          <a:lstStyle>
            <a:lvl1pPr marL="0" indent="0">
              <a:buNone/>
              <a:defRPr/>
            </a:lvl1pPr>
          </a:lstStyle>
          <a:p>
            <a:endParaRPr lang="en-US" dirty="0"/>
          </a:p>
        </p:txBody>
      </p:sp>
    </p:spTree>
    <p:extLst>
      <p:ext uri="{BB962C8B-B14F-4D97-AF65-F5344CB8AC3E}">
        <p14:creationId xmlns:p14="http://schemas.microsoft.com/office/powerpoint/2010/main" val="717655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8C049A-4A40-4F99-88D7-68EFEF79F960}"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747FB-7417-40D2-8662-7EB637002B6B}" type="slidenum">
              <a:rPr lang="en-US" smtClean="0"/>
              <a:t>‹#›</a:t>
            </a:fld>
            <a:endParaRPr lang="en-US"/>
          </a:p>
        </p:txBody>
      </p:sp>
      <p:sp>
        <p:nvSpPr>
          <p:cNvPr id="7" name="Picture Placeholder 7">
            <a:extLst>
              <a:ext uri="{FF2B5EF4-FFF2-40B4-BE49-F238E27FC236}">
                <a16:creationId xmlns:a16="http://schemas.microsoft.com/office/drawing/2014/main" id="{091E4606-BEC9-4790-770E-B3B92B8C6B93}"/>
              </a:ext>
            </a:extLst>
          </p:cNvPr>
          <p:cNvSpPr>
            <a:spLocks noGrp="1"/>
          </p:cNvSpPr>
          <p:nvPr>
            <p:ph type="pic" sz="quarter" idx="13"/>
          </p:nvPr>
        </p:nvSpPr>
        <p:spPr>
          <a:xfrm>
            <a:off x="9234488" y="236538"/>
            <a:ext cx="2605087" cy="568325"/>
          </a:xfrm>
          <a:blipFill>
            <a:blip r:embed="rId2"/>
            <a:stretch>
              <a:fillRect/>
            </a:stretch>
          </a:blipFill>
        </p:spPr>
        <p:txBody>
          <a:bodyPr/>
          <a:lstStyle>
            <a:lvl1pPr marL="0" indent="0">
              <a:buNone/>
              <a:defRPr/>
            </a:lvl1pPr>
          </a:lstStyle>
          <a:p>
            <a:endParaRPr lang="en-US" dirty="0"/>
          </a:p>
        </p:txBody>
      </p:sp>
    </p:spTree>
    <p:extLst>
      <p:ext uri="{BB962C8B-B14F-4D97-AF65-F5344CB8AC3E}">
        <p14:creationId xmlns:p14="http://schemas.microsoft.com/office/powerpoint/2010/main" val="1472493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8C049A-4A40-4F99-88D7-68EFEF79F960}"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747FB-7417-40D2-8662-7EB637002B6B}" type="slidenum">
              <a:rPr lang="en-US" smtClean="0"/>
              <a:t>‹#›</a:t>
            </a:fld>
            <a:endParaRPr lang="en-US"/>
          </a:p>
        </p:txBody>
      </p:sp>
      <p:sp>
        <p:nvSpPr>
          <p:cNvPr id="7" name="Picture Placeholder 7">
            <a:extLst>
              <a:ext uri="{FF2B5EF4-FFF2-40B4-BE49-F238E27FC236}">
                <a16:creationId xmlns:a16="http://schemas.microsoft.com/office/drawing/2014/main" id="{C2633C46-021D-FF52-076B-0FA55FF61A05}"/>
              </a:ext>
            </a:extLst>
          </p:cNvPr>
          <p:cNvSpPr>
            <a:spLocks noGrp="1"/>
          </p:cNvSpPr>
          <p:nvPr>
            <p:ph type="pic" sz="quarter" idx="13"/>
          </p:nvPr>
        </p:nvSpPr>
        <p:spPr>
          <a:xfrm>
            <a:off x="9234488" y="236538"/>
            <a:ext cx="2605087" cy="568325"/>
          </a:xfrm>
          <a:blipFill>
            <a:blip r:embed="rId2"/>
            <a:stretch>
              <a:fillRect/>
            </a:stretch>
          </a:blipFill>
        </p:spPr>
        <p:txBody>
          <a:bodyPr/>
          <a:lstStyle>
            <a:lvl1pPr marL="0" indent="0">
              <a:buNone/>
              <a:defRPr/>
            </a:lvl1pPr>
          </a:lstStyle>
          <a:p>
            <a:endParaRPr lang="en-US" dirty="0"/>
          </a:p>
        </p:txBody>
      </p:sp>
    </p:spTree>
    <p:extLst>
      <p:ext uri="{BB962C8B-B14F-4D97-AF65-F5344CB8AC3E}">
        <p14:creationId xmlns:p14="http://schemas.microsoft.com/office/powerpoint/2010/main" val="571734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8C049A-4A40-4F99-88D7-68EFEF79F960}"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747FB-7417-40D2-8662-7EB637002B6B}" type="slidenum">
              <a:rPr lang="en-US" smtClean="0"/>
              <a:t>‹#›</a:t>
            </a:fld>
            <a:endParaRPr lang="en-US"/>
          </a:p>
        </p:txBody>
      </p:sp>
      <p:sp>
        <p:nvSpPr>
          <p:cNvPr id="7" name="Picture Placeholder 7">
            <a:extLst>
              <a:ext uri="{FF2B5EF4-FFF2-40B4-BE49-F238E27FC236}">
                <a16:creationId xmlns:a16="http://schemas.microsoft.com/office/drawing/2014/main" id="{A8A4258E-7E84-1A58-28B9-9CD1CB186EF0}"/>
              </a:ext>
            </a:extLst>
          </p:cNvPr>
          <p:cNvSpPr>
            <a:spLocks noGrp="1"/>
          </p:cNvSpPr>
          <p:nvPr>
            <p:ph type="pic" sz="quarter" idx="13"/>
          </p:nvPr>
        </p:nvSpPr>
        <p:spPr>
          <a:xfrm>
            <a:off x="9234488" y="236538"/>
            <a:ext cx="2605087" cy="568325"/>
          </a:xfrm>
          <a:blipFill>
            <a:blip r:embed="rId2"/>
            <a:stretch>
              <a:fillRect/>
            </a:stretch>
          </a:blipFill>
        </p:spPr>
        <p:txBody>
          <a:bodyPr/>
          <a:lstStyle>
            <a:lvl1pPr marL="0" indent="0">
              <a:buNone/>
              <a:defRPr/>
            </a:lvl1pPr>
          </a:lstStyle>
          <a:p>
            <a:endParaRPr lang="en-US" dirty="0"/>
          </a:p>
        </p:txBody>
      </p:sp>
    </p:spTree>
    <p:extLst>
      <p:ext uri="{BB962C8B-B14F-4D97-AF65-F5344CB8AC3E}">
        <p14:creationId xmlns:p14="http://schemas.microsoft.com/office/powerpoint/2010/main" val="4187459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8C049A-4A40-4F99-88D7-68EFEF79F960}" type="datetimeFigureOut">
              <a:rPr lang="en-US" smtClean="0"/>
              <a:t>4/18/2024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6747FB-7417-40D2-8662-7EB637002B6B}" type="slidenum">
              <a:rPr lang="en-US" smtClean="0"/>
              <a:t>‹#›</a:t>
            </a:fld>
            <a:endParaRPr lang="en-US"/>
          </a:p>
        </p:txBody>
      </p:sp>
      <p:sp>
        <p:nvSpPr>
          <p:cNvPr id="8" name="Picture Placeholder 7">
            <a:extLst>
              <a:ext uri="{FF2B5EF4-FFF2-40B4-BE49-F238E27FC236}">
                <a16:creationId xmlns:a16="http://schemas.microsoft.com/office/drawing/2014/main" id="{44F6634C-35A9-6F2A-F8D9-BC31D4422A1B}"/>
              </a:ext>
            </a:extLst>
          </p:cNvPr>
          <p:cNvSpPr>
            <a:spLocks noGrp="1"/>
          </p:cNvSpPr>
          <p:nvPr>
            <p:ph type="pic" sz="quarter" idx="13"/>
          </p:nvPr>
        </p:nvSpPr>
        <p:spPr>
          <a:xfrm>
            <a:off x="9234488" y="236538"/>
            <a:ext cx="2605087" cy="568325"/>
          </a:xfrm>
          <a:blipFill>
            <a:blip r:embed="rId2"/>
            <a:stretch>
              <a:fillRect/>
            </a:stretch>
          </a:blipFill>
        </p:spPr>
        <p:txBody>
          <a:bodyPr/>
          <a:lstStyle>
            <a:lvl1pPr marL="0" indent="0">
              <a:buNone/>
              <a:defRPr/>
            </a:lvl1pPr>
          </a:lstStyle>
          <a:p>
            <a:endParaRPr lang="en-US" dirty="0"/>
          </a:p>
        </p:txBody>
      </p:sp>
    </p:spTree>
    <p:extLst>
      <p:ext uri="{BB962C8B-B14F-4D97-AF65-F5344CB8AC3E}">
        <p14:creationId xmlns:p14="http://schemas.microsoft.com/office/powerpoint/2010/main" val="2321173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8C049A-4A40-4F99-88D7-68EFEF79F960}" type="datetimeFigureOut">
              <a:rPr lang="en-US" smtClean="0"/>
              <a:t>4/18/2024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6747FB-7417-40D2-8662-7EB637002B6B}" type="slidenum">
              <a:rPr lang="en-US" smtClean="0"/>
              <a:t>‹#›</a:t>
            </a:fld>
            <a:endParaRPr lang="en-US"/>
          </a:p>
        </p:txBody>
      </p:sp>
      <p:sp>
        <p:nvSpPr>
          <p:cNvPr id="10" name="Picture Placeholder 7">
            <a:extLst>
              <a:ext uri="{FF2B5EF4-FFF2-40B4-BE49-F238E27FC236}">
                <a16:creationId xmlns:a16="http://schemas.microsoft.com/office/drawing/2014/main" id="{4DC8C87D-E54B-1794-EF95-6C32D5D791BA}"/>
              </a:ext>
            </a:extLst>
          </p:cNvPr>
          <p:cNvSpPr>
            <a:spLocks noGrp="1"/>
          </p:cNvSpPr>
          <p:nvPr>
            <p:ph type="pic" sz="quarter" idx="13"/>
          </p:nvPr>
        </p:nvSpPr>
        <p:spPr>
          <a:xfrm>
            <a:off x="9234488" y="236538"/>
            <a:ext cx="2605087" cy="568325"/>
          </a:xfrm>
          <a:blipFill>
            <a:blip r:embed="rId2"/>
            <a:stretch>
              <a:fillRect/>
            </a:stretch>
          </a:blipFill>
        </p:spPr>
        <p:txBody>
          <a:bodyPr/>
          <a:lstStyle>
            <a:lvl1pPr marL="0" indent="0">
              <a:buNone/>
              <a:defRPr/>
            </a:lvl1pPr>
          </a:lstStyle>
          <a:p>
            <a:endParaRPr lang="en-US" dirty="0"/>
          </a:p>
        </p:txBody>
      </p:sp>
    </p:spTree>
    <p:extLst>
      <p:ext uri="{BB962C8B-B14F-4D97-AF65-F5344CB8AC3E}">
        <p14:creationId xmlns:p14="http://schemas.microsoft.com/office/powerpoint/2010/main" val="3505131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8C049A-4A40-4F99-88D7-68EFEF79F960}" type="datetimeFigureOut">
              <a:rPr lang="en-US" smtClean="0"/>
              <a:t>4/18/2024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6747FB-7417-40D2-8662-7EB637002B6B}" type="slidenum">
              <a:rPr lang="en-US" smtClean="0"/>
              <a:t>‹#›</a:t>
            </a:fld>
            <a:endParaRPr lang="en-US"/>
          </a:p>
        </p:txBody>
      </p:sp>
      <p:sp>
        <p:nvSpPr>
          <p:cNvPr id="6" name="Picture Placeholder 7">
            <a:extLst>
              <a:ext uri="{FF2B5EF4-FFF2-40B4-BE49-F238E27FC236}">
                <a16:creationId xmlns:a16="http://schemas.microsoft.com/office/drawing/2014/main" id="{B3E2AE84-9B6E-97A8-22F6-67A5D6BD11AC}"/>
              </a:ext>
            </a:extLst>
          </p:cNvPr>
          <p:cNvSpPr>
            <a:spLocks noGrp="1"/>
          </p:cNvSpPr>
          <p:nvPr>
            <p:ph type="pic" sz="quarter" idx="13"/>
          </p:nvPr>
        </p:nvSpPr>
        <p:spPr>
          <a:xfrm>
            <a:off x="9234488" y="236538"/>
            <a:ext cx="2605087" cy="568325"/>
          </a:xfrm>
          <a:blipFill>
            <a:blip r:embed="rId2"/>
            <a:stretch>
              <a:fillRect/>
            </a:stretch>
          </a:blipFill>
        </p:spPr>
        <p:txBody>
          <a:bodyPr/>
          <a:lstStyle>
            <a:lvl1pPr marL="0" indent="0">
              <a:buNone/>
              <a:defRPr/>
            </a:lvl1pPr>
          </a:lstStyle>
          <a:p>
            <a:endParaRPr lang="en-US" dirty="0"/>
          </a:p>
        </p:txBody>
      </p:sp>
    </p:spTree>
    <p:extLst>
      <p:ext uri="{BB962C8B-B14F-4D97-AF65-F5344CB8AC3E}">
        <p14:creationId xmlns:p14="http://schemas.microsoft.com/office/powerpoint/2010/main" val="374003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8C049A-4A40-4F99-88D7-68EFEF79F960}" type="datetimeFigureOut">
              <a:rPr lang="en-US" smtClean="0"/>
              <a:t>4/18/2024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6747FB-7417-40D2-8662-7EB637002B6B}" type="slidenum">
              <a:rPr lang="en-US" smtClean="0"/>
              <a:t>‹#›</a:t>
            </a:fld>
            <a:endParaRPr lang="en-US"/>
          </a:p>
        </p:txBody>
      </p:sp>
      <p:sp>
        <p:nvSpPr>
          <p:cNvPr id="5" name="Picture Placeholder 7">
            <a:extLst>
              <a:ext uri="{FF2B5EF4-FFF2-40B4-BE49-F238E27FC236}">
                <a16:creationId xmlns:a16="http://schemas.microsoft.com/office/drawing/2014/main" id="{6D40ABAF-4548-1768-40B7-AD0C5444D62F}"/>
              </a:ext>
            </a:extLst>
          </p:cNvPr>
          <p:cNvSpPr>
            <a:spLocks noGrp="1"/>
          </p:cNvSpPr>
          <p:nvPr>
            <p:ph type="pic" sz="quarter" idx="13"/>
          </p:nvPr>
        </p:nvSpPr>
        <p:spPr>
          <a:xfrm>
            <a:off x="9234488" y="236538"/>
            <a:ext cx="2605087" cy="568325"/>
          </a:xfrm>
          <a:blipFill>
            <a:blip r:embed="rId2"/>
            <a:stretch>
              <a:fillRect/>
            </a:stretch>
          </a:blipFill>
        </p:spPr>
        <p:txBody>
          <a:bodyPr/>
          <a:lstStyle>
            <a:lvl1pPr marL="0" indent="0">
              <a:buNone/>
              <a:defRPr/>
            </a:lvl1pPr>
          </a:lstStyle>
          <a:p>
            <a:endParaRPr lang="en-US" dirty="0"/>
          </a:p>
        </p:txBody>
      </p:sp>
    </p:spTree>
    <p:extLst>
      <p:ext uri="{BB962C8B-B14F-4D97-AF65-F5344CB8AC3E}">
        <p14:creationId xmlns:p14="http://schemas.microsoft.com/office/powerpoint/2010/main" val="2649892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8C049A-4A40-4F99-88D7-68EFEF79F960}" type="datetimeFigureOut">
              <a:rPr lang="en-US" smtClean="0"/>
              <a:t>4/18/2024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6747FB-7417-40D2-8662-7EB637002B6B}" type="slidenum">
              <a:rPr lang="en-US" smtClean="0"/>
              <a:t>‹#›</a:t>
            </a:fld>
            <a:endParaRPr lang="en-US"/>
          </a:p>
        </p:txBody>
      </p:sp>
      <p:sp>
        <p:nvSpPr>
          <p:cNvPr id="8" name="Picture Placeholder 7">
            <a:extLst>
              <a:ext uri="{FF2B5EF4-FFF2-40B4-BE49-F238E27FC236}">
                <a16:creationId xmlns:a16="http://schemas.microsoft.com/office/drawing/2014/main" id="{0F4EA791-7CAC-9C9B-6345-8DA12E841B92}"/>
              </a:ext>
            </a:extLst>
          </p:cNvPr>
          <p:cNvSpPr>
            <a:spLocks noGrp="1"/>
          </p:cNvSpPr>
          <p:nvPr>
            <p:ph type="pic" sz="quarter" idx="13"/>
          </p:nvPr>
        </p:nvSpPr>
        <p:spPr>
          <a:xfrm>
            <a:off x="9234488" y="236538"/>
            <a:ext cx="2605087" cy="568325"/>
          </a:xfrm>
          <a:blipFill>
            <a:blip r:embed="rId2"/>
            <a:stretch>
              <a:fillRect/>
            </a:stretch>
          </a:blipFill>
        </p:spPr>
        <p:txBody>
          <a:bodyPr/>
          <a:lstStyle>
            <a:lvl1pPr marL="0" indent="0">
              <a:buNone/>
              <a:defRPr/>
            </a:lvl1pPr>
          </a:lstStyle>
          <a:p>
            <a:endParaRPr lang="en-US" dirty="0"/>
          </a:p>
        </p:txBody>
      </p:sp>
    </p:spTree>
    <p:extLst>
      <p:ext uri="{BB962C8B-B14F-4D97-AF65-F5344CB8AC3E}">
        <p14:creationId xmlns:p14="http://schemas.microsoft.com/office/powerpoint/2010/main" val="3026489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8C049A-4A40-4F99-88D7-68EFEF79F960}" type="datetimeFigureOut">
              <a:rPr lang="en-US" smtClean="0"/>
              <a:t>4/18/2024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6747FB-7417-40D2-8662-7EB637002B6B}" type="slidenum">
              <a:rPr lang="en-US" smtClean="0"/>
              <a:t>‹#›</a:t>
            </a:fld>
            <a:endParaRPr lang="en-US"/>
          </a:p>
        </p:txBody>
      </p:sp>
      <p:sp>
        <p:nvSpPr>
          <p:cNvPr id="8" name="Picture Placeholder 7">
            <a:extLst>
              <a:ext uri="{FF2B5EF4-FFF2-40B4-BE49-F238E27FC236}">
                <a16:creationId xmlns:a16="http://schemas.microsoft.com/office/drawing/2014/main" id="{9598FA7E-368C-6029-C1FF-4AE2ABF5DE96}"/>
              </a:ext>
            </a:extLst>
          </p:cNvPr>
          <p:cNvSpPr>
            <a:spLocks noGrp="1"/>
          </p:cNvSpPr>
          <p:nvPr>
            <p:ph type="pic" sz="quarter" idx="13"/>
          </p:nvPr>
        </p:nvSpPr>
        <p:spPr>
          <a:xfrm>
            <a:off x="9234488" y="236538"/>
            <a:ext cx="2605087" cy="568325"/>
          </a:xfrm>
          <a:blipFill>
            <a:blip r:embed="rId2"/>
            <a:stretch>
              <a:fillRect/>
            </a:stretch>
          </a:blipFill>
        </p:spPr>
        <p:txBody>
          <a:bodyPr/>
          <a:lstStyle>
            <a:lvl1pPr marL="0" indent="0">
              <a:buNone/>
              <a:defRPr/>
            </a:lvl1pPr>
          </a:lstStyle>
          <a:p>
            <a:endParaRPr lang="en-US" dirty="0"/>
          </a:p>
        </p:txBody>
      </p:sp>
    </p:spTree>
    <p:extLst>
      <p:ext uri="{BB962C8B-B14F-4D97-AF65-F5344CB8AC3E}">
        <p14:creationId xmlns:p14="http://schemas.microsoft.com/office/powerpoint/2010/main" val="2141180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8C049A-4A40-4F99-88D7-68EFEF79F960}" type="datetimeFigureOut">
              <a:rPr lang="en-US" smtClean="0"/>
              <a:t>4/18/2024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6747FB-7417-40D2-8662-7EB637002B6B}" type="slidenum">
              <a:rPr lang="en-US" smtClean="0"/>
              <a:t>‹#›</a:t>
            </a:fld>
            <a:endParaRPr lang="en-US"/>
          </a:p>
        </p:txBody>
      </p:sp>
    </p:spTree>
    <p:extLst>
      <p:ext uri="{BB962C8B-B14F-4D97-AF65-F5344CB8AC3E}">
        <p14:creationId xmlns:p14="http://schemas.microsoft.com/office/powerpoint/2010/main" val="41812581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2">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7AED64-5A49-A1DA-AF0F-1F1AE7B51806}"/>
              </a:ext>
            </a:extLst>
          </p:cNvPr>
          <p:cNvSpPr>
            <a:spLocks noGrp="1"/>
          </p:cNvSpPr>
          <p:nvPr>
            <p:ph type="ctrTitle"/>
          </p:nvPr>
        </p:nvSpPr>
        <p:spPr>
          <a:xfrm>
            <a:off x="1285241" y="1008993"/>
            <a:ext cx="9231410" cy="3542045"/>
          </a:xfrm>
        </p:spPr>
        <p:txBody>
          <a:bodyPr vert="horz" lIns="91440" tIns="45720" rIns="91440" bIns="45720" rtlCol="0" anchor="b">
            <a:normAutofit/>
          </a:bodyPr>
          <a:lstStyle/>
          <a:p>
            <a:pPr algn="l"/>
            <a:r>
              <a:rPr lang="en-US" sz="4800" b="1" kern="1200" dirty="0">
                <a:solidFill>
                  <a:srgbClr val="0070C0"/>
                </a:solidFill>
                <a:latin typeface="+mj-lt"/>
                <a:ea typeface="+mj-ea"/>
                <a:cs typeface="+mj-cs"/>
              </a:rPr>
              <a:t>Azure AI Translator</a:t>
            </a:r>
          </a:p>
        </p:txBody>
      </p:sp>
      <p:sp>
        <p:nvSpPr>
          <p:cNvPr id="3" name="Subtitle 2">
            <a:extLst>
              <a:ext uri="{FF2B5EF4-FFF2-40B4-BE49-F238E27FC236}">
                <a16:creationId xmlns:a16="http://schemas.microsoft.com/office/drawing/2014/main" id="{7A31F0E3-4B24-1129-D80F-8229116C3065}"/>
              </a:ext>
            </a:extLst>
          </p:cNvPr>
          <p:cNvSpPr>
            <a:spLocks noGrp="1"/>
          </p:cNvSpPr>
          <p:nvPr>
            <p:ph type="subTitle" idx="1"/>
          </p:nvPr>
        </p:nvSpPr>
        <p:spPr>
          <a:xfrm>
            <a:off x="1285241" y="4582814"/>
            <a:ext cx="7132335" cy="1312657"/>
          </a:xfrm>
        </p:spPr>
        <p:txBody>
          <a:bodyPr vert="horz" lIns="91440" tIns="45720" rIns="91440" bIns="45720" rtlCol="0" anchor="t">
            <a:normAutofit/>
          </a:bodyPr>
          <a:lstStyle/>
          <a:p>
            <a:pPr algn="l"/>
            <a:r>
              <a:rPr lang="en-US" kern="1200">
                <a:solidFill>
                  <a:schemeClr val="tx1"/>
                </a:solidFill>
                <a:latin typeface="+mn-lt"/>
                <a:ea typeface="+mn-ea"/>
                <a:cs typeface="+mn-cs"/>
              </a:rPr>
              <a:t>Document Translation</a:t>
            </a:r>
          </a:p>
        </p:txBody>
      </p:sp>
      <p:pic>
        <p:nvPicPr>
          <p:cNvPr id="6" name="Picture 5" descr="A black and grey logo&#10;&#10;Description automatically generated">
            <a:extLst>
              <a:ext uri="{FF2B5EF4-FFF2-40B4-BE49-F238E27FC236}">
                <a16:creationId xmlns:a16="http://schemas.microsoft.com/office/drawing/2014/main" id="{2227F0F7-C596-5B08-C1B2-CB64EC727B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4267" y="268230"/>
            <a:ext cx="1432881" cy="305047"/>
          </a:xfrm>
          <a:prstGeom prst="rect">
            <a:avLst/>
          </a:prstGeom>
        </p:spPr>
      </p:pic>
    </p:spTree>
    <p:extLst>
      <p:ext uri="{BB962C8B-B14F-4D97-AF65-F5344CB8AC3E}">
        <p14:creationId xmlns:p14="http://schemas.microsoft.com/office/powerpoint/2010/main" val="1345776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10C4B-72AB-6C7F-F340-571461D9A6EE}"/>
              </a:ext>
            </a:extLst>
          </p:cNvPr>
          <p:cNvSpPr>
            <a:spLocks noGrp="1"/>
          </p:cNvSpPr>
          <p:nvPr>
            <p:ph type="title"/>
          </p:nvPr>
        </p:nvSpPr>
        <p:spPr/>
        <p:txBody>
          <a:bodyPr>
            <a:normAutofit/>
          </a:bodyPr>
          <a:lstStyle/>
          <a:p>
            <a:r>
              <a:rPr lang="en-US" sz="3200" u="sng" dirty="0"/>
              <a:t>Features of Azure AI Translator</a:t>
            </a:r>
          </a:p>
        </p:txBody>
      </p:sp>
      <p:sp>
        <p:nvSpPr>
          <p:cNvPr id="3" name="Content Placeholder 2">
            <a:extLst>
              <a:ext uri="{FF2B5EF4-FFF2-40B4-BE49-F238E27FC236}">
                <a16:creationId xmlns:a16="http://schemas.microsoft.com/office/drawing/2014/main" id="{B7B88D0C-7F5B-2B37-3304-AA7FB688D104}"/>
              </a:ext>
            </a:extLst>
          </p:cNvPr>
          <p:cNvSpPr>
            <a:spLocks noGrp="1"/>
          </p:cNvSpPr>
          <p:nvPr>
            <p:ph idx="1"/>
          </p:nvPr>
        </p:nvSpPr>
        <p:spPr/>
        <p:txBody>
          <a:bodyPr>
            <a:normAutofit/>
          </a:bodyPr>
          <a:lstStyle/>
          <a:p>
            <a:r>
              <a:rPr lang="en-US" sz="1800" dirty="0"/>
              <a:t>Translate text</a:t>
            </a:r>
          </a:p>
          <a:p>
            <a:r>
              <a:rPr lang="en-US" sz="1800" dirty="0"/>
              <a:t>Translate documents</a:t>
            </a:r>
          </a:p>
          <a:p>
            <a:r>
              <a:rPr lang="en-US" sz="1800" dirty="0"/>
              <a:t>Build custom translation models</a:t>
            </a:r>
          </a:p>
          <a:p>
            <a:r>
              <a:rPr lang="en-US" sz="1800" dirty="0"/>
              <a:t>Microsoft Translator App </a:t>
            </a:r>
          </a:p>
        </p:txBody>
      </p:sp>
      <p:pic>
        <p:nvPicPr>
          <p:cNvPr id="4" name="Picture 3" descr="A black and grey logo&#10;&#10;Description automatically generated">
            <a:extLst>
              <a:ext uri="{FF2B5EF4-FFF2-40B4-BE49-F238E27FC236}">
                <a16:creationId xmlns:a16="http://schemas.microsoft.com/office/drawing/2014/main" id="{97D84F1C-C055-031E-B98C-DC6BC56D06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4267" y="277706"/>
            <a:ext cx="1432881" cy="305047"/>
          </a:xfrm>
          <a:prstGeom prst="rect">
            <a:avLst/>
          </a:prstGeom>
        </p:spPr>
      </p:pic>
    </p:spTree>
    <p:extLst>
      <p:ext uri="{BB962C8B-B14F-4D97-AF65-F5344CB8AC3E}">
        <p14:creationId xmlns:p14="http://schemas.microsoft.com/office/powerpoint/2010/main" val="3522920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10C4B-72AB-6C7F-F340-571461D9A6EE}"/>
              </a:ext>
            </a:extLst>
          </p:cNvPr>
          <p:cNvSpPr>
            <a:spLocks noGrp="1"/>
          </p:cNvSpPr>
          <p:nvPr>
            <p:ph type="title"/>
          </p:nvPr>
        </p:nvSpPr>
        <p:spPr/>
        <p:txBody>
          <a:bodyPr>
            <a:normAutofit/>
          </a:bodyPr>
          <a:lstStyle/>
          <a:p>
            <a:r>
              <a:rPr lang="en-US" sz="3200" u="sng" dirty="0"/>
              <a:t>Document translation operations</a:t>
            </a:r>
          </a:p>
        </p:txBody>
      </p:sp>
      <p:sp>
        <p:nvSpPr>
          <p:cNvPr id="3" name="Content Placeholder 2">
            <a:extLst>
              <a:ext uri="{FF2B5EF4-FFF2-40B4-BE49-F238E27FC236}">
                <a16:creationId xmlns:a16="http://schemas.microsoft.com/office/drawing/2014/main" id="{B7B88D0C-7F5B-2B37-3304-AA7FB688D104}"/>
              </a:ext>
            </a:extLst>
          </p:cNvPr>
          <p:cNvSpPr>
            <a:spLocks noGrp="1"/>
          </p:cNvSpPr>
          <p:nvPr>
            <p:ph idx="1"/>
          </p:nvPr>
        </p:nvSpPr>
        <p:spPr/>
        <p:txBody>
          <a:bodyPr>
            <a:normAutofit/>
          </a:bodyPr>
          <a:lstStyle/>
          <a:p>
            <a:r>
              <a:rPr lang="en-US" sz="1800" dirty="0"/>
              <a:t>Batch: Suitable for translation of batches of documents from one source language to multiple target languages. This operation requires an Azure resource and an Azure Storage account. </a:t>
            </a:r>
          </a:p>
          <a:p>
            <a:endParaRPr lang="en-US" sz="1800" dirty="0"/>
          </a:p>
          <a:p>
            <a:r>
              <a:rPr lang="en-US" sz="1800" dirty="0"/>
              <a:t>Synchronous: Supports immediate-response processing of single-page files. The synchronous translation process doesn't require an Azure Blob storage account. The final response contains the translated document and is returned directly to the calling client. </a:t>
            </a:r>
          </a:p>
        </p:txBody>
      </p:sp>
      <p:pic>
        <p:nvPicPr>
          <p:cNvPr id="4" name="Picture 3" descr="A black and grey logo&#10;&#10;Description automatically generated">
            <a:extLst>
              <a:ext uri="{FF2B5EF4-FFF2-40B4-BE49-F238E27FC236}">
                <a16:creationId xmlns:a16="http://schemas.microsoft.com/office/drawing/2014/main" id="{E9E783AE-6F41-5E03-A5F3-E7F6213EBF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4267" y="268230"/>
            <a:ext cx="1432881" cy="305047"/>
          </a:xfrm>
          <a:prstGeom prst="rect">
            <a:avLst/>
          </a:prstGeom>
        </p:spPr>
      </p:pic>
    </p:spTree>
    <p:extLst>
      <p:ext uri="{BB962C8B-B14F-4D97-AF65-F5344CB8AC3E}">
        <p14:creationId xmlns:p14="http://schemas.microsoft.com/office/powerpoint/2010/main" val="323335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1E78E-EEAC-E759-30AA-E41F5C58B5D1}"/>
              </a:ext>
            </a:extLst>
          </p:cNvPr>
          <p:cNvSpPr>
            <a:spLocks noGrp="1"/>
          </p:cNvSpPr>
          <p:nvPr>
            <p:ph type="title"/>
          </p:nvPr>
        </p:nvSpPr>
        <p:spPr/>
        <p:txBody>
          <a:bodyPr>
            <a:normAutofit/>
          </a:bodyPr>
          <a:lstStyle/>
          <a:p>
            <a:r>
              <a:rPr lang="en-US" sz="3200" u="sng" dirty="0"/>
              <a:t>Batch operation limits</a:t>
            </a:r>
          </a:p>
        </p:txBody>
      </p:sp>
      <p:graphicFrame>
        <p:nvGraphicFramePr>
          <p:cNvPr id="5" name="Content Placeholder 4">
            <a:extLst>
              <a:ext uri="{FF2B5EF4-FFF2-40B4-BE49-F238E27FC236}">
                <a16:creationId xmlns:a16="http://schemas.microsoft.com/office/drawing/2014/main" id="{C6E098F9-336F-A339-8639-CE5A058410FD}"/>
              </a:ext>
            </a:extLst>
          </p:cNvPr>
          <p:cNvGraphicFramePr>
            <a:graphicFrameLocks noGrp="1"/>
          </p:cNvGraphicFramePr>
          <p:nvPr>
            <p:ph idx="1"/>
            <p:extLst>
              <p:ext uri="{D42A27DB-BD31-4B8C-83A1-F6EECF244321}">
                <p14:modId xmlns:p14="http://schemas.microsoft.com/office/powerpoint/2010/main" val="609655765"/>
              </p:ext>
            </p:extLst>
          </p:nvPr>
        </p:nvGraphicFramePr>
        <p:xfrm>
          <a:off x="939383" y="1690688"/>
          <a:ext cx="10327162" cy="2194560"/>
        </p:xfrm>
        <a:graphic>
          <a:graphicData uri="http://schemas.openxmlformats.org/drawingml/2006/table">
            <a:tbl>
              <a:tblPr>
                <a:tableStyleId>{2D5ABB26-0587-4C30-8999-92F81FD0307C}</a:tableStyleId>
              </a:tblPr>
              <a:tblGrid>
                <a:gridCol w="5163581">
                  <a:extLst>
                    <a:ext uri="{9D8B030D-6E8A-4147-A177-3AD203B41FA5}">
                      <a16:colId xmlns:a16="http://schemas.microsoft.com/office/drawing/2014/main" val="838163719"/>
                    </a:ext>
                  </a:extLst>
                </a:gridCol>
                <a:gridCol w="5163581">
                  <a:extLst>
                    <a:ext uri="{9D8B030D-6E8A-4147-A177-3AD203B41FA5}">
                      <a16:colId xmlns:a16="http://schemas.microsoft.com/office/drawing/2014/main" val="2499799273"/>
                    </a:ext>
                  </a:extLst>
                </a:gridCol>
              </a:tblGrid>
              <a:tr h="0">
                <a:tc>
                  <a:txBody>
                    <a:bodyPr/>
                    <a:lstStyle/>
                    <a:p>
                      <a:pPr algn="ctr" fontAlgn="t"/>
                      <a:r>
                        <a:rPr lang="en-US" sz="1800" b="1">
                          <a:effectLst/>
                        </a:rPr>
                        <a:t>Attribute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800" b="1" dirty="0">
                          <a:effectLst/>
                        </a:rPr>
                        <a:t>Limit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72103771"/>
                  </a:ext>
                </a:extLst>
              </a:tr>
              <a:tr h="0">
                <a:tc>
                  <a:txBody>
                    <a:bodyPr/>
                    <a:lstStyle/>
                    <a:p>
                      <a:pPr algn="l" fontAlgn="t"/>
                      <a:r>
                        <a:rPr lang="en-US" sz="1800">
                          <a:effectLst/>
                        </a:rPr>
                        <a:t>Document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800">
                          <a:effectLst/>
                        </a:rPr>
                        <a:t>≤ 40 MB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10611076"/>
                  </a:ext>
                </a:extLst>
              </a:tr>
              <a:tr h="0">
                <a:tc>
                  <a:txBody>
                    <a:bodyPr/>
                    <a:lstStyle/>
                    <a:p>
                      <a:pPr algn="l" fontAlgn="t"/>
                      <a:r>
                        <a:rPr lang="en-US" sz="1800" dirty="0">
                          <a:effectLst/>
                        </a:rPr>
                        <a:t>Total number of files.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800">
                          <a:effectLst/>
                        </a:rPr>
                        <a:t>≤ 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6118399"/>
                  </a:ext>
                </a:extLst>
              </a:tr>
              <a:tr h="0">
                <a:tc>
                  <a:txBody>
                    <a:bodyPr/>
                    <a:lstStyle/>
                    <a:p>
                      <a:pPr algn="l" fontAlgn="t"/>
                      <a:r>
                        <a:rPr lang="en-US" sz="1800">
                          <a:effectLst/>
                        </a:rPr>
                        <a:t>Total content size in a batch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800">
                          <a:effectLst/>
                        </a:rPr>
                        <a:t>≤ 250 MB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3655299"/>
                  </a:ext>
                </a:extLst>
              </a:tr>
              <a:tr h="0">
                <a:tc>
                  <a:txBody>
                    <a:bodyPr/>
                    <a:lstStyle/>
                    <a:p>
                      <a:pPr algn="l" fontAlgn="t"/>
                      <a:r>
                        <a:rPr lang="en-US" sz="1800">
                          <a:effectLst/>
                        </a:rPr>
                        <a:t>Number of target languages in a batch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800">
                          <a:effectLst/>
                        </a:rPr>
                        <a:t>≤ 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6216158"/>
                  </a:ext>
                </a:extLst>
              </a:tr>
              <a:tr h="0">
                <a:tc>
                  <a:txBody>
                    <a:bodyPr/>
                    <a:lstStyle/>
                    <a:p>
                      <a:pPr algn="l" fontAlgn="t"/>
                      <a:r>
                        <a:rPr lang="en-US" sz="1800">
                          <a:effectLst/>
                        </a:rPr>
                        <a:t>Size of Translation memory file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800" dirty="0">
                          <a:effectLst/>
                        </a:rPr>
                        <a:t>≤ 10 MB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1650963"/>
                  </a:ext>
                </a:extLst>
              </a:tr>
            </a:tbl>
          </a:graphicData>
        </a:graphic>
      </p:graphicFrame>
      <p:pic>
        <p:nvPicPr>
          <p:cNvPr id="3" name="Picture 2" descr="A black and grey logo&#10;&#10;Description automatically generated">
            <a:extLst>
              <a:ext uri="{FF2B5EF4-FFF2-40B4-BE49-F238E27FC236}">
                <a16:creationId xmlns:a16="http://schemas.microsoft.com/office/drawing/2014/main" id="{96E080FD-FB21-53B8-4790-42506BC83A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4267" y="268230"/>
            <a:ext cx="1432881" cy="305047"/>
          </a:xfrm>
          <a:prstGeom prst="rect">
            <a:avLst/>
          </a:prstGeom>
        </p:spPr>
      </p:pic>
    </p:spTree>
    <p:extLst>
      <p:ext uri="{BB962C8B-B14F-4D97-AF65-F5344CB8AC3E}">
        <p14:creationId xmlns:p14="http://schemas.microsoft.com/office/powerpoint/2010/main" val="3621682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1E78E-EEAC-E759-30AA-E41F5C58B5D1}"/>
              </a:ext>
            </a:extLst>
          </p:cNvPr>
          <p:cNvSpPr>
            <a:spLocks noGrp="1"/>
          </p:cNvSpPr>
          <p:nvPr>
            <p:ph type="title"/>
          </p:nvPr>
        </p:nvSpPr>
        <p:spPr/>
        <p:txBody>
          <a:bodyPr>
            <a:normAutofit/>
          </a:bodyPr>
          <a:lstStyle/>
          <a:p>
            <a:r>
              <a:rPr lang="en-US" sz="3200" u="sng" dirty="0"/>
              <a:t>Synchronous operation limits</a:t>
            </a:r>
          </a:p>
        </p:txBody>
      </p:sp>
      <p:graphicFrame>
        <p:nvGraphicFramePr>
          <p:cNvPr id="5" name="Content Placeholder 4">
            <a:extLst>
              <a:ext uri="{FF2B5EF4-FFF2-40B4-BE49-F238E27FC236}">
                <a16:creationId xmlns:a16="http://schemas.microsoft.com/office/drawing/2014/main" id="{C6E098F9-336F-A339-8639-CE5A058410FD}"/>
              </a:ext>
            </a:extLst>
          </p:cNvPr>
          <p:cNvGraphicFramePr>
            <a:graphicFrameLocks noGrp="1"/>
          </p:cNvGraphicFramePr>
          <p:nvPr>
            <p:ph idx="1"/>
            <p:extLst>
              <p:ext uri="{D42A27DB-BD31-4B8C-83A1-F6EECF244321}">
                <p14:modId xmlns:p14="http://schemas.microsoft.com/office/powerpoint/2010/main" val="99587212"/>
              </p:ext>
            </p:extLst>
          </p:nvPr>
        </p:nvGraphicFramePr>
        <p:xfrm>
          <a:off x="939383" y="1690688"/>
          <a:ext cx="10327162" cy="2194560"/>
        </p:xfrm>
        <a:graphic>
          <a:graphicData uri="http://schemas.openxmlformats.org/drawingml/2006/table">
            <a:tbl>
              <a:tblPr>
                <a:tableStyleId>{2D5ABB26-0587-4C30-8999-92F81FD0307C}</a:tableStyleId>
              </a:tblPr>
              <a:tblGrid>
                <a:gridCol w="5163581">
                  <a:extLst>
                    <a:ext uri="{9D8B030D-6E8A-4147-A177-3AD203B41FA5}">
                      <a16:colId xmlns:a16="http://schemas.microsoft.com/office/drawing/2014/main" val="838163719"/>
                    </a:ext>
                  </a:extLst>
                </a:gridCol>
                <a:gridCol w="5163581">
                  <a:extLst>
                    <a:ext uri="{9D8B030D-6E8A-4147-A177-3AD203B41FA5}">
                      <a16:colId xmlns:a16="http://schemas.microsoft.com/office/drawing/2014/main" val="2499799273"/>
                    </a:ext>
                  </a:extLst>
                </a:gridCol>
              </a:tblGrid>
              <a:tr h="0">
                <a:tc>
                  <a:txBody>
                    <a:bodyPr/>
                    <a:lstStyle/>
                    <a:p>
                      <a:pPr algn="ctr" fontAlgn="t"/>
                      <a:r>
                        <a:rPr lang="en-US" b="1" dirty="0">
                          <a:effectLst/>
                        </a:rPr>
                        <a:t>Attribute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b="1" dirty="0">
                          <a:effectLst/>
                        </a:rPr>
                        <a:t>Limit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72103771"/>
                  </a:ext>
                </a:extLst>
              </a:tr>
              <a:tr h="0">
                <a:tc>
                  <a:txBody>
                    <a:bodyPr/>
                    <a:lstStyle/>
                    <a:p>
                      <a:pPr algn="l" fontAlgn="t"/>
                      <a:r>
                        <a:rPr lang="en-US" dirty="0">
                          <a:effectLst/>
                        </a:rPr>
                        <a:t>Document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a:effectLst/>
                        </a:rPr>
                        <a:t>≤ 10 MB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10611076"/>
                  </a:ext>
                </a:extLst>
              </a:tr>
              <a:tr h="0">
                <a:tc>
                  <a:txBody>
                    <a:bodyPr/>
                    <a:lstStyle/>
                    <a:p>
                      <a:pPr algn="l" fontAlgn="t"/>
                      <a:r>
                        <a:rPr lang="en-US">
                          <a:effectLst/>
                        </a:rPr>
                        <a:t>Total number of files.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a:effectLst/>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6118399"/>
                  </a:ext>
                </a:extLst>
              </a:tr>
              <a:tr h="0">
                <a:tc>
                  <a:txBody>
                    <a:bodyPr/>
                    <a:lstStyle/>
                    <a:p>
                      <a:pPr algn="l" fontAlgn="t"/>
                      <a:r>
                        <a:rPr lang="en-US">
                          <a:effectLst/>
                        </a:rPr>
                        <a:t>Total number of target languages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a:effectLst/>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3655299"/>
                  </a:ext>
                </a:extLst>
              </a:tr>
              <a:tr h="0">
                <a:tc>
                  <a:txBody>
                    <a:bodyPr/>
                    <a:lstStyle/>
                    <a:p>
                      <a:pPr algn="l" fontAlgn="t"/>
                      <a:r>
                        <a:rPr lang="en-US">
                          <a:effectLst/>
                        </a:rPr>
                        <a:t>Size of Translation memory file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a:effectLst/>
                        </a:rPr>
                        <a:t>≤ 1 MB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6216158"/>
                  </a:ext>
                </a:extLst>
              </a:tr>
              <a:tr h="0">
                <a:tc>
                  <a:txBody>
                    <a:bodyPr/>
                    <a:lstStyle/>
                    <a:p>
                      <a:pPr algn="l" fontAlgn="t"/>
                      <a:r>
                        <a:rPr lang="en-US">
                          <a:effectLst/>
                        </a:rPr>
                        <a:t>Translated character limit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dirty="0">
                          <a:effectLst/>
                        </a:rPr>
                        <a:t>6 million characters per minute (</a:t>
                      </a:r>
                      <a:r>
                        <a:rPr lang="en-US" dirty="0" err="1">
                          <a:effectLst/>
                        </a:rPr>
                        <a:t>cpm</a:t>
                      </a:r>
                      <a:r>
                        <a:rPr lang="en-US" dirty="0">
                          <a:effectLst/>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1650963"/>
                  </a:ext>
                </a:extLst>
              </a:tr>
            </a:tbl>
          </a:graphicData>
        </a:graphic>
      </p:graphicFrame>
      <p:pic>
        <p:nvPicPr>
          <p:cNvPr id="3" name="Picture 2" descr="A black and grey logo&#10;&#10;Description automatically generated">
            <a:extLst>
              <a:ext uri="{FF2B5EF4-FFF2-40B4-BE49-F238E27FC236}">
                <a16:creationId xmlns:a16="http://schemas.microsoft.com/office/drawing/2014/main" id="{FBD37948-8E40-8BDD-C096-7FE0D583F4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4267" y="268230"/>
            <a:ext cx="1432881" cy="305047"/>
          </a:xfrm>
          <a:prstGeom prst="rect">
            <a:avLst/>
          </a:prstGeom>
        </p:spPr>
      </p:pic>
    </p:spTree>
    <p:extLst>
      <p:ext uri="{BB962C8B-B14F-4D97-AF65-F5344CB8AC3E}">
        <p14:creationId xmlns:p14="http://schemas.microsoft.com/office/powerpoint/2010/main" val="96004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E0276-E5CE-D40E-1F75-C0497775931D}"/>
              </a:ext>
            </a:extLst>
          </p:cNvPr>
          <p:cNvSpPr>
            <a:spLocks noGrp="1"/>
          </p:cNvSpPr>
          <p:nvPr>
            <p:ph type="title"/>
          </p:nvPr>
        </p:nvSpPr>
        <p:spPr/>
        <p:txBody>
          <a:bodyPr>
            <a:normAutofit/>
          </a:bodyPr>
          <a:lstStyle/>
          <a:p>
            <a:r>
              <a:rPr lang="en-US" sz="3200" u="sng" dirty="0"/>
              <a:t>FAQ</a:t>
            </a:r>
          </a:p>
        </p:txBody>
      </p:sp>
      <p:sp>
        <p:nvSpPr>
          <p:cNvPr id="3" name="Content Placeholder 2">
            <a:extLst>
              <a:ext uri="{FF2B5EF4-FFF2-40B4-BE49-F238E27FC236}">
                <a16:creationId xmlns:a16="http://schemas.microsoft.com/office/drawing/2014/main" id="{FD22ECC8-0B1A-037D-05DA-449401F84860}"/>
              </a:ext>
            </a:extLst>
          </p:cNvPr>
          <p:cNvSpPr>
            <a:spLocks noGrp="1"/>
          </p:cNvSpPr>
          <p:nvPr>
            <p:ph idx="1"/>
          </p:nvPr>
        </p:nvSpPr>
        <p:spPr/>
        <p:txBody>
          <a:bodyPr>
            <a:normAutofit/>
          </a:bodyPr>
          <a:lstStyle/>
          <a:p>
            <a:r>
              <a:rPr lang="en-US" sz="1200" dirty="0"/>
              <a:t>Should I specify the source language in a request?</a:t>
            </a:r>
          </a:p>
          <a:p>
            <a:pPr marL="0" indent="0">
              <a:buNone/>
            </a:pPr>
            <a:r>
              <a:rPr lang="en-US" sz="1200" dirty="0"/>
              <a:t>If the language of the content in the source document is known, we recommend that you specify the source language in the request to get a better translation. If the document has content in multiple languages or the language is unknown, then don't specify the source language in the request. Document Translation automatically identifies language for each text segment and translates.</a:t>
            </a:r>
          </a:p>
          <a:p>
            <a:endParaRPr lang="en-US" sz="1200" dirty="0"/>
          </a:p>
          <a:p>
            <a:r>
              <a:rPr lang="en-US" sz="1200" dirty="0"/>
              <a:t>To what extent are the layout, structure, and formatting maintained?</a:t>
            </a:r>
          </a:p>
          <a:p>
            <a:pPr marL="0" indent="0">
              <a:buNone/>
            </a:pPr>
            <a:r>
              <a:rPr lang="en-US" sz="1200" dirty="0"/>
              <a:t>When text is translated from the source to target language, the overall length of translated text can differ from source. The result could be reflow of text across pages. The same fonts aren't always available in both source and target language. In general, the same font style is applied in target language to retain formatting closer to source.</a:t>
            </a:r>
          </a:p>
          <a:p>
            <a:endParaRPr lang="en-US" sz="1200" dirty="0"/>
          </a:p>
          <a:p>
            <a:r>
              <a:rPr lang="en-US" sz="1200" dirty="0"/>
              <a:t>Will the text in an image within a document gets translated?</a:t>
            </a:r>
          </a:p>
          <a:p>
            <a:pPr marL="0" indent="0">
              <a:buNone/>
            </a:pPr>
            <a:r>
              <a:rPr lang="en-US" sz="1200" dirty="0"/>
              <a:t>No. The text in an image within a document isn't translated.</a:t>
            </a:r>
          </a:p>
          <a:p>
            <a:endParaRPr lang="en-US" sz="1200" dirty="0"/>
          </a:p>
          <a:p>
            <a:r>
              <a:rPr lang="en-US" sz="1200" dirty="0"/>
              <a:t>Can Document Translation translate content from scanned documents?</a:t>
            </a:r>
          </a:p>
          <a:p>
            <a:pPr marL="0" indent="0">
              <a:buNone/>
            </a:pPr>
            <a:r>
              <a:rPr lang="en-US" sz="1200" dirty="0"/>
              <a:t>Yes. Document Translation translates content from scanned PDF documents. This is currently only supported in the batch operation.</a:t>
            </a:r>
          </a:p>
        </p:txBody>
      </p:sp>
      <p:pic>
        <p:nvPicPr>
          <p:cNvPr id="5" name="Picture 4" descr="A black and grey logo&#10;&#10;Description automatically generated">
            <a:extLst>
              <a:ext uri="{FF2B5EF4-FFF2-40B4-BE49-F238E27FC236}">
                <a16:creationId xmlns:a16="http://schemas.microsoft.com/office/drawing/2014/main" id="{03945979-FC21-3709-864A-85D6063B05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4267" y="268230"/>
            <a:ext cx="1432881" cy="305047"/>
          </a:xfrm>
          <a:prstGeom prst="rect">
            <a:avLst/>
          </a:prstGeom>
        </p:spPr>
      </p:pic>
    </p:spTree>
    <p:extLst>
      <p:ext uri="{BB962C8B-B14F-4D97-AF65-F5344CB8AC3E}">
        <p14:creationId xmlns:p14="http://schemas.microsoft.com/office/powerpoint/2010/main" val="1313962890"/>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Office 2013 - 2022 Theme</Template>
  <TotalTime>22</TotalTime>
  <Words>384</Words>
  <Application>Microsoft Office PowerPoint</Application>
  <PresentationFormat>Widescreen</PresentationFormat>
  <Paragraphs>49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2013 - 2022 Theme</vt:lpstr>
      <vt:lpstr>Azure AI Translator</vt:lpstr>
      <vt:lpstr>Features of Azure AI Translator</vt:lpstr>
      <vt:lpstr>Document translation operations</vt:lpstr>
      <vt:lpstr>Batch operation limits</vt:lpstr>
      <vt:lpstr>Synchronous operation limits</vt:lpstr>
      <vt:lpstr>FAQ</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AI Translator</dc:title>
  <dc:creator>Krishnakumar Muthukrishnan</dc:creator>
  <cp:lastModifiedBy>Krishnakumar Muthukrishnan</cp:lastModifiedBy>
  <cp:revision>2</cp:revision>
  <dcterms:created xsi:type="dcterms:W3CDTF">2024-04-15T19:00:03Z</dcterms:created>
  <dcterms:modified xsi:type="dcterms:W3CDTF">2024-04-18T22:05:31Z</dcterms:modified>
</cp:coreProperties>
</file>