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F83A8-584A-4DC2-9EE1-73B834A040B7}" v="26" dt="2024-04-18T22:05:14.6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kumar Muthukrishnan" userId="7e4cf587-a988-4833-a651-6e391f28a693" providerId="ADAL" clId="{AE7F83A8-584A-4DC2-9EE1-73B834A040B7}"/>
    <pc:docChg chg="undo redo custSel modSld modMainMaster">
      <pc:chgData name="Krishnakumar Muthukrishnan" userId="7e4cf587-a988-4833-a651-6e391f28a693" providerId="ADAL" clId="{AE7F83A8-584A-4DC2-9EE1-73B834A040B7}" dt="2024-04-18T22:05:30.712" v="58" actId="255"/>
      <pc:docMkLst>
        <pc:docMk/>
      </pc:docMkLst>
      <pc:sldChg chg="addSp modSp mod setBg">
        <pc:chgData name="Krishnakumar Muthukrishnan" userId="7e4cf587-a988-4833-a651-6e391f28a693" providerId="ADAL" clId="{AE7F83A8-584A-4DC2-9EE1-73B834A040B7}" dt="2024-04-18T22:04:16.098" v="42" actId="207"/>
        <pc:sldMkLst>
          <pc:docMk/>
          <pc:sldMk cId="1345776820" sldId="256"/>
        </pc:sldMkLst>
        <pc:spChg chg="mod">
          <ac:chgData name="Krishnakumar Muthukrishnan" userId="7e4cf587-a988-4833-a651-6e391f28a693" providerId="ADAL" clId="{AE7F83A8-584A-4DC2-9EE1-73B834A040B7}" dt="2024-04-18T22:04:16.098" v="42" actId="207"/>
          <ac:spMkLst>
            <pc:docMk/>
            <pc:sldMk cId="1345776820" sldId="256"/>
            <ac:spMk id="2" creationId="{BF7AED64-5A49-A1DA-AF0F-1F1AE7B51806}"/>
          </ac:spMkLst>
        </pc:spChg>
        <pc:spChg chg="mod">
          <ac:chgData name="Krishnakumar Muthukrishnan" userId="7e4cf587-a988-4833-a651-6e391f28a693" providerId="ADAL" clId="{AE7F83A8-584A-4DC2-9EE1-73B834A040B7}" dt="2024-04-18T22:02:11.660" v="40" actId="26606"/>
          <ac:spMkLst>
            <pc:docMk/>
            <pc:sldMk cId="1345776820" sldId="256"/>
            <ac:spMk id="3" creationId="{7A31F0E3-4B24-1129-D80F-8229116C3065}"/>
          </ac:spMkLst>
        </pc:spChg>
        <pc:spChg chg="add mod">
          <ac:chgData name="Krishnakumar Muthukrishnan" userId="7e4cf587-a988-4833-a651-6e391f28a693" providerId="ADAL" clId="{AE7F83A8-584A-4DC2-9EE1-73B834A040B7}" dt="2024-04-18T22:00:45.124" v="17"/>
          <ac:spMkLst>
            <pc:docMk/>
            <pc:sldMk cId="1345776820" sldId="256"/>
            <ac:spMk id="4" creationId="{33061258-6EA6-AAD4-C1BD-D9E4F59654C8}"/>
          </ac:spMkLst>
        </pc:spChg>
        <pc:spChg chg="add">
          <ac:chgData name="Krishnakumar Muthukrishnan" userId="7e4cf587-a988-4833-a651-6e391f28a693" providerId="ADAL" clId="{AE7F83A8-584A-4DC2-9EE1-73B834A040B7}" dt="2024-04-18T22:02:11.660" v="40" actId="26606"/>
          <ac:spMkLst>
            <pc:docMk/>
            <pc:sldMk cId="1345776820" sldId="256"/>
            <ac:spMk id="11" creationId="{934F1179-B481-4F9E-BCA3-AFB972070F83}"/>
          </ac:spMkLst>
        </pc:spChg>
        <pc:spChg chg="add">
          <ac:chgData name="Krishnakumar Muthukrishnan" userId="7e4cf587-a988-4833-a651-6e391f28a693" providerId="ADAL" clId="{AE7F83A8-584A-4DC2-9EE1-73B834A040B7}" dt="2024-04-18T22:02:11.660" v="40" actId="26606"/>
          <ac:spMkLst>
            <pc:docMk/>
            <pc:sldMk cId="1345776820" sldId="256"/>
            <ac:spMk id="13" creationId="{827DC2C4-B485-428A-BF4A-472D2967F47F}"/>
          </ac:spMkLst>
        </pc:spChg>
        <pc:spChg chg="add">
          <ac:chgData name="Krishnakumar Muthukrishnan" userId="7e4cf587-a988-4833-a651-6e391f28a693" providerId="ADAL" clId="{AE7F83A8-584A-4DC2-9EE1-73B834A040B7}" dt="2024-04-18T22:02:11.660" v="40" actId="26606"/>
          <ac:spMkLst>
            <pc:docMk/>
            <pc:sldMk cId="1345776820" sldId="256"/>
            <ac:spMk id="15" creationId="{EE04B5EB-F158-4507-90DD-BD23620C7CC9}"/>
          </ac:spMkLst>
        </pc:spChg>
        <pc:picChg chg="add mod">
          <ac:chgData name="Krishnakumar Muthukrishnan" userId="7e4cf587-a988-4833-a651-6e391f28a693" providerId="ADAL" clId="{AE7F83A8-584A-4DC2-9EE1-73B834A040B7}" dt="2024-04-18T22:01:17.679" v="26" actId="1076"/>
          <ac:picMkLst>
            <pc:docMk/>
            <pc:sldMk cId="1345776820" sldId="256"/>
            <ac:picMk id="6" creationId="{2227F0F7-C596-5B08-C1B2-CB64EC727BE8}"/>
          </ac:picMkLst>
        </pc:picChg>
      </pc:sldChg>
      <pc:sldChg chg="addSp modSp mod">
        <pc:chgData name="Krishnakumar Muthukrishnan" userId="7e4cf587-a988-4833-a651-6e391f28a693" providerId="ADAL" clId="{AE7F83A8-584A-4DC2-9EE1-73B834A040B7}" dt="2024-04-18T22:04:30.192" v="46" actId="404"/>
        <pc:sldMkLst>
          <pc:docMk/>
          <pc:sldMk cId="3522920249" sldId="257"/>
        </pc:sldMkLst>
        <pc:spChg chg="mod">
          <ac:chgData name="Krishnakumar Muthukrishnan" userId="7e4cf587-a988-4833-a651-6e391f28a693" providerId="ADAL" clId="{AE7F83A8-584A-4DC2-9EE1-73B834A040B7}" dt="2024-04-18T22:04:26.288" v="43" actId="255"/>
          <ac:spMkLst>
            <pc:docMk/>
            <pc:sldMk cId="3522920249" sldId="257"/>
            <ac:spMk id="2" creationId="{83A10C4B-72AB-6C7F-F340-571461D9A6EE}"/>
          </ac:spMkLst>
        </pc:spChg>
        <pc:spChg chg="mod">
          <ac:chgData name="Krishnakumar Muthukrishnan" userId="7e4cf587-a988-4833-a651-6e391f28a693" providerId="ADAL" clId="{AE7F83A8-584A-4DC2-9EE1-73B834A040B7}" dt="2024-04-18T22:04:30.192" v="46" actId="404"/>
          <ac:spMkLst>
            <pc:docMk/>
            <pc:sldMk cId="3522920249" sldId="257"/>
            <ac:spMk id="3" creationId="{B7B88D0C-7F5B-2B37-3304-AA7FB688D104}"/>
          </ac:spMkLst>
        </pc:spChg>
        <pc:picChg chg="add mod">
          <ac:chgData name="Krishnakumar Muthukrishnan" userId="7e4cf587-a988-4833-a651-6e391f28a693" providerId="ADAL" clId="{AE7F83A8-584A-4DC2-9EE1-73B834A040B7}" dt="2024-04-18T22:01:23.186" v="29" actId="1036"/>
          <ac:picMkLst>
            <pc:docMk/>
            <pc:sldMk cId="3522920249" sldId="257"/>
            <ac:picMk id="4" creationId="{97D84F1C-C055-031E-B98C-DC6BC56D066C}"/>
          </ac:picMkLst>
        </pc:picChg>
      </pc:sldChg>
      <pc:sldChg chg="addSp modSp mod">
        <pc:chgData name="Krishnakumar Muthukrishnan" userId="7e4cf587-a988-4833-a651-6e391f28a693" providerId="ADAL" clId="{AE7F83A8-584A-4DC2-9EE1-73B834A040B7}" dt="2024-04-18T22:05:24.940" v="57" actId="113"/>
        <pc:sldMkLst>
          <pc:docMk/>
          <pc:sldMk cId="3621682269" sldId="258"/>
        </pc:sldMkLst>
        <pc:spChg chg="mod">
          <ac:chgData name="Krishnakumar Muthukrishnan" userId="7e4cf587-a988-4833-a651-6e391f28a693" providerId="ADAL" clId="{AE7F83A8-584A-4DC2-9EE1-73B834A040B7}" dt="2024-04-18T22:04:49.310" v="49" actId="255"/>
          <ac:spMkLst>
            <pc:docMk/>
            <pc:sldMk cId="3621682269" sldId="258"/>
            <ac:spMk id="2" creationId="{1621E78E-EEAC-E759-30AA-E41F5C58B5D1}"/>
          </ac:spMkLst>
        </pc:spChg>
        <pc:graphicFrameChg chg="modGraphic">
          <ac:chgData name="Krishnakumar Muthukrishnan" userId="7e4cf587-a988-4833-a651-6e391f28a693" providerId="ADAL" clId="{AE7F83A8-584A-4DC2-9EE1-73B834A040B7}" dt="2024-04-18T22:05:24.940" v="57" actId="113"/>
          <ac:graphicFrameMkLst>
            <pc:docMk/>
            <pc:sldMk cId="3621682269" sldId="258"/>
            <ac:graphicFrameMk id="5" creationId="{C6E098F9-336F-A339-8639-CE5A058410FD}"/>
          </ac:graphicFrameMkLst>
        </pc:graphicFrameChg>
        <pc:picChg chg="add mod">
          <ac:chgData name="Krishnakumar Muthukrishnan" userId="7e4cf587-a988-4833-a651-6e391f28a693" providerId="ADAL" clId="{AE7F83A8-584A-4DC2-9EE1-73B834A040B7}" dt="2024-04-18T22:01:35.005" v="32"/>
          <ac:picMkLst>
            <pc:docMk/>
            <pc:sldMk cId="3621682269" sldId="258"/>
            <ac:picMk id="3" creationId="{96E080FD-FB21-53B8-4790-42506BC83AF9}"/>
          </ac:picMkLst>
        </pc:picChg>
      </pc:sldChg>
      <pc:sldChg chg="addSp modSp mod">
        <pc:chgData name="Krishnakumar Muthukrishnan" userId="7e4cf587-a988-4833-a651-6e391f28a693" providerId="ADAL" clId="{AE7F83A8-584A-4DC2-9EE1-73B834A040B7}" dt="2024-04-18T22:05:20.655" v="56" actId="113"/>
        <pc:sldMkLst>
          <pc:docMk/>
          <pc:sldMk cId="96004451" sldId="259"/>
        </pc:sldMkLst>
        <pc:spChg chg="mod">
          <ac:chgData name="Krishnakumar Muthukrishnan" userId="7e4cf587-a988-4833-a651-6e391f28a693" providerId="ADAL" clId="{AE7F83A8-584A-4DC2-9EE1-73B834A040B7}" dt="2024-04-18T22:05:08.242" v="52" actId="255"/>
          <ac:spMkLst>
            <pc:docMk/>
            <pc:sldMk cId="96004451" sldId="259"/>
            <ac:spMk id="2" creationId="{1621E78E-EEAC-E759-30AA-E41F5C58B5D1}"/>
          </ac:spMkLst>
        </pc:spChg>
        <pc:graphicFrameChg chg="modGraphic">
          <ac:chgData name="Krishnakumar Muthukrishnan" userId="7e4cf587-a988-4833-a651-6e391f28a693" providerId="ADAL" clId="{AE7F83A8-584A-4DC2-9EE1-73B834A040B7}" dt="2024-04-18T22:05:20.655" v="56" actId="113"/>
          <ac:graphicFrameMkLst>
            <pc:docMk/>
            <pc:sldMk cId="96004451" sldId="259"/>
            <ac:graphicFrameMk id="5" creationId="{C6E098F9-336F-A339-8639-CE5A058410FD}"/>
          </ac:graphicFrameMkLst>
        </pc:graphicFrameChg>
        <pc:picChg chg="add mod">
          <ac:chgData name="Krishnakumar Muthukrishnan" userId="7e4cf587-a988-4833-a651-6e391f28a693" providerId="ADAL" clId="{AE7F83A8-584A-4DC2-9EE1-73B834A040B7}" dt="2024-04-18T22:01:36.187" v="33"/>
          <ac:picMkLst>
            <pc:docMk/>
            <pc:sldMk cId="96004451" sldId="259"/>
            <ac:picMk id="3" creationId="{FBD37948-8E40-8BDD-C096-7FE0D583F422}"/>
          </ac:picMkLst>
        </pc:picChg>
        <pc:picChg chg="add mod">
          <ac:chgData name="Krishnakumar Muthukrishnan" userId="7e4cf587-a988-4833-a651-6e391f28a693" providerId="ADAL" clId="{AE7F83A8-584A-4DC2-9EE1-73B834A040B7}" dt="2024-04-18T22:05:14.620" v="55"/>
          <ac:picMkLst>
            <pc:docMk/>
            <pc:sldMk cId="96004451" sldId="259"/>
            <ac:picMk id="4" creationId="{2227F0F7-C596-5B08-C1B2-CB64EC727BE8}"/>
          </ac:picMkLst>
        </pc:picChg>
      </pc:sldChg>
      <pc:sldChg chg="addSp modSp mod">
        <pc:chgData name="Krishnakumar Muthukrishnan" userId="7e4cf587-a988-4833-a651-6e391f28a693" providerId="ADAL" clId="{AE7F83A8-584A-4DC2-9EE1-73B834A040B7}" dt="2024-04-18T22:05:30.712" v="58" actId="255"/>
        <pc:sldMkLst>
          <pc:docMk/>
          <pc:sldMk cId="1313962890" sldId="260"/>
        </pc:sldMkLst>
        <pc:spChg chg="mod">
          <ac:chgData name="Krishnakumar Muthukrishnan" userId="7e4cf587-a988-4833-a651-6e391f28a693" providerId="ADAL" clId="{AE7F83A8-584A-4DC2-9EE1-73B834A040B7}" dt="2024-04-18T22:05:30.712" v="58" actId="255"/>
          <ac:spMkLst>
            <pc:docMk/>
            <pc:sldMk cId="1313962890" sldId="260"/>
            <ac:spMk id="2" creationId="{30DE0276-E5CE-D40E-1F75-C0497775931D}"/>
          </ac:spMkLst>
        </pc:spChg>
        <pc:picChg chg="add mod">
          <ac:chgData name="Krishnakumar Muthukrishnan" userId="7e4cf587-a988-4833-a651-6e391f28a693" providerId="ADAL" clId="{AE7F83A8-584A-4DC2-9EE1-73B834A040B7}" dt="2024-04-18T22:01:28.789" v="30"/>
          <ac:picMkLst>
            <pc:docMk/>
            <pc:sldMk cId="1313962890" sldId="260"/>
            <ac:picMk id="4" creationId="{3ECAAB64-38D6-F299-4C1A-66814D1850D6}"/>
          </ac:picMkLst>
        </pc:picChg>
        <pc:picChg chg="add mod">
          <ac:chgData name="Krishnakumar Muthukrishnan" userId="7e4cf587-a988-4833-a651-6e391f28a693" providerId="ADAL" clId="{AE7F83A8-584A-4DC2-9EE1-73B834A040B7}" dt="2024-04-18T22:01:37.387" v="34"/>
          <ac:picMkLst>
            <pc:docMk/>
            <pc:sldMk cId="1313962890" sldId="260"/>
            <ac:picMk id="5" creationId="{03945979-FC21-3709-864A-85D6063B05D4}"/>
          </ac:picMkLst>
        </pc:picChg>
      </pc:sldChg>
      <pc:sldChg chg="addSp modSp mod">
        <pc:chgData name="Krishnakumar Muthukrishnan" userId="7e4cf587-a988-4833-a651-6e391f28a693" providerId="ADAL" clId="{AE7F83A8-584A-4DC2-9EE1-73B834A040B7}" dt="2024-04-18T22:04:43.515" v="48" actId="255"/>
        <pc:sldMkLst>
          <pc:docMk/>
          <pc:sldMk cId="323335764" sldId="261"/>
        </pc:sldMkLst>
        <pc:spChg chg="mod">
          <ac:chgData name="Krishnakumar Muthukrishnan" userId="7e4cf587-a988-4833-a651-6e391f28a693" providerId="ADAL" clId="{AE7F83A8-584A-4DC2-9EE1-73B834A040B7}" dt="2024-04-18T22:04:40.175" v="47" actId="255"/>
          <ac:spMkLst>
            <pc:docMk/>
            <pc:sldMk cId="323335764" sldId="261"/>
            <ac:spMk id="2" creationId="{83A10C4B-72AB-6C7F-F340-571461D9A6EE}"/>
          </ac:spMkLst>
        </pc:spChg>
        <pc:spChg chg="mod">
          <ac:chgData name="Krishnakumar Muthukrishnan" userId="7e4cf587-a988-4833-a651-6e391f28a693" providerId="ADAL" clId="{AE7F83A8-584A-4DC2-9EE1-73B834A040B7}" dt="2024-04-18T22:04:43.515" v="48" actId="255"/>
          <ac:spMkLst>
            <pc:docMk/>
            <pc:sldMk cId="323335764" sldId="261"/>
            <ac:spMk id="3" creationId="{B7B88D0C-7F5B-2B37-3304-AA7FB688D104}"/>
          </ac:spMkLst>
        </pc:spChg>
        <pc:picChg chg="add mod">
          <ac:chgData name="Krishnakumar Muthukrishnan" userId="7e4cf587-a988-4833-a651-6e391f28a693" providerId="ADAL" clId="{AE7F83A8-584A-4DC2-9EE1-73B834A040B7}" dt="2024-04-18T22:01:33.684" v="31"/>
          <ac:picMkLst>
            <pc:docMk/>
            <pc:sldMk cId="323335764" sldId="261"/>
            <ac:picMk id="4" creationId="{E9E783AE-6F41-5E03-A5F3-E7F6213EBFF9}"/>
          </ac:picMkLst>
        </pc:picChg>
      </pc:sldChg>
      <pc:sldMasterChg chg="modSldLayout">
        <pc:chgData name="Krishnakumar Muthukrishnan" userId="7e4cf587-a988-4833-a651-6e391f28a693" providerId="ADAL" clId="{AE7F83A8-584A-4DC2-9EE1-73B834A040B7}" dt="2024-04-18T22:00:32.517" v="16"/>
        <pc:sldMasterMkLst>
          <pc:docMk/>
          <pc:sldMasterMk cId="4181258139" sldId="2147483672"/>
        </pc:sldMasterMkLst>
        <pc:sldLayoutChg chg="addSp delSp modSp mod">
          <pc:chgData name="Krishnakumar Muthukrishnan" userId="7e4cf587-a988-4833-a651-6e391f28a693" providerId="ADAL" clId="{AE7F83A8-584A-4DC2-9EE1-73B834A040B7}" dt="2024-04-18T21:59:14.541" v="6" actId="20577"/>
          <pc:sldLayoutMkLst>
            <pc:docMk/>
            <pc:sldMasterMk cId="4181258139" sldId="2147483672"/>
            <pc:sldLayoutMk cId="3963872290" sldId="2147483673"/>
          </pc:sldLayoutMkLst>
          <pc:spChg chg="add del">
            <ac:chgData name="Krishnakumar Muthukrishnan" userId="7e4cf587-a988-4833-a651-6e391f28a693" providerId="ADAL" clId="{AE7F83A8-584A-4DC2-9EE1-73B834A040B7}" dt="2024-04-18T21:57:57.085" v="2" actId="11529"/>
            <ac:spMkLst>
              <pc:docMk/>
              <pc:sldMasterMk cId="4181258139" sldId="2147483672"/>
              <pc:sldLayoutMk cId="3963872290" sldId="2147483673"/>
              <ac:spMk id="7" creationId="{0E039B33-C436-C6BA-F992-A0C606B59C7D}"/>
            </ac:spMkLst>
          </pc:spChg>
          <pc:spChg chg="add mod">
            <ac:chgData name="Krishnakumar Muthukrishnan" userId="7e4cf587-a988-4833-a651-6e391f28a693" providerId="ADAL" clId="{AE7F83A8-584A-4DC2-9EE1-73B834A040B7}" dt="2024-04-18T21:59:14.541" v="6" actId="20577"/>
            <ac:spMkLst>
              <pc:docMk/>
              <pc:sldMasterMk cId="4181258139" sldId="2147483672"/>
              <pc:sldLayoutMk cId="3963872290" sldId="2147483673"/>
              <ac:spMk id="8" creationId="{83D83AD1-81D2-DDB5-9967-ECE2B8D25236}"/>
            </ac:spMkLst>
          </pc:spChg>
        </pc:sldLayoutChg>
        <pc:sldLayoutChg chg="addSp modSp">
          <pc:chgData name="Krishnakumar Muthukrishnan" userId="7e4cf587-a988-4833-a651-6e391f28a693" providerId="ADAL" clId="{AE7F83A8-584A-4DC2-9EE1-73B834A040B7}" dt="2024-04-18T22:00:18.259" v="7"/>
          <pc:sldLayoutMkLst>
            <pc:docMk/>
            <pc:sldMasterMk cId="4181258139" sldId="2147483672"/>
            <pc:sldLayoutMk cId="571734850" sldId="2147483674"/>
          </pc:sldLayoutMkLst>
          <pc:spChg chg="add mod">
            <ac:chgData name="Krishnakumar Muthukrishnan" userId="7e4cf587-a988-4833-a651-6e391f28a693" providerId="ADAL" clId="{AE7F83A8-584A-4DC2-9EE1-73B834A040B7}" dt="2024-04-18T22:00:18.259" v="7"/>
            <ac:spMkLst>
              <pc:docMk/>
              <pc:sldMasterMk cId="4181258139" sldId="2147483672"/>
              <pc:sldLayoutMk cId="571734850" sldId="2147483674"/>
              <ac:spMk id="7" creationId="{C2633C46-021D-FF52-076B-0FA55FF61A05}"/>
            </ac:spMkLst>
          </pc:spChg>
        </pc:sldLayoutChg>
        <pc:sldLayoutChg chg="addSp modSp">
          <pc:chgData name="Krishnakumar Muthukrishnan" userId="7e4cf587-a988-4833-a651-6e391f28a693" providerId="ADAL" clId="{AE7F83A8-584A-4DC2-9EE1-73B834A040B7}" dt="2024-04-18T22:00:19.851" v="8"/>
          <pc:sldLayoutMkLst>
            <pc:docMk/>
            <pc:sldMasterMk cId="4181258139" sldId="2147483672"/>
            <pc:sldLayoutMk cId="4187459875" sldId="2147483675"/>
          </pc:sldLayoutMkLst>
          <pc:spChg chg="add mod">
            <ac:chgData name="Krishnakumar Muthukrishnan" userId="7e4cf587-a988-4833-a651-6e391f28a693" providerId="ADAL" clId="{AE7F83A8-584A-4DC2-9EE1-73B834A040B7}" dt="2024-04-18T22:00:19.851" v="8"/>
            <ac:spMkLst>
              <pc:docMk/>
              <pc:sldMasterMk cId="4181258139" sldId="2147483672"/>
              <pc:sldLayoutMk cId="4187459875" sldId="2147483675"/>
              <ac:spMk id="7" creationId="{A8A4258E-7E84-1A58-28B9-9CD1CB186EF0}"/>
            </ac:spMkLst>
          </pc:spChg>
        </pc:sldLayoutChg>
        <pc:sldLayoutChg chg="addSp modSp">
          <pc:chgData name="Krishnakumar Muthukrishnan" userId="7e4cf587-a988-4833-a651-6e391f28a693" providerId="ADAL" clId="{AE7F83A8-584A-4DC2-9EE1-73B834A040B7}" dt="2024-04-18T22:00:21.223" v="9"/>
          <pc:sldLayoutMkLst>
            <pc:docMk/>
            <pc:sldMasterMk cId="4181258139" sldId="2147483672"/>
            <pc:sldLayoutMk cId="2321173811" sldId="2147483676"/>
          </pc:sldLayoutMkLst>
          <pc:spChg chg="add mod">
            <ac:chgData name="Krishnakumar Muthukrishnan" userId="7e4cf587-a988-4833-a651-6e391f28a693" providerId="ADAL" clId="{AE7F83A8-584A-4DC2-9EE1-73B834A040B7}" dt="2024-04-18T22:00:21.223" v="9"/>
            <ac:spMkLst>
              <pc:docMk/>
              <pc:sldMasterMk cId="4181258139" sldId="2147483672"/>
              <pc:sldLayoutMk cId="2321173811" sldId="2147483676"/>
              <ac:spMk id="8" creationId="{44F6634C-35A9-6F2A-F8D9-BC31D4422A1B}"/>
            </ac:spMkLst>
          </pc:spChg>
        </pc:sldLayoutChg>
        <pc:sldLayoutChg chg="addSp modSp">
          <pc:chgData name="Krishnakumar Muthukrishnan" userId="7e4cf587-a988-4833-a651-6e391f28a693" providerId="ADAL" clId="{AE7F83A8-584A-4DC2-9EE1-73B834A040B7}" dt="2024-04-18T22:00:22.479" v="10"/>
          <pc:sldLayoutMkLst>
            <pc:docMk/>
            <pc:sldMasterMk cId="4181258139" sldId="2147483672"/>
            <pc:sldLayoutMk cId="3505131975" sldId="2147483677"/>
          </pc:sldLayoutMkLst>
          <pc:spChg chg="add mod">
            <ac:chgData name="Krishnakumar Muthukrishnan" userId="7e4cf587-a988-4833-a651-6e391f28a693" providerId="ADAL" clId="{AE7F83A8-584A-4DC2-9EE1-73B834A040B7}" dt="2024-04-18T22:00:22.479" v="10"/>
            <ac:spMkLst>
              <pc:docMk/>
              <pc:sldMasterMk cId="4181258139" sldId="2147483672"/>
              <pc:sldLayoutMk cId="3505131975" sldId="2147483677"/>
              <ac:spMk id="10" creationId="{4DC8C87D-E54B-1794-EF95-6C32D5D791BA}"/>
            </ac:spMkLst>
          </pc:spChg>
        </pc:sldLayoutChg>
        <pc:sldLayoutChg chg="addSp modSp">
          <pc:chgData name="Krishnakumar Muthukrishnan" userId="7e4cf587-a988-4833-a651-6e391f28a693" providerId="ADAL" clId="{AE7F83A8-584A-4DC2-9EE1-73B834A040B7}" dt="2024-04-18T22:00:23.898" v="11"/>
          <pc:sldLayoutMkLst>
            <pc:docMk/>
            <pc:sldMasterMk cId="4181258139" sldId="2147483672"/>
            <pc:sldLayoutMk cId="374003496" sldId="2147483678"/>
          </pc:sldLayoutMkLst>
          <pc:spChg chg="add mod">
            <ac:chgData name="Krishnakumar Muthukrishnan" userId="7e4cf587-a988-4833-a651-6e391f28a693" providerId="ADAL" clId="{AE7F83A8-584A-4DC2-9EE1-73B834A040B7}" dt="2024-04-18T22:00:23.898" v="11"/>
            <ac:spMkLst>
              <pc:docMk/>
              <pc:sldMasterMk cId="4181258139" sldId="2147483672"/>
              <pc:sldLayoutMk cId="374003496" sldId="2147483678"/>
              <ac:spMk id="6" creationId="{B3E2AE84-9B6E-97A8-22F6-67A5D6BD11AC}"/>
            </ac:spMkLst>
          </pc:spChg>
        </pc:sldLayoutChg>
        <pc:sldLayoutChg chg="addSp modSp">
          <pc:chgData name="Krishnakumar Muthukrishnan" userId="7e4cf587-a988-4833-a651-6e391f28a693" providerId="ADAL" clId="{AE7F83A8-584A-4DC2-9EE1-73B834A040B7}" dt="2024-04-18T22:00:27.647" v="12"/>
          <pc:sldLayoutMkLst>
            <pc:docMk/>
            <pc:sldMasterMk cId="4181258139" sldId="2147483672"/>
            <pc:sldLayoutMk cId="2649892423" sldId="2147483679"/>
          </pc:sldLayoutMkLst>
          <pc:spChg chg="add mod">
            <ac:chgData name="Krishnakumar Muthukrishnan" userId="7e4cf587-a988-4833-a651-6e391f28a693" providerId="ADAL" clId="{AE7F83A8-584A-4DC2-9EE1-73B834A040B7}" dt="2024-04-18T22:00:27.647" v="12"/>
            <ac:spMkLst>
              <pc:docMk/>
              <pc:sldMasterMk cId="4181258139" sldId="2147483672"/>
              <pc:sldLayoutMk cId="2649892423" sldId="2147483679"/>
              <ac:spMk id="5" creationId="{6D40ABAF-4548-1768-40B7-AD0C5444D62F}"/>
            </ac:spMkLst>
          </pc:spChg>
        </pc:sldLayoutChg>
        <pc:sldLayoutChg chg="addSp modSp">
          <pc:chgData name="Krishnakumar Muthukrishnan" userId="7e4cf587-a988-4833-a651-6e391f28a693" providerId="ADAL" clId="{AE7F83A8-584A-4DC2-9EE1-73B834A040B7}" dt="2024-04-18T22:00:28.896" v="13"/>
          <pc:sldLayoutMkLst>
            <pc:docMk/>
            <pc:sldMasterMk cId="4181258139" sldId="2147483672"/>
            <pc:sldLayoutMk cId="3026489024" sldId="2147483680"/>
          </pc:sldLayoutMkLst>
          <pc:spChg chg="add mod">
            <ac:chgData name="Krishnakumar Muthukrishnan" userId="7e4cf587-a988-4833-a651-6e391f28a693" providerId="ADAL" clId="{AE7F83A8-584A-4DC2-9EE1-73B834A040B7}" dt="2024-04-18T22:00:28.896" v="13"/>
            <ac:spMkLst>
              <pc:docMk/>
              <pc:sldMasterMk cId="4181258139" sldId="2147483672"/>
              <pc:sldLayoutMk cId="3026489024" sldId="2147483680"/>
              <ac:spMk id="8" creationId="{0F4EA791-7CAC-9C9B-6345-8DA12E841B92}"/>
            </ac:spMkLst>
          </pc:spChg>
        </pc:sldLayoutChg>
        <pc:sldLayoutChg chg="addSp modSp">
          <pc:chgData name="Krishnakumar Muthukrishnan" userId="7e4cf587-a988-4833-a651-6e391f28a693" providerId="ADAL" clId="{AE7F83A8-584A-4DC2-9EE1-73B834A040B7}" dt="2024-04-18T22:00:30.128" v="14"/>
          <pc:sldLayoutMkLst>
            <pc:docMk/>
            <pc:sldMasterMk cId="4181258139" sldId="2147483672"/>
            <pc:sldLayoutMk cId="2141180376" sldId="2147483681"/>
          </pc:sldLayoutMkLst>
          <pc:spChg chg="add mod">
            <ac:chgData name="Krishnakumar Muthukrishnan" userId="7e4cf587-a988-4833-a651-6e391f28a693" providerId="ADAL" clId="{AE7F83A8-584A-4DC2-9EE1-73B834A040B7}" dt="2024-04-18T22:00:30.128" v="14"/>
            <ac:spMkLst>
              <pc:docMk/>
              <pc:sldMasterMk cId="4181258139" sldId="2147483672"/>
              <pc:sldLayoutMk cId="2141180376" sldId="2147483681"/>
              <ac:spMk id="8" creationId="{9598FA7E-368C-6029-C1FF-4AE2ABF5DE96}"/>
            </ac:spMkLst>
          </pc:spChg>
        </pc:sldLayoutChg>
        <pc:sldLayoutChg chg="addSp modSp">
          <pc:chgData name="Krishnakumar Muthukrishnan" userId="7e4cf587-a988-4833-a651-6e391f28a693" providerId="ADAL" clId="{AE7F83A8-584A-4DC2-9EE1-73B834A040B7}" dt="2024-04-18T22:00:31.332" v="15"/>
          <pc:sldLayoutMkLst>
            <pc:docMk/>
            <pc:sldMasterMk cId="4181258139" sldId="2147483672"/>
            <pc:sldLayoutMk cId="717655412" sldId="2147483682"/>
          </pc:sldLayoutMkLst>
          <pc:spChg chg="add mod">
            <ac:chgData name="Krishnakumar Muthukrishnan" userId="7e4cf587-a988-4833-a651-6e391f28a693" providerId="ADAL" clId="{AE7F83A8-584A-4DC2-9EE1-73B834A040B7}" dt="2024-04-18T22:00:31.332" v="15"/>
            <ac:spMkLst>
              <pc:docMk/>
              <pc:sldMasterMk cId="4181258139" sldId="2147483672"/>
              <pc:sldLayoutMk cId="717655412" sldId="2147483682"/>
              <ac:spMk id="7" creationId="{8AD6E267-25B0-7C8A-7C9F-7406F57AD743}"/>
            </ac:spMkLst>
          </pc:spChg>
        </pc:sldLayoutChg>
        <pc:sldLayoutChg chg="addSp modSp">
          <pc:chgData name="Krishnakumar Muthukrishnan" userId="7e4cf587-a988-4833-a651-6e391f28a693" providerId="ADAL" clId="{AE7F83A8-584A-4DC2-9EE1-73B834A040B7}" dt="2024-04-18T22:00:32.517" v="16"/>
          <pc:sldLayoutMkLst>
            <pc:docMk/>
            <pc:sldMasterMk cId="4181258139" sldId="2147483672"/>
            <pc:sldLayoutMk cId="1472493928" sldId="2147483683"/>
          </pc:sldLayoutMkLst>
          <pc:spChg chg="add mod">
            <ac:chgData name="Krishnakumar Muthukrishnan" userId="7e4cf587-a988-4833-a651-6e391f28a693" providerId="ADAL" clId="{AE7F83A8-584A-4DC2-9EE1-73B834A040B7}" dt="2024-04-18T22:00:32.517" v="16"/>
            <ac:spMkLst>
              <pc:docMk/>
              <pc:sldMasterMk cId="4181258139" sldId="2147483672"/>
              <pc:sldLayoutMk cId="1472493928" sldId="2147483683"/>
              <ac:spMk id="7" creationId="{091E4606-BEC9-4790-770E-B3B92B8C6B93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049A-4A40-4F99-88D7-68EFEF79F96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47FB-7417-40D2-8662-7EB637002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D83AD1-81D2-DDB5-9967-ECE2B8D252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4488" y="236538"/>
            <a:ext cx="2605087" cy="5683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7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049A-4A40-4F99-88D7-68EFEF79F96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47FB-7417-40D2-8662-7EB637002B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8AD6E267-25B0-7C8A-7C9F-7406F57AD7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4488" y="236538"/>
            <a:ext cx="2605087" cy="5683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049A-4A40-4F99-88D7-68EFEF79F96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47FB-7417-40D2-8662-7EB637002B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91E4606-BEC9-4790-770E-B3B92B8C6B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4488" y="236538"/>
            <a:ext cx="2605087" cy="5683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049A-4A40-4F99-88D7-68EFEF79F96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47FB-7417-40D2-8662-7EB637002B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C2633C46-021D-FF52-076B-0FA55FF61A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4488" y="236538"/>
            <a:ext cx="2605087" cy="5683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3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049A-4A40-4F99-88D7-68EFEF79F96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47FB-7417-40D2-8662-7EB637002B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8A4258E-7E84-1A58-28B9-9CD1CB186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4488" y="236538"/>
            <a:ext cx="2605087" cy="5683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5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049A-4A40-4F99-88D7-68EFEF79F96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47FB-7417-40D2-8662-7EB637002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4F6634C-35A9-6F2A-F8D9-BC31D4422A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4488" y="236538"/>
            <a:ext cx="2605087" cy="5683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7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049A-4A40-4F99-88D7-68EFEF79F96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47FB-7417-40D2-8662-7EB637002B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DC8C87D-E54B-1794-EF95-6C32D5D791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4488" y="236538"/>
            <a:ext cx="2605087" cy="5683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3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049A-4A40-4F99-88D7-68EFEF79F96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47FB-7417-40D2-8662-7EB637002B6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B3E2AE84-9B6E-97A8-22F6-67A5D6BD11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4488" y="236538"/>
            <a:ext cx="2605087" cy="5683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049A-4A40-4F99-88D7-68EFEF79F96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47FB-7417-40D2-8662-7EB637002B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D40ABAF-4548-1768-40B7-AD0C5444D6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4488" y="236538"/>
            <a:ext cx="2605087" cy="5683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049A-4A40-4F99-88D7-68EFEF79F96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47FB-7417-40D2-8662-7EB637002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F4EA791-7CAC-9C9B-6345-8DA12E841B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4488" y="236538"/>
            <a:ext cx="2605087" cy="5683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8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049A-4A40-4F99-88D7-68EFEF79F96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47FB-7417-40D2-8662-7EB637002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598FA7E-368C-6029-C1FF-4AE2ABF5DE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4488" y="236538"/>
            <a:ext cx="2605087" cy="5683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8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C049A-4A40-4F99-88D7-68EFEF79F96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47FB-7417-40D2-8662-7EB637002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D64-5A49-A1DA-AF0F-1F1AE7B51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ko" sz="48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Azure AI 번역기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1F0E3-4B24-1129-D80F-8229116C3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문서 번역</a:t>
            </a:r>
          </a:p>
        </p:txBody>
      </p:sp>
      <p:pic>
        <p:nvPicPr>
          <p:cNvPr id="6" name="Picture 5" descr="블랙과 그레이 로고&#10;&#10;설명 자동 생성">
            <a:extLst>
              <a:ext uri="{FF2B5EF4-FFF2-40B4-BE49-F238E27FC236}">
                <a16:creationId xmlns:a16="http://schemas.microsoft.com/office/drawing/2014/main" id="{2227F0F7-C596-5B08-C1B2-CB64EC727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67" y="268230"/>
            <a:ext cx="1432881" cy="3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76820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0C4B-72AB-6C7F-F340-571461D9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/>
            <a:r>
              <a:rPr lang="ko" sz="3200" u="sng" dirty="0"/>
              <a:t>Azure AI Translator의 기능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8D0C-7F5B-2B37-3304-AA7FB688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/>
            <a:r>
              <a:rPr lang="ko" sz="1800" dirty="0"/>
              <a:t>텍스트 번역</a:t>
            </a:r>
          </a:p>
          <a:p>
            <a:pPr/>
            <a:r>
              <a:rPr lang="ko" sz="1800" dirty="0"/>
              <a:t>문서 번역</a:t>
            </a:r>
          </a:p>
          <a:p>
            <a:pPr/>
            <a:r>
              <a:rPr lang="ko" sz="1800" dirty="0"/>
              <a:t>맞춤형 번역 모델 구축</a:t>
            </a:r>
          </a:p>
          <a:p>
            <a:pPr/>
            <a:r>
              <a:rPr lang="ko" sz="1800" dirty="0"/>
              <a:t>Microsoft Translator 앱 </a:t>
            </a:r>
          </a:p>
        </p:txBody>
      </p:sp>
      <p:pic>
        <p:nvPicPr>
          <p:cNvPr id="4" name="Picture 3" descr="블랙과 그레이 로고&#10;&#10;설명 자동 생성">
            <a:extLst>
              <a:ext uri="{FF2B5EF4-FFF2-40B4-BE49-F238E27FC236}">
                <a16:creationId xmlns:a16="http://schemas.microsoft.com/office/drawing/2014/main" id="{97D84F1C-C055-031E-B98C-DC6BC56D0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67" y="277706"/>
            <a:ext cx="1432881" cy="3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20249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0C4B-72AB-6C7F-F340-571461D9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/>
            <a:r>
              <a:rPr lang="ko" sz="3200" u="sng" dirty="0"/>
              <a:t>문서 번역 작업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8D0C-7F5B-2B37-3304-AA7FB688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/>
            <a:r>
              <a:rPr lang="ko" sz="1800" dirty="0"/>
              <a:t>배치: 한 소스 언어에서 여러 대상 언어로 문서 배치를 번역하는 데 적합합니다. 이 작업을 수행하려면 Azure 리소스와 Azure Storage 계정이 필요합니다. </a:t>
            </a:r>
          </a:p>
          <a:p>
            <a:pPr/>
            <a:endParaRPr lang="en-US" sz="1800" dirty="0"/>
          </a:p>
          <a:p>
            <a:pPr/>
            <a:r>
              <a:rPr lang="ko" sz="1800" dirty="0"/>
              <a:t>동기식: 단일 페이지 파일의 즉각적인 응답 처리를 지원합니다. 동기 변환 프로세스에는 Azure Blob Storage 계정이 필요하지 않습니다. 최종 응답에는 번역된 문서가 포함되며 호출 클라이언트로 직접 반환됩니다. </a:t>
            </a:r>
          </a:p>
        </p:txBody>
      </p:sp>
      <p:pic>
        <p:nvPicPr>
          <p:cNvPr id="4" name="Picture 3" descr="블랙과 그레이 로고&#10;&#10;설명 자동 생성">
            <a:extLst>
              <a:ext uri="{FF2B5EF4-FFF2-40B4-BE49-F238E27FC236}">
                <a16:creationId xmlns:a16="http://schemas.microsoft.com/office/drawing/2014/main" id="{E9E783AE-6F41-5E03-A5F3-E7F6213EB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67" y="268230"/>
            <a:ext cx="1432881" cy="3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5764"/>
      </p:ext>
    </p:extLst>
  </p:cSld>
  <p:clrMapOvr>
    <a:masterClrMapping/>
  </p:clrMapOvr>
</p:sld>
</file>

<file path=ppt/slides/slide4.xml><?xml version="1.0" encoding="utf-8"?>
<p:sld xmlns:a16="http://schemas.microsoft.com/office/drawing/2014/main" xmlns:p14="http://schemas.microsoft.com/office/powerpoint/2010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E78E-EEAC-E759-30AA-E41F5C58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/>
            <a:r>
              <a:rPr lang="ko" sz="3200" u="sng" dirty="0"/>
              <a:t>배치 작업 제한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E098F9-336F-A339-8639-CE5A05841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655765"/>
              </p:ext>
            </p:extLst>
          </p:nvPr>
        </p:nvGraphicFramePr>
        <p:xfrm>
          <a:off x="939383" y="1690688"/>
          <a:ext cx="10327162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63581">
                  <a:extLst>
                    <a:ext uri="{9D8B030D-6E8A-4147-A177-3AD203B41FA5}">
                      <a16:colId xmlns:a16="http://schemas.microsoft.com/office/drawing/2014/main" val="838163719"/>
                    </a:ext>
                  </a:extLst>
                </a:gridCol>
                <a:gridCol w="5163581">
                  <a:extLst>
                    <a:ext uri="{9D8B030D-6E8A-4147-A177-3AD203B41FA5}">
                      <a16:colId xmlns:a16="http://schemas.microsoft.com/office/drawing/2014/main" val="2499799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ko" sz="1800" b="1">
                          <a:effectLst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" sz="1800" b="1" dirty="0">
                          <a:effectLst/>
                        </a:rPr>
                        <a:t>한계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10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" sz="1800">
                          <a:effectLst/>
                        </a:rPr>
                        <a:t>문서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" sz="1800">
                          <a:effectLst/>
                        </a:rPr>
                        <a:t>≤ 40MB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611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" sz="1800" dirty="0">
                          <a:effectLst/>
                        </a:rPr>
                        <a:t>총 파일 수입니다.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" sz="1800">
                          <a:effectLst/>
                        </a:rPr>
                        <a:t>≤ 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118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" sz="1800">
                          <a:effectLst/>
                        </a:rPr>
                        <a:t>배치의 총 콘텐츠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" sz="1800">
                          <a:effectLst/>
                        </a:rPr>
                        <a:t>≤ 250MB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655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" sz="1800">
                          <a:effectLst/>
                        </a:rPr>
                        <a:t>배치의 대상 언어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" sz="1800">
                          <a:effectLst/>
                        </a:rPr>
                        <a:t>≤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21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" sz="1800">
                          <a:effectLst/>
                        </a:rPr>
                        <a:t>번역 메모리 파일의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" sz="1800" dirty="0">
                          <a:effectLst/>
                        </a:rPr>
                        <a:t>≤ 10MB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650963"/>
                  </a:ext>
                </a:extLst>
              </a:tr>
            </a:tbl>
          </a:graphicData>
        </a:graphic>
      </p:graphicFrame>
      <p:pic>
        <p:nvPicPr>
          <p:cNvPr id="3" name="Picture 2" descr="블랙과 그레이 로고&#10;&#10;설명 자동 생성">
            <a:extLst>
              <a:ext uri="{FF2B5EF4-FFF2-40B4-BE49-F238E27FC236}">
                <a16:creationId xmlns:a16="http://schemas.microsoft.com/office/drawing/2014/main" id="{96E080FD-FB21-53B8-4790-42506BC83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67" y="268230"/>
            <a:ext cx="1432881" cy="3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82269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E78E-EEAC-E759-30AA-E41F5C58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/>
            <a:r>
              <a:rPr lang="ko" sz="3200" u="sng" dirty="0"/>
              <a:t>동기 작동 제한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E098F9-336F-A339-8639-CE5A05841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7212"/>
              </p:ext>
            </p:extLst>
          </p:nvPr>
        </p:nvGraphicFramePr>
        <p:xfrm>
          <a:off x="939383" y="1690688"/>
          <a:ext cx="10327162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63581">
                  <a:extLst>
                    <a:ext uri="{9D8B030D-6E8A-4147-A177-3AD203B41FA5}">
                      <a16:colId xmlns:a16="http://schemas.microsoft.com/office/drawing/2014/main" val="838163719"/>
                    </a:ext>
                  </a:extLst>
                </a:gridCol>
                <a:gridCol w="5163581">
                  <a:extLst>
                    <a:ext uri="{9D8B030D-6E8A-4147-A177-3AD203B41FA5}">
                      <a16:colId xmlns:a16="http://schemas.microsoft.com/office/drawing/2014/main" val="2499799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ko" b="1" dirty="0">
                          <a:effectLst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" b="1" dirty="0">
                          <a:effectLst/>
                        </a:rPr>
                        <a:t>한계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10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" dirty="0">
                          <a:effectLst/>
                        </a:rPr>
                        <a:t>문서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">
                          <a:effectLst/>
                        </a:rPr>
                        <a:t>≤ 10MB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611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">
                          <a:effectLst/>
                        </a:rPr>
                        <a:t>총 파일 수입니다.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"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118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">
                          <a:effectLst/>
                        </a:rPr>
                        <a:t>대상 언어의 총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"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655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">
                          <a:effectLst/>
                        </a:rPr>
                        <a:t>번역 메모리 파일의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">
                          <a:effectLst/>
                        </a:rPr>
                        <a:t>≤ 1MB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21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">
                          <a:effectLst/>
                        </a:rPr>
                        <a:t>번역된 문자 제한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" dirty="0">
                          <a:effectLst/>
                        </a:rPr>
                        <a:t>분당 600만 문자(cpm).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650963"/>
                  </a:ext>
                </a:extLst>
              </a:tr>
            </a:tbl>
          </a:graphicData>
        </a:graphic>
      </p:graphicFrame>
      <p:pic>
        <p:nvPicPr>
          <p:cNvPr id="3" name="Picture 2" descr="블랙과 그레이 로고&#10;&#10;설명 자동 생성">
            <a:extLst>
              <a:ext uri="{FF2B5EF4-FFF2-40B4-BE49-F238E27FC236}">
                <a16:creationId xmlns:a16="http://schemas.microsoft.com/office/drawing/2014/main" id="{FBD37948-8E40-8BDD-C096-7FE0D583F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67" y="268230"/>
            <a:ext cx="1432881" cy="3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4451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0276-E5CE-D40E-1F75-C0497775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/>
            <a:r>
              <a:rPr lang="ko" sz="3200" u="sng" dirty="0"/>
              <a:t>자주 묻는 질문(FAQ)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ECC8-0B1A-037D-05DA-449401F8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/>
            <a:r>
              <a:rPr lang="ko" sz="1200" dirty="0"/>
              <a:t>요청에서 소스 언어를 지정해야 하나요?</a:t>
            </a:r>
          </a:p>
          <a:p>
            <a:pPr marL="0" indent="0">
              <a:buNone/>
            </a:pPr>
            <a:r>
              <a:rPr lang="ko" sz="1200" dirty="0"/>
              <a:t>원본 문서에 있는 콘텐츠의 언어를 알고 있는 경우 더 나은 번역을 위해 요청에 원본 언어를 지정하는 것이 좋습니다. 문서에 여러 언어로 된 콘텐츠가 있거나 언어를 알 수 없는 경우 요청에서 소스 언어를 지정하지 마세요. 문서 번역은 각 텍스트 세그먼트의 언어를 자동으로 식별하고 번역합니다.</a:t>
            </a:r>
          </a:p>
          <a:p>
            <a:pPr/>
            <a:endParaRPr lang="en-US" sz="1200" dirty="0"/>
          </a:p>
          <a:p>
            <a:pPr/>
            <a:r>
              <a:rPr lang="ko" sz="1200" dirty="0"/>
              <a:t>레이아웃, 구조 및 서식은 어느 정도까지 유지됩니까?</a:t>
            </a:r>
          </a:p>
          <a:p>
            <a:pPr marL="0" indent="0">
              <a:buNone/>
            </a:pPr>
            <a:r>
              <a:rPr lang="ko" sz="1200" dirty="0"/>
              <a:t>텍스트를 원본 언어에서 대상 언어로 번역할 때 번역된 텍스트의 전체 길이는 원본과 다를 수 있습니다. 그 결과 여러 페이지에 걸쳐 텍스트가 재배치될 수 있습니다. 소스 언어와 대상 언어 모두에서 동일한 글꼴을 항상 사용할 수 있는 것은 아닙니다. 일반적으로 원본에 더 가까운 서식을 유지하기 위해 대상 언어에 동일한 글꼴 스타일이 적용됩니다.</a:t>
            </a:r>
          </a:p>
          <a:p>
            <a:pPr/>
            <a:endParaRPr lang="en-US" sz="1200" dirty="0"/>
          </a:p>
          <a:p>
            <a:pPr/>
            <a:r>
              <a:rPr lang="ko" sz="1200" dirty="0"/>
              <a:t>문서 내의 이미지에 있는 텍스트가 번역되나요?</a:t>
            </a:r>
          </a:p>
          <a:p>
            <a:pPr marL="0" indent="0">
              <a:buNone/>
            </a:pPr>
            <a:r>
              <a:rPr lang="ko" sz="1200" dirty="0"/>
              <a:t>아니요. 문서 내의 이미지에 있는 텍스트는 번역되지 않습니다.</a:t>
            </a:r>
          </a:p>
          <a:p>
            <a:pPr/>
            <a:endParaRPr lang="en-US" sz="1200" dirty="0"/>
          </a:p>
          <a:p>
            <a:pPr/>
            <a:r>
              <a:rPr lang="ko" sz="1200" dirty="0"/>
              <a:t>문서 번역으로 스캔한 문서의 콘텐츠를 번역할 수 있나요?</a:t>
            </a:r>
          </a:p>
          <a:p>
            <a:pPr marL="0" indent="0">
              <a:buNone/>
            </a:pPr>
            <a:r>
              <a:rPr lang="ko" sz="1200" dirty="0"/>
              <a:t>예. 문서 번역은 스캔한 PDF 문서의 콘텐츠를 번역합니다. 이 기능은 현재 일괄 처리 작업에서만 지원됩니다.</a:t>
            </a:r>
          </a:p>
        </p:txBody>
      </p:sp>
      <p:pic>
        <p:nvPicPr>
          <p:cNvPr id="5" name="Picture 4" descr="블랙과 그레이 로고&#10;&#10;설명 자동 생성">
            <a:extLst>
              <a:ext uri="{FF2B5EF4-FFF2-40B4-BE49-F238E27FC236}">
                <a16:creationId xmlns:a16="http://schemas.microsoft.com/office/drawing/2014/main" id="{03945979-FC21-3709-864A-85D6063B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67" y="268230"/>
            <a:ext cx="1432881" cy="3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62890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384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2013 - 2022 Theme</vt:lpstr>
      <vt:lpstr>Azure AI Translator</vt:lpstr>
      <vt:lpstr>Features of Azure AI Translator</vt:lpstr>
      <vt:lpstr>Document translation operations</vt:lpstr>
      <vt:lpstr>Batch operation limits</vt:lpstr>
      <vt:lpstr>Synchronous operation limits</vt:lpstr>
      <vt:lpstr>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Azure AI 번역기</dc:title>
  <dc:creator>Krishnakumar Muthukrishnan</dc:creator>
  <lastModifiedBy>Krishnakumar Muthukrishnan</lastModifiedBy>
  <revision>2</revision>
  <dcterms:created xsi:type="dcterms:W3CDTF">2024-04-15T19:00:03.0000000Z</dcterms:created>
  <dcterms:modified xsi:type="dcterms:W3CDTF">2024-04-18T22:05:31.0000000Z</dcterms:modified>
</coreProperties>
</file>