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embeddings/oleObject1" ContentType="application/haansoftxlsx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8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defRPr>
            </a:pPr>
            <a:r>
              <a:rPr lang="en-US">
                <a:solidFill>
                  <a:schemeClr val="tx2"/>
                </a:solidFill>
              </a:rPr>
              <a:t>GRAPH NAME</a:t>
            </a:r>
            <a:endParaRPr lang="ko-KR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392435560905173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1-4B4B-A685-814CEAF5B2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bg2">
                <a:alpha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1-4B4B-A685-814CEAF5B2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tx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1-4B4B-A685-814CEAF5B2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13816944"/>
        <c:axId val="1013820688"/>
      </c:barChart>
      <c:catAx>
        <c:axId val="101381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+mn-cs"/>
              </a:defRPr>
            </a:pPr>
            <a:endParaRPr lang="ko-KR"/>
          </a:p>
        </c:txPr>
        <c:crossAx val="1013820688"/>
        <c:crosses val="autoZero"/>
        <c:auto val="1"/>
        <c:lblAlgn val="ctr"/>
        <c:lblOffset val="100"/>
        <c:noMultiLvlLbl val="0"/>
      </c:catAx>
      <c:valAx>
        <c:axId val="101382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38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C54B3-1AB6-483B-8D53-3CD1081D2DEB}" type="doc">
      <dgm:prSet loTypeId="urn:microsoft.com/office/officeart/2005/8/layout/hProcess6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157BE4E1-B0CC-4082-A687-C24DC7F58E53}">
      <dgm:prSet phldrT="[텍스트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6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dirty="0"/>
        </a:p>
      </dgm:t>
    </dgm:pt>
    <dgm:pt modelId="{FC5055B2-8CA3-4C4C-A6C9-E725CFDFD891}" type="parTrans" cxnId="{F62155F1-CA3D-43A4-B6F9-B9F0A06DF17A}">
      <dgm:prSet/>
      <dgm:spPr/>
      <dgm:t>
        <a:bodyPr/>
        <a:lstStyle/>
        <a:p>
          <a:pPr latinLnBrk="1"/>
          <a:endParaRPr lang="ko-KR" altLang="en-US"/>
        </a:p>
      </dgm:t>
    </dgm:pt>
    <dgm:pt modelId="{F62B34D6-887E-4169-B9B9-AEE579D3DFD5}" type="sibTrans" cxnId="{F62155F1-CA3D-43A4-B6F9-B9F0A06DF17A}">
      <dgm:prSet/>
      <dgm:spPr/>
      <dgm:t>
        <a:bodyPr/>
        <a:lstStyle/>
        <a:p>
          <a:pPr latinLnBrk="1"/>
          <a:endParaRPr lang="ko-KR" altLang="en-US"/>
        </a:p>
      </dgm:t>
    </dgm:pt>
    <dgm:pt modelId="{B066EA53-BBF8-4EA9-8693-580E039C64C7}">
      <dgm:prSet phldrT="[텍스트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dirty="0"/>
        </a:p>
      </dgm:t>
    </dgm:pt>
    <dgm:pt modelId="{87FC9ADD-C849-4A82-B400-6C932DC44A23}" type="parTrans" cxnId="{2C25DE45-0C2C-4144-9F88-23C3ABD18AB6}">
      <dgm:prSet/>
      <dgm:spPr/>
      <dgm:t>
        <a:bodyPr/>
        <a:lstStyle/>
        <a:p>
          <a:pPr latinLnBrk="1"/>
          <a:endParaRPr lang="ko-KR" altLang="en-US"/>
        </a:p>
      </dgm:t>
    </dgm:pt>
    <dgm:pt modelId="{2D8AE73A-545A-458D-96ED-8A4EA31FCDDA}" type="sibTrans" cxnId="{2C25DE45-0C2C-4144-9F88-23C3ABD18AB6}">
      <dgm:prSet/>
      <dgm:spPr/>
      <dgm:t>
        <a:bodyPr/>
        <a:lstStyle/>
        <a:p>
          <a:pPr latinLnBrk="1"/>
          <a:endParaRPr lang="ko-KR" altLang="en-US"/>
        </a:p>
      </dgm:t>
    </dgm:pt>
    <dgm:pt modelId="{FCB63B0C-F94C-4583-8063-62D90CCF0C2F}">
      <dgm:prSet phldrT="[텍스트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6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dirty="0"/>
        </a:p>
      </dgm:t>
    </dgm:pt>
    <dgm:pt modelId="{B8291342-4B85-449F-A424-2F09FF8C3D9B}" type="parTrans" cxnId="{10EED1A5-0C30-4F0F-A60E-0BE561D9BF66}">
      <dgm:prSet/>
      <dgm:spPr/>
      <dgm:t>
        <a:bodyPr/>
        <a:lstStyle/>
        <a:p>
          <a:pPr latinLnBrk="1"/>
          <a:endParaRPr lang="ko-KR" altLang="en-US"/>
        </a:p>
      </dgm:t>
    </dgm:pt>
    <dgm:pt modelId="{1B458114-3703-4C88-ADED-34FF43A30D41}" type="sibTrans" cxnId="{10EED1A5-0C30-4F0F-A60E-0BE561D9BF66}">
      <dgm:prSet/>
      <dgm:spPr/>
      <dgm:t>
        <a:bodyPr/>
        <a:lstStyle/>
        <a:p>
          <a:pPr latinLnBrk="1"/>
          <a:endParaRPr lang="ko-KR" altLang="en-US"/>
        </a:p>
      </dgm:t>
    </dgm:pt>
    <dgm:pt modelId="{0E4E09D7-3787-41E9-8B44-E2D98D8045A5}">
      <dgm:prSet phldrT="[텍스트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dirty="0"/>
        </a:p>
      </dgm:t>
    </dgm:pt>
    <dgm:pt modelId="{87A5068E-FBA0-4628-B334-16FF7B72C72A}" type="parTrans" cxnId="{FD7C5D79-8B10-4909-AE1D-F4BC69DFB188}">
      <dgm:prSet/>
      <dgm:spPr/>
      <dgm:t>
        <a:bodyPr/>
        <a:lstStyle/>
        <a:p>
          <a:pPr latinLnBrk="1"/>
          <a:endParaRPr lang="ko-KR" altLang="en-US"/>
        </a:p>
      </dgm:t>
    </dgm:pt>
    <dgm:pt modelId="{3C09FD90-8716-4A21-8CAD-89E34580127C}" type="sibTrans" cxnId="{FD7C5D79-8B10-4909-AE1D-F4BC69DFB188}">
      <dgm:prSet/>
      <dgm:spPr/>
      <dgm:t>
        <a:bodyPr/>
        <a:lstStyle/>
        <a:p>
          <a:pPr latinLnBrk="1"/>
          <a:endParaRPr lang="ko-KR" altLang="en-US"/>
        </a:p>
      </dgm:t>
    </dgm:pt>
    <dgm:pt modelId="{3790F4B7-C7F7-419F-9D6E-A63C65A990C7}">
      <dgm:prSet phldrT="[텍스트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6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dirty="0"/>
        </a:p>
      </dgm:t>
    </dgm:pt>
    <dgm:pt modelId="{89AC83A6-AF78-49F8-9081-E52CA3CB9CA8}" type="parTrans" cxnId="{97CB2E10-0C13-4E85-A212-D5D2E3F3DE55}">
      <dgm:prSet/>
      <dgm:spPr/>
      <dgm:t>
        <a:bodyPr/>
        <a:lstStyle/>
        <a:p>
          <a:pPr latinLnBrk="1"/>
          <a:endParaRPr lang="ko-KR" altLang="en-US"/>
        </a:p>
      </dgm:t>
    </dgm:pt>
    <dgm:pt modelId="{59B973CB-7767-4CCE-8823-7A20F8115236}" type="sibTrans" cxnId="{97CB2E10-0C13-4E85-A212-D5D2E3F3DE55}">
      <dgm:prSet/>
      <dgm:spPr/>
      <dgm:t>
        <a:bodyPr/>
        <a:lstStyle/>
        <a:p>
          <a:pPr latinLnBrk="1"/>
          <a:endParaRPr lang="ko-KR" altLang="en-US"/>
        </a:p>
      </dgm:t>
    </dgm:pt>
    <dgm:pt modelId="{5EF7A78A-1E3A-44A9-991B-FF9ECB8739BD}">
      <dgm:prSet phldrT="[텍스트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dirty="0"/>
        </a:p>
      </dgm:t>
    </dgm:pt>
    <dgm:pt modelId="{4852C6D6-EDE2-47D5-9250-0D96808B037A}" type="parTrans" cxnId="{56EEDB24-3873-4318-92E9-98E3C5824ADF}">
      <dgm:prSet/>
      <dgm:spPr/>
      <dgm:t>
        <a:bodyPr/>
        <a:lstStyle/>
        <a:p>
          <a:pPr latinLnBrk="1"/>
          <a:endParaRPr lang="ko-KR" altLang="en-US"/>
        </a:p>
      </dgm:t>
    </dgm:pt>
    <dgm:pt modelId="{4381410E-184E-4D24-86A5-F6B827BB0BE5}" type="sibTrans" cxnId="{56EEDB24-3873-4318-92E9-98E3C5824ADF}">
      <dgm:prSet/>
      <dgm:spPr/>
      <dgm:t>
        <a:bodyPr/>
        <a:lstStyle/>
        <a:p>
          <a:pPr latinLnBrk="1"/>
          <a:endParaRPr lang="ko-KR" altLang="en-US"/>
        </a:p>
      </dgm:t>
    </dgm:pt>
    <dgm:pt modelId="{D368107B-FBBC-4ED8-B79B-9BF4783C5F31}" type="pres">
      <dgm:prSet presAssocID="{88DC54B3-1AB6-483B-8D53-3CD1081D2DE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87ECD-4173-4F43-BAD0-3E5374DC5311}" type="pres">
      <dgm:prSet presAssocID="{157BE4E1-B0CC-4082-A687-C24DC7F58E53}" presName="compNode" presStyleCnt="0"/>
      <dgm:spPr/>
    </dgm:pt>
    <dgm:pt modelId="{637CBB0C-9E9F-453C-963D-741AAF55130A}" type="pres">
      <dgm:prSet presAssocID="{157BE4E1-B0CC-4082-A687-C24DC7F58E53}" presName="noGeometry" presStyleCnt="0"/>
      <dgm:spPr/>
    </dgm:pt>
    <dgm:pt modelId="{2F1C62D2-44E2-489B-84AD-B32B5AAAFE9C}" type="pres">
      <dgm:prSet presAssocID="{157BE4E1-B0CC-4082-A687-C24DC7F58E53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CC36A6-16B7-4939-8D21-1973FFB8A66F}" type="pres">
      <dgm:prSet presAssocID="{157BE4E1-B0CC-4082-A687-C24DC7F58E53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7BDC40D-3DD1-465D-AC10-E0A6BEE1D114}" type="pres">
      <dgm:prSet presAssocID="{157BE4E1-B0CC-4082-A687-C24DC7F58E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1A6DD-A58D-4983-A4CF-A663FF689082}" type="pres">
      <dgm:prSet presAssocID="{157BE4E1-B0CC-4082-A687-C24DC7F58E53}" presName="aSpace" presStyleCnt="0"/>
      <dgm:spPr/>
    </dgm:pt>
    <dgm:pt modelId="{10F8F3C0-3DC8-45BF-9C15-DA6B4C03F8D2}" type="pres">
      <dgm:prSet presAssocID="{FCB63B0C-F94C-4583-8063-62D90CCF0C2F}" presName="compNode" presStyleCnt="0"/>
      <dgm:spPr/>
    </dgm:pt>
    <dgm:pt modelId="{D4BF1873-7A9C-4BED-BA93-CB71609F754B}" type="pres">
      <dgm:prSet presAssocID="{FCB63B0C-F94C-4583-8063-62D90CCF0C2F}" presName="noGeometry" presStyleCnt="0"/>
      <dgm:spPr/>
    </dgm:pt>
    <dgm:pt modelId="{DE558DE6-8C2B-4BA1-BE32-3EDA26A9CE78}" type="pres">
      <dgm:prSet presAssocID="{FCB63B0C-F94C-4583-8063-62D90CCF0C2F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29C99E-7D96-409E-9019-04E1003E75AC}" type="pres">
      <dgm:prSet presAssocID="{FCB63B0C-F94C-4583-8063-62D90CCF0C2F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5918769-6D35-47D9-898A-C4AA3C276061}" type="pres">
      <dgm:prSet presAssocID="{FCB63B0C-F94C-4583-8063-62D90CCF0C2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E519F8-0E9B-4895-8898-9B3371064DD0}" type="pres">
      <dgm:prSet presAssocID="{FCB63B0C-F94C-4583-8063-62D90CCF0C2F}" presName="aSpace" presStyleCnt="0"/>
      <dgm:spPr/>
    </dgm:pt>
    <dgm:pt modelId="{C62F5793-5E95-41A1-BD0A-564039E62101}" type="pres">
      <dgm:prSet presAssocID="{3790F4B7-C7F7-419F-9D6E-A63C65A990C7}" presName="compNode" presStyleCnt="0"/>
      <dgm:spPr/>
    </dgm:pt>
    <dgm:pt modelId="{DB5F85D7-10F8-4475-A4D8-2CDEC3C9222C}" type="pres">
      <dgm:prSet presAssocID="{3790F4B7-C7F7-419F-9D6E-A63C65A990C7}" presName="noGeometry" presStyleCnt="0"/>
      <dgm:spPr/>
    </dgm:pt>
    <dgm:pt modelId="{DA2AAF6D-C88F-4FB4-9600-40DF6AAB16D3}" type="pres">
      <dgm:prSet presAssocID="{3790F4B7-C7F7-419F-9D6E-A63C65A990C7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72E664-4D96-4002-A68F-E2C9734BC25D}" type="pres">
      <dgm:prSet presAssocID="{3790F4B7-C7F7-419F-9D6E-A63C65A990C7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7DA40B-6DC1-4140-AA45-08501DA8B969}" type="pres">
      <dgm:prSet presAssocID="{3790F4B7-C7F7-419F-9D6E-A63C65A990C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CB2E10-0C13-4E85-A212-D5D2E3F3DE55}" srcId="{88DC54B3-1AB6-483B-8D53-3CD1081D2DEB}" destId="{3790F4B7-C7F7-419F-9D6E-A63C65A990C7}" srcOrd="2" destOrd="0" parTransId="{89AC83A6-AF78-49F8-9081-E52CA3CB9CA8}" sibTransId="{59B973CB-7767-4CCE-8823-7A20F8115236}"/>
    <dgm:cxn modelId="{DEA38816-F02F-424A-9E4C-A19F92FE6E1B}" type="presOf" srcId="{157BE4E1-B0CC-4082-A687-C24DC7F58E53}" destId="{57BDC40D-3DD1-465D-AC10-E0A6BEE1D114}" srcOrd="0" destOrd="0" presId="urn:microsoft.com/office/officeart/2005/8/layout/hProcess6"/>
    <dgm:cxn modelId="{10EED1A5-0C30-4F0F-A60E-0BE561D9BF66}" srcId="{88DC54B3-1AB6-483B-8D53-3CD1081D2DEB}" destId="{FCB63B0C-F94C-4583-8063-62D90CCF0C2F}" srcOrd="1" destOrd="0" parTransId="{B8291342-4B85-449F-A424-2F09FF8C3D9B}" sibTransId="{1B458114-3703-4C88-ADED-34FF43A30D41}"/>
    <dgm:cxn modelId="{291F8235-2B12-4722-80B1-AB18B54AF4AD}" type="presOf" srcId="{5EF7A78A-1E3A-44A9-991B-FF9ECB8739BD}" destId="{9D72E664-4D96-4002-A68F-E2C9734BC25D}" srcOrd="1" destOrd="0" presId="urn:microsoft.com/office/officeart/2005/8/layout/hProcess6"/>
    <dgm:cxn modelId="{6A6EE61D-6399-43B8-94CA-420383CFD534}" type="presOf" srcId="{5EF7A78A-1E3A-44A9-991B-FF9ECB8739BD}" destId="{DA2AAF6D-C88F-4FB4-9600-40DF6AAB16D3}" srcOrd="0" destOrd="0" presId="urn:microsoft.com/office/officeart/2005/8/layout/hProcess6"/>
    <dgm:cxn modelId="{2C25DE45-0C2C-4144-9F88-23C3ABD18AB6}" srcId="{157BE4E1-B0CC-4082-A687-C24DC7F58E53}" destId="{B066EA53-BBF8-4EA9-8693-580E039C64C7}" srcOrd="0" destOrd="0" parTransId="{87FC9ADD-C849-4A82-B400-6C932DC44A23}" sibTransId="{2D8AE73A-545A-458D-96ED-8A4EA31FCDDA}"/>
    <dgm:cxn modelId="{C4D8720A-4E51-415E-8CB6-1B2F0A851425}" type="presOf" srcId="{0E4E09D7-3787-41E9-8B44-E2D98D8045A5}" destId="{DE558DE6-8C2B-4BA1-BE32-3EDA26A9CE78}" srcOrd="0" destOrd="0" presId="urn:microsoft.com/office/officeart/2005/8/layout/hProcess6"/>
    <dgm:cxn modelId="{E891EDB7-6AF4-4353-93AC-31A9FD5A0871}" type="presOf" srcId="{B066EA53-BBF8-4EA9-8693-580E039C64C7}" destId="{2F1C62D2-44E2-489B-84AD-B32B5AAAFE9C}" srcOrd="0" destOrd="0" presId="urn:microsoft.com/office/officeart/2005/8/layout/hProcess6"/>
    <dgm:cxn modelId="{EF1D3B2F-CDB6-4595-B138-C81D833B5E95}" type="presOf" srcId="{0E4E09D7-3787-41E9-8B44-E2D98D8045A5}" destId="{4D29C99E-7D96-409E-9019-04E1003E75AC}" srcOrd="1" destOrd="0" presId="urn:microsoft.com/office/officeart/2005/8/layout/hProcess6"/>
    <dgm:cxn modelId="{5EE21C65-5A06-48C7-93D2-7988ABCE0B26}" type="presOf" srcId="{B066EA53-BBF8-4EA9-8693-580E039C64C7}" destId="{D1CC36A6-16B7-4939-8D21-1973FFB8A66F}" srcOrd="1" destOrd="0" presId="urn:microsoft.com/office/officeart/2005/8/layout/hProcess6"/>
    <dgm:cxn modelId="{A4F0967D-31CF-47DE-B3B1-13F3530C0699}" type="presOf" srcId="{88DC54B3-1AB6-483B-8D53-3CD1081D2DEB}" destId="{D368107B-FBBC-4ED8-B79B-9BF4783C5F31}" srcOrd="0" destOrd="0" presId="urn:microsoft.com/office/officeart/2005/8/layout/hProcess6"/>
    <dgm:cxn modelId="{60EEE7B5-3024-4B28-9D4B-2066E8B64E58}" type="presOf" srcId="{3790F4B7-C7F7-419F-9D6E-A63C65A990C7}" destId="{0E7DA40B-6DC1-4140-AA45-08501DA8B969}" srcOrd="0" destOrd="0" presId="urn:microsoft.com/office/officeart/2005/8/layout/hProcess6"/>
    <dgm:cxn modelId="{56EEDB24-3873-4318-92E9-98E3C5824ADF}" srcId="{3790F4B7-C7F7-419F-9D6E-A63C65A990C7}" destId="{5EF7A78A-1E3A-44A9-991B-FF9ECB8739BD}" srcOrd="0" destOrd="0" parTransId="{4852C6D6-EDE2-47D5-9250-0D96808B037A}" sibTransId="{4381410E-184E-4D24-86A5-F6B827BB0BE5}"/>
    <dgm:cxn modelId="{29AB0322-98E0-4E60-8F18-C0E545FE8B50}" type="presOf" srcId="{FCB63B0C-F94C-4583-8063-62D90CCF0C2F}" destId="{15918769-6D35-47D9-898A-C4AA3C276061}" srcOrd="0" destOrd="0" presId="urn:microsoft.com/office/officeart/2005/8/layout/hProcess6"/>
    <dgm:cxn modelId="{F62155F1-CA3D-43A4-B6F9-B9F0A06DF17A}" srcId="{88DC54B3-1AB6-483B-8D53-3CD1081D2DEB}" destId="{157BE4E1-B0CC-4082-A687-C24DC7F58E53}" srcOrd="0" destOrd="0" parTransId="{FC5055B2-8CA3-4C4C-A6C9-E725CFDFD891}" sibTransId="{F62B34D6-887E-4169-B9B9-AEE579D3DFD5}"/>
    <dgm:cxn modelId="{FD7C5D79-8B10-4909-AE1D-F4BC69DFB188}" srcId="{FCB63B0C-F94C-4583-8063-62D90CCF0C2F}" destId="{0E4E09D7-3787-41E9-8B44-E2D98D8045A5}" srcOrd="0" destOrd="0" parTransId="{87A5068E-FBA0-4628-B334-16FF7B72C72A}" sibTransId="{3C09FD90-8716-4A21-8CAD-89E34580127C}"/>
    <dgm:cxn modelId="{AFBC07BF-1E2F-4DD4-9ACF-2006DC5440F2}" type="presParOf" srcId="{D368107B-FBBC-4ED8-B79B-9BF4783C5F31}" destId="{41087ECD-4173-4F43-BAD0-3E5374DC5311}" srcOrd="0" destOrd="0" presId="urn:microsoft.com/office/officeart/2005/8/layout/hProcess6"/>
    <dgm:cxn modelId="{A3AF55CB-ABF5-4F85-8E92-590F4EF04331}" type="presParOf" srcId="{41087ECD-4173-4F43-BAD0-3E5374DC5311}" destId="{637CBB0C-9E9F-453C-963D-741AAF55130A}" srcOrd="0" destOrd="0" presId="urn:microsoft.com/office/officeart/2005/8/layout/hProcess6"/>
    <dgm:cxn modelId="{B6A93361-4F1B-425A-9DD4-6C4EE19390A1}" type="presParOf" srcId="{41087ECD-4173-4F43-BAD0-3E5374DC5311}" destId="{2F1C62D2-44E2-489B-84AD-B32B5AAAFE9C}" srcOrd="1" destOrd="0" presId="urn:microsoft.com/office/officeart/2005/8/layout/hProcess6"/>
    <dgm:cxn modelId="{8BE54B12-0AAE-4E61-89AF-B07382223E1A}" type="presParOf" srcId="{41087ECD-4173-4F43-BAD0-3E5374DC5311}" destId="{D1CC36A6-16B7-4939-8D21-1973FFB8A66F}" srcOrd="2" destOrd="0" presId="urn:microsoft.com/office/officeart/2005/8/layout/hProcess6"/>
    <dgm:cxn modelId="{BEC8C9E7-7AE8-44BC-A797-B77DCD12D437}" type="presParOf" srcId="{41087ECD-4173-4F43-BAD0-3E5374DC5311}" destId="{57BDC40D-3DD1-465D-AC10-E0A6BEE1D114}" srcOrd="3" destOrd="0" presId="urn:microsoft.com/office/officeart/2005/8/layout/hProcess6"/>
    <dgm:cxn modelId="{56908A92-A9DF-48A7-8AA4-981DAF3E9C14}" type="presParOf" srcId="{D368107B-FBBC-4ED8-B79B-9BF4783C5F31}" destId="{DEC1A6DD-A58D-4983-A4CF-A663FF689082}" srcOrd="1" destOrd="0" presId="urn:microsoft.com/office/officeart/2005/8/layout/hProcess6"/>
    <dgm:cxn modelId="{999D04D7-7B41-4843-830B-FB28ECA2D3EF}" type="presParOf" srcId="{D368107B-FBBC-4ED8-B79B-9BF4783C5F31}" destId="{10F8F3C0-3DC8-45BF-9C15-DA6B4C03F8D2}" srcOrd="2" destOrd="0" presId="urn:microsoft.com/office/officeart/2005/8/layout/hProcess6"/>
    <dgm:cxn modelId="{8B6B591C-43E3-4AC2-8ED4-788F74E39A91}" type="presParOf" srcId="{10F8F3C0-3DC8-45BF-9C15-DA6B4C03F8D2}" destId="{D4BF1873-7A9C-4BED-BA93-CB71609F754B}" srcOrd="0" destOrd="0" presId="urn:microsoft.com/office/officeart/2005/8/layout/hProcess6"/>
    <dgm:cxn modelId="{D2BC9A76-91F0-4D9D-95A2-D839F56C4FB0}" type="presParOf" srcId="{10F8F3C0-3DC8-45BF-9C15-DA6B4C03F8D2}" destId="{DE558DE6-8C2B-4BA1-BE32-3EDA26A9CE78}" srcOrd="1" destOrd="0" presId="urn:microsoft.com/office/officeart/2005/8/layout/hProcess6"/>
    <dgm:cxn modelId="{2CFD8A66-9BD6-4C4E-ABDB-F218CC3028B6}" type="presParOf" srcId="{10F8F3C0-3DC8-45BF-9C15-DA6B4C03F8D2}" destId="{4D29C99E-7D96-409E-9019-04E1003E75AC}" srcOrd="2" destOrd="0" presId="urn:microsoft.com/office/officeart/2005/8/layout/hProcess6"/>
    <dgm:cxn modelId="{5E5C937E-D73D-4D5F-8C9E-5156FC49A4C1}" type="presParOf" srcId="{10F8F3C0-3DC8-45BF-9C15-DA6B4C03F8D2}" destId="{15918769-6D35-47D9-898A-C4AA3C276061}" srcOrd="3" destOrd="0" presId="urn:microsoft.com/office/officeart/2005/8/layout/hProcess6"/>
    <dgm:cxn modelId="{CD6E7451-AF3B-4D42-B199-83FFAA2E6AF5}" type="presParOf" srcId="{D368107B-FBBC-4ED8-B79B-9BF4783C5F31}" destId="{46E519F8-0E9B-4895-8898-9B3371064DD0}" srcOrd="3" destOrd="0" presId="urn:microsoft.com/office/officeart/2005/8/layout/hProcess6"/>
    <dgm:cxn modelId="{7F28B228-4E3C-4A64-A1AB-C39143C9153A}" type="presParOf" srcId="{D368107B-FBBC-4ED8-B79B-9BF4783C5F31}" destId="{C62F5793-5E95-41A1-BD0A-564039E62101}" srcOrd="4" destOrd="0" presId="urn:microsoft.com/office/officeart/2005/8/layout/hProcess6"/>
    <dgm:cxn modelId="{28ABFDF8-0242-4EB9-A53D-1B854311FBD1}" type="presParOf" srcId="{C62F5793-5E95-41A1-BD0A-564039E62101}" destId="{DB5F85D7-10F8-4475-A4D8-2CDEC3C9222C}" srcOrd="0" destOrd="0" presId="urn:microsoft.com/office/officeart/2005/8/layout/hProcess6"/>
    <dgm:cxn modelId="{3A33DEAB-D9E6-4842-AAA1-7E9A520AF32A}" type="presParOf" srcId="{C62F5793-5E95-41A1-BD0A-564039E62101}" destId="{DA2AAF6D-C88F-4FB4-9600-40DF6AAB16D3}" srcOrd="1" destOrd="0" presId="urn:microsoft.com/office/officeart/2005/8/layout/hProcess6"/>
    <dgm:cxn modelId="{9D78B321-B5FB-4AAA-8522-D03B1D43FF44}" type="presParOf" srcId="{C62F5793-5E95-41A1-BD0A-564039E62101}" destId="{9D72E664-4D96-4002-A68F-E2C9734BC25D}" srcOrd="2" destOrd="0" presId="urn:microsoft.com/office/officeart/2005/8/layout/hProcess6"/>
    <dgm:cxn modelId="{B6A3CCDA-A0CA-4853-B20F-3F889E93B559}" type="presParOf" srcId="{C62F5793-5E95-41A1-BD0A-564039E62101}" destId="{0E7DA40B-6DC1-4140-AA45-08501DA8B96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65917-ED06-406A-B2EF-4ADEB952BCB8}" type="doc">
      <dgm:prSet loTypeId="urn:microsoft.com/office/officeart/2005/8/layout/balance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560836F-F966-48E9-813D-B94E94BFFD2C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noFill/>
              </a:ln>
              <a:solidFill>
                <a:schemeClr val="tx2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dirty="0">
            <a:ln>
              <a:noFill/>
            </a:ln>
            <a:solidFill>
              <a:schemeClr val="tx2"/>
            </a:solidFill>
          </a:endParaRPr>
        </a:p>
      </dgm:t>
    </dgm:pt>
    <dgm:pt modelId="{086E97A6-CCA4-4D61-B4A5-4A85D33939E2}" type="parTrans" cxnId="{FD3035D5-FF85-45C1-82EA-71AEB2365D75}">
      <dgm:prSet/>
      <dgm:spPr/>
      <dgm:t>
        <a:bodyPr/>
        <a:lstStyle/>
        <a:p>
          <a:pPr latinLnBrk="1"/>
          <a:endParaRPr lang="ko-KR" altLang="en-US"/>
        </a:p>
      </dgm:t>
    </dgm:pt>
    <dgm:pt modelId="{A36A0060-8A4C-4D33-BB9A-6CDB5B7A6912}" type="sibTrans" cxnId="{FD3035D5-FF85-45C1-82EA-71AEB2365D75}">
      <dgm:prSet/>
      <dgm:spPr/>
      <dgm:t>
        <a:bodyPr/>
        <a:lstStyle/>
        <a:p>
          <a:pPr latinLnBrk="1"/>
          <a:endParaRPr lang="ko-KR" altLang="en-US"/>
        </a:p>
      </dgm:t>
    </dgm:pt>
    <dgm:pt modelId="{7A7E5D8B-07F3-4CDF-A4BA-2BA9AEC72CC5}">
      <dgm:prSet phldrT="[텍스트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gm:t>
    </dgm:pt>
    <dgm:pt modelId="{B42D3964-C33A-4304-9869-4845CF97D453}" type="parTrans" cxnId="{E7E6358F-52B4-4BD8-8565-6E8A91C5175F}">
      <dgm:prSet/>
      <dgm:spPr/>
      <dgm:t>
        <a:bodyPr/>
        <a:lstStyle/>
        <a:p>
          <a:pPr latinLnBrk="1"/>
          <a:endParaRPr lang="ko-KR" altLang="en-US"/>
        </a:p>
      </dgm:t>
    </dgm:pt>
    <dgm:pt modelId="{A758BC7C-93F7-4CB5-944F-49CD7B4202FC}" type="sibTrans" cxnId="{E7E6358F-52B4-4BD8-8565-6E8A91C5175F}">
      <dgm:prSet/>
      <dgm:spPr/>
      <dgm:t>
        <a:bodyPr/>
        <a:lstStyle/>
        <a:p>
          <a:pPr latinLnBrk="1"/>
          <a:endParaRPr lang="ko-KR" altLang="en-US"/>
        </a:p>
      </dgm:t>
    </dgm:pt>
    <dgm:pt modelId="{052E0272-FAF6-4DD6-8B1D-73E2BC5B1C00}">
      <dgm:prSet phldrT="[텍스트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gm:t>
    </dgm:pt>
    <dgm:pt modelId="{1A5C7624-48F0-478C-93E0-A0F4AB6A3174}" type="parTrans" cxnId="{7793D9C9-D5F0-492C-B7F6-3A199EAAF6B5}">
      <dgm:prSet/>
      <dgm:spPr/>
      <dgm:t>
        <a:bodyPr/>
        <a:lstStyle/>
        <a:p>
          <a:pPr latinLnBrk="1"/>
          <a:endParaRPr lang="ko-KR" altLang="en-US"/>
        </a:p>
      </dgm:t>
    </dgm:pt>
    <dgm:pt modelId="{5ADD8F44-4DBC-4362-954B-FEEA7CC361E9}" type="sibTrans" cxnId="{7793D9C9-D5F0-492C-B7F6-3A199EAAF6B5}">
      <dgm:prSet/>
      <dgm:spPr/>
      <dgm:t>
        <a:bodyPr/>
        <a:lstStyle/>
        <a:p>
          <a:pPr latinLnBrk="1"/>
          <a:endParaRPr lang="ko-KR" altLang="en-US"/>
        </a:p>
      </dgm:t>
    </dgm:pt>
    <dgm:pt modelId="{7A1EBA2E-9815-49A7-93BE-061E6B10F3E8}">
      <dgm:prSet phldrT="[텍스트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noFill/>
              </a:ln>
              <a:solidFill>
                <a:schemeClr val="tx2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dirty="0">
            <a:ln>
              <a:noFill/>
            </a:ln>
            <a:solidFill>
              <a:schemeClr val="tx2"/>
            </a:solidFill>
          </a:endParaRPr>
        </a:p>
      </dgm:t>
    </dgm:pt>
    <dgm:pt modelId="{BF812595-0391-4A44-8280-06BD24850E24}" type="parTrans" cxnId="{A90F0897-8933-4F4C-AF52-39BFA8AD3980}">
      <dgm:prSet/>
      <dgm:spPr/>
      <dgm:t>
        <a:bodyPr/>
        <a:lstStyle/>
        <a:p>
          <a:pPr latinLnBrk="1"/>
          <a:endParaRPr lang="ko-KR" altLang="en-US"/>
        </a:p>
      </dgm:t>
    </dgm:pt>
    <dgm:pt modelId="{F9DC573F-4276-4F83-B5F3-6A8EFBAD1941}" type="sibTrans" cxnId="{A90F0897-8933-4F4C-AF52-39BFA8AD3980}">
      <dgm:prSet/>
      <dgm:spPr/>
      <dgm:t>
        <a:bodyPr/>
        <a:lstStyle/>
        <a:p>
          <a:pPr latinLnBrk="1"/>
          <a:endParaRPr lang="ko-KR" altLang="en-US"/>
        </a:p>
      </dgm:t>
    </dgm:pt>
    <dgm:pt modelId="{73C563FF-B885-4791-9F2D-F27AD2F4FFC3}">
      <dgm:prSet phldrT="[텍스트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gm:t>
    </dgm:pt>
    <dgm:pt modelId="{CBD1DFB1-AE08-4B8A-A7D9-3FA5C569A961}" type="parTrans" cxnId="{C487EBC1-7B0B-4D70-88EF-795AD37A23B2}">
      <dgm:prSet/>
      <dgm:spPr/>
      <dgm:t>
        <a:bodyPr/>
        <a:lstStyle/>
        <a:p>
          <a:pPr latinLnBrk="1"/>
          <a:endParaRPr lang="ko-KR" altLang="en-US"/>
        </a:p>
      </dgm:t>
    </dgm:pt>
    <dgm:pt modelId="{0C795FFA-C675-415D-8051-D2CCB6D51E87}" type="sibTrans" cxnId="{C487EBC1-7B0B-4D70-88EF-795AD37A23B2}">
      <dgm:prSet/>
      <dgm:spPr/>
      <dgm:t>
        <a:bodyPr/>
        <a:lstStyle/>
        <a:p>
          <a:pPr latinLnBrk="1"/>
          <a:endParaRPr lang="ko-KR" altLang="en-US"/>
        </a:p>
      </dgm:t>
    </dgm:pt>
    <dgm:pt modelId="{86B82B70-2E36-429A-A981-C3F12C73BC52}">
      <dgm:prSet phldrT="[텍스트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gm:t>
    </dgm:pt>
    <dgm:pt modelId="{A1221A1A-2EC4-4647-8380-E69A4A4F4D5B}" type="parTrans" cxnId="{61A7B236-0370-462B-9554-5B1C18046727}">
      <dgm:prSet/>
      <dgm:spPr/>
      <dgm:t>
        <a:bodyPr/>
        <a:lstStyle/>
        <a:p>
          <a:pPr latinLnBrk="1"/>
          <a:endParaRPr lang="ko-KR" altLang="en-US"/>
        </a:p>
      </dgm:t>
    </dgm:pt>
    <dgm:pt modelId="{82C6F274-E3C3-4C56-8889-E37D44ECB2A4}" type="sibTrans" cxnId="{61A7B236-0370-462B-9554-5B1C18046727}">
      <dgm:prSet/>
      <dgm:spPr/>
      <dgm:t>
        <a:bodyPr/>
        <a:lstStyle/>
        <a:p>
          <a:pPr latinLnBrk="1"/>
          <a:endParaRPr lang="ko-KR" altLang="en-US"/>
        </a:p>
      </dgm:t>
    </dgm:pt>
    <dgm:pt modelId="{DCCB272C-F7FF-424C-B7E6-8EBCD52979C0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dirty="0">
            <a:ln>
              <a:solidFill>
                <a:schemeClr val="bg1">
                  <a:lumMod val="50000"/>
                  <a:alpha val="9000"/>
                </a:schemeClr>
              </a:solidFill>
            </a:ln>
            <a:solidFill>
              <a:schemeClr val="bg1"/>
            </a:solidFill>
          </a:endParaRPr>
        </a:p>
      </dgm:t>
    </dgm:pt>
    <dgm:pt modelId="{37D4EF09-4ECA-42C0-9FBA-EBC810D999FE}" type="parTrans" cxnId="{2B9251D7-9708-40D9-8E95-E8B359946E38}">
      <dgm:prSet/>
      <dgm:spPr/>
      <dgm:t>
        <a:bodyPr/>
        <a:lstStyle/>
        <a:p>
          <a:pPr latinLnBrk="1"/>
          <a:endParaRPr lang="ko-KR" altLang="en-US"/>
        </a:p>
      </dgm:t>
    </dgm:pt>
    <dgm:pt modelId="{5EDF6C9F-46B0-4E18-B538-80466F6E84D9}" type="sibTrans" cxnId="{2B9251D7-9708-40D9-8E95-E8B359946E38}">
      <dgm:prSet/>
      <dgm:spPr/>
      <dgm:t>
        <a:bodyPr/>
        <a:lstStyle/>
        <a:p>
          <a:pPr latinLnBrk="1"/>
          <a:endParaRPr lang="ko-KR" altLang="en-US"/>
        </a:p>
      </dgm:t>
    </dgm:pt>
    <dgm:pt modelId="{FF90F55D-885D-4C47-AAE3-EC1D835E3C11}" type="pres">
      <dgm:prSet presAssocID="{FE465917-ED06-406A-B2EF-4ADEB952BCB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1DA294-E76E-439F-8A29-A0AA3B51B990}" type="pres">
      <dgm:prSet presAssocID="{FE465917-ED06-406A-B2EF-4ADEB952BCB8}" presName="dummyMaxCanvas" presStyleCnt="0"/>
      <dgm:spPr/>
    </dgm:pt>
    <dgm:pt modelId="{D60174AA-1BBC-4995-A286-6CE3172E42D8}" type="pres">
      <dgm:prSet presAssocID="{FE465917-ED06-406A-B2EF-4ADEB952BCB8}" presName="parentComposite" presStyleCnt="0"/>
      <dgm:spPr/>
    </dgm:pt>
    <dgm:pt modelId="{50365A8E-1326-49C0-98DC-09E5904A34D2}" type="pres">
      <dgm:prSet presAssocID="{FE465917-ED06-406A-B2EF-4ADEB952BCB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29EF8E-FCD8-4243-A15E-E4308A9AB830}" type="pres">
      <dgm:prSet presAssocID="{FE465917-ED06-406A-B2EF-4ADEB952BCB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9893D-E4D9-4BC5-9836-330007F73091}" type="pres">
      <dgm:prSet presAssocID="{FE465917-ED06-406A-B2EF-4ADEB952BCB8}" presName="childrenComposite" presStyleCnt="0"/>
      <dgm:spPr/>
    </dgm:pt>
    <dgm:pt modelId="{6FF3A0ED-2588-4135-97B4-59FE235644CE}" type="pres">
      <dgm:prSet presAssocID="{FE465917-ED06-406A-B2EF-4ADEB952BCB8}" presName="dummyMaxCanvas_ChildArea" presStyleCnt="0"/>
      <dgm:spPr/>
    </dgm:pt>
    <dgm:pt modelId="{345F86A0-5E09-4B49-BD1D-E523117C7940}" type="pres">
      <dgm:prSet presAssocID="{FE465917-ED06-406A-B2EF-4ADEB952BCB8}" presName="fulcrum" presStyleLbl="alignAccFollowNode1" presStyleIdx="2" presStyleCnt="4"/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A6802ACC-35A8-4862-97DC-074C11874B67}" type="pres">
      <dgm:prSet presAssocID="{FE465917-ED06-406A-B2EF-4ADEB952BCB8}" presName="balance_23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67FA3927-CA20-4130-BDA6-ABDCAEB136C3}" type="pres">
      <dgm:prSet presAssocID="{FE465917-ED06-406A-B2EF-4ADEB952BCB8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D60A3E-6946-4A25-847A-41BAB41CB52B}" type="pres">
      <dgm:prSet presAssocID="{FE465917-ED06-406A-B2EF-4ADEB952BCB8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424CE4-AE53-446D-88C7-559C3FB91F05}" type="pres">
      <dgm:prSet presAssocID="{FE465917-ED06-406A-B2EF-4ADEB952BCB8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E0D6-39C2-4B26-A11C-E8967FC071F9}" type="pres">
      <dgm:prSet presAssocID="{FE465917-ED06-406A-B2EF-4ADEB952BCB8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57529E-3021-4B20-9185-00BB59DE6D70}" type="pres">
      <dgm:prSet presAssocID="{FE465917-ED06-406A-B2EF-4ADEB952BCB8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487EBC1-7B0B-4D70-88EF-795AD37A23B2}" srcId="{7A1EBA2E-9815-49A7-93BE-061E6B10F3E8}" destId="{73C563FF-B885-4791-9F2D-F27AD2F4FFC3}" srcOrd="0" destOrd="0" parTransId="{CBD1DFB1-AE08-4B8A-A7D9-3FA5C569A961}" sibTransId="{0C795FFA-C675-415D-8051-D2CCB6D51E87}"/>
    <dgm:cxn modelId="{2D30FC1C-0AF0-4EE1-9676-225B5BFB752C}" type="presOf" srcId="{7A1EBA2E-9815-49A7-93BE-061E6B10F3E8}" destId="{A629EF8E-FCD8-4243-A15E-E4308A9AB830}" srcOrd="0" destOrd="0" presId="urn:microsoft.com/office/officeart/2005/8/layout/balance1"/>
    <dgm:cxn modelId="{D7C29295-2039-44B5-A80C-9180BDF34A5C}" type="presOf" srcId="{052E0272-FAF6-4DD6-8B1D-73E2BC5B1C00}" destId="{B957529E-3021-4B20-9185-00BB59DE6D70}" srcOrd="0" destOrd="0" presId="urn:microsoft.com/office/officeart/2005/8/layout/balance1"/>
    <dgm:cxn modelId="{1C1DF874-ACA5-4642-80AB-879F88A8E257}" type="presOf" srcId="{86B82B70-2E36-429A-A981-C3F12C73BC52}" destId="{DBD60A3E-6946-4A25-847A-41BAB41CB52B}" srcOrd="0" destOrd="0" presId="urn:microsoft.com/office/officeart/2005/8/layout/balance1"/>
    <dgm:cxn modelId="{47829765-0016-4A39-BDEA-A4C34C498216}" type="presOf" srcId="{DCCB272C-F7FF-424C-B7E6-8EBCD52979C0}" destId="{C0424CE4-AE53-446D-88C7-559C3FB91F05}" srcOrd="0" destOrd="0" presId="urn:microsoft.com/office/officeart/2005/8/layout/balance1"/>
    <dgm:cxn modelId="{FD3035D5-FF85-45C1-82EA-71AEB2365D75}" srcId="{FE465917-ED06-406A-B2EF-4ADEB952BCB8}" destId="{5560836F-F966-48E9-813D-B94E94BFFD2C}" srcOrd="0" destOrd="0" parTransId="{086E97A6-CCA4-4D61-B4A5-4A85D33939E2}" sibTransId="{A36A0060-8A4C-4D33-BB9A-6CDB5B7A6912}"/>
    <dgm:cxn modelId="{5540DE1E-A8B5-41F6-B4F1-A904EDCD90C0}" type="presOf" srcId="{5560836F-F966-48E9-813D-B94E94BFFD2C}" destId="{50365A8E-1326-49C0-98DC-09E5904A34D2}" srcOrd="0" destOrd="0" presId="urn:microsoft.com/office/officeart/2005/8/layout/balance1"/>
    <dgm:cxn modelId="{662BB1A0-2714-41E2-95CD-F0A74611C2A6}" type="presOf" srcId="{7A7E5D8B-07F3-4CDF-A4BA-2BA9AEC72CC5}" destId="{99ECE0D6-39C2-4B26-A11C-E8967FC071F9}" srcOrd="0" destOrd="0" presId="urn:microsoft.com/office/officeart/2005/8/layout/balance1"/>
    <dgm:cxn modelId="{7793D9C9-D5F0-492C-B7F6-3A199EAAF6B5}" srcId="{5560836F-F966-48E9-813D-B94E94BFFD2C}" destId="{052E0272-FAF6-4DD6-8B1D-73E2BC5B1C00}" srcOrd="1" destOrd="0" parTransId="{1A5C7624-48F0-478C-93E0-A0F4AB6A3174}" sibTransId="{5ADD8F44-4DBC-4362-954B-FEEA7CC361E9}"/>
    <dgm:cxn modelId="{61A7B236-0370-462B-9554-5B1C18046727}" srcId="{7A1EBA2E-9815-49A7-93BE-061E6B10F3E8}" destId="{86B82B70-2E36-429A-A981-C3F12C73BC52}" srcOrd="1" destOrd="0" parTransId="{A1221A1A-2EC4-4647-8380-E69A4A4F4D5B}" sibTransId="{82C6F274-E3C3-4C56-8889-E37D44ECB2A4}"/>
    <dgm:cxn modelId="{034DE0EE-FC77-4E44-B864-1D864EC94991}" type="presOf" srcId="{73C563FF-B885-4791-9F2D-F27AD2F4FFC3}" destId="{67FA3927-CA20-4130-BDA6-ABDCAEB136C3}" srcOrd="0" destOrd="0" presId="urn:microsoft.com/office/officeart/2005/8/layout/balance1"/>
    <dgm:cxn modelId="{E7E6358F-52B4-4BD8-8565-6E8A91C5175F}" srcId="{5560836F-F966-48E9-813D-B94E94BFFD2C}" destId="{7A7E5D8B-07F3-4CDF-A4BA-2BA9AEC72CC5}" srcOrd="0" destOrd="0" parTransId="{B42D3964-C33A-4304-9869-4845CF97D453}" sibTransId="{A758BC7C-93F7-4CB5-944F-49CD7B4202FC}"/>
    <dgm:cxn modelId="{EDB9ED42-0233-4226-92D2-0A1BA4D0AE63}" type="presOf" srcId="{FE465917-ED06-406A-B2EF-4ADEB952BCB8}" destId="{FF90F55D-885D-4C47-AAE3-EC1D835E3C11}" srcOrd="0" destOrd="0" presId="urn:microsoft.com/office/officeart/2005/8/layout/balance1"/>
    <dgm:cxn modelId="{A90F0897-8933-4F4C-AF52-39BFA8AD3980}" srcId="{FE465917-ED06-406A-B2EF-4ADEB952BCB8}" destId="{7A1EBA2E-9815-49A7-93BE-061E6B10F3E8}" srcOrd="1" destOrd="0" parTransId="{BF812595-0391-4A44-8280-06BD24850E24}" sibTransId="{F9DC573F-4276-4F83-B5F3-6A8EFBAD1941}"/>
    <dgm:cxn modelId="{2B9251D7-9708-40D9-8E95-E8B359946E38}" srcId="{7A1EBA2E-9815-49A7-93BE-061E6B10F3E8}" destId="{DCCB272C-F7FF-424C-B7E6-8EBCD52979C0}" srcOrd="2" destOrd="0" parTransId="{37D4EF09-4ECA-42C0-9FBA-EBC810D999FE}" sibTransId="{5EDF6C9F-46B0-4E18-B538-80466F6E84D9}"/>
    <dgm:cxn modelId="{FD3329FB-39B4-4A73-9E26-6B514A1746D1}" type="presParOf" srcId="{FF90F55D-885D-4C47-AAE3-EC1D835E3C11}" destId="{5A1DA294-E76E-439F-8A29-A0AA3B51B990}" srcOrd="0" destOrd="0" presId="urn:microsoft.com/office/officeart/2005/8/layout/balance1"/>
    <dgm:cxn modelId="{B84E57C9-84FB-4BCC-9897-97C1C0E2AA9E}" type="presParOf" srcId="{FF90F55D-885D-4C47-AAE3-EC1D835E3C11}" destId="{D60174AA-1BBC-4995-A286-6CE3172E42D8}" srcOrd="1" destOrd="0" presId="urn:microsoft.com/office/officeart/2005/8/layout/balance1"/>
    <dgm:cxn modelId="{B1CC2952-9DA9-4E6C-A806-5A2CBB553009}" type="presParOf" srcId="{D60174AA-1BBC-4995-A286-6CE3172E42D8}" destId="{50365A8E-1326-49C0-98DC-09E5904A34D2}" srcOrd="0" destOrd="0" presId="urn:microsoft.com/office/officeart/2005/8/layout/balance1"/>
    <dgm:cxn modelId="{D89AC795-4AC3-4BE6-873B-13AF3EAE98E0}" type="presParOf" srcId="{D60174AA-1BBC-4995-A286-6CE3172E42D8}" destId="{A629EF8E-FCD8-4243-A15E-E4308A9AB830}" srcOrd="1" destOrd="0" presId="urn:microsoft.com/office/officeart/2005/8/layout/balance1"/>
    <dgm:cxn modelId="{D1C99FEB-7D7B-424A-802D-BE1FA8F3869E}" type="presParOf" srcId="{FF90F55D-885D-4C47-AAE3-EC1D835E3C11}" destId="{56B9893D-E4D9-4BC5-9836-330007F73091}" srcOrd="2" destOrd="0" presId="urn:microsoft.com/office/officeart/2005/8/layout/balance1"/>
    <dgm:cxn modelId="{931DEFD6-4359-46C1-84D3-F6CC6A1E98E3}" type="presParOf" srcId="{56B9893D-E4D9-4BC5-9836-330007F73091}" destId="{6FF3A0ED-2588-4135-97B4-59FE235644CE}" srcOrd="0" destOrd="0" presId="urn:microsoft.com/office/officeart/2005/8/layout/balance1"/>
    <dgm:cxn modelId="{4988BC66-A894-4D24-9B92-E4AB21C8FB98}" type="presParOf" srcId="{56B9893D-E4D9-4BC5-9836-330007F73091}" destId="{345F86A0-5E09-4B49-BD1D-E523117C7940}" srcOrd="1" destOrd="0" presId="urn:microsoft.com/office/officeart/2005/8/layout/balance1"/>
    <dgm:cxn modelId="{6C1E8A34-F11E-476B-9C92-27811F584ACF}" type="presParOf" srcId="{56B9893D-E4D9-4BC5-9836-330007F73091}" destId="{A6802ACC-35A8-4862-97DC-074C11874B67}" srcOrd="2" destOrd="0" presId="urn:microsoft.com/office/officeart/2005/8/layout/balance1"/>
    <dgm:cxn modelId="{ACF63D4D-E8CC-472C-AFC9-32BB4F77D7A4}" type="presParOf" srcId="{56B9893D-E4D9-4BC5-9836-330007F73091}" destId="{67FA3927-CA20-4130-BDA6-ABDCAEB136C3}" srcOrd="3" destOrd="0" presId="urn:microsoft.com/office/officeart/2005/8/layout/balance1"/>
    <dgm:cxn modelId="{BCD1BB97-0F39-4DAE-B76B-F12EA90C32E3}" type="presParOf" srcId="{56B9893D-E4D9-4BC5-9836-330007F73091}" destId="{DBD60A3E-6946-4A25-847A-41BAB41CB52B}" srcOrd="4" destOrd="0" presId="urn:microsoft.com/office/officeart/2005/8/layout/balance1"/>
    <dgm:cxn modelId="{4365337A-DC7F-4B82-AE8A-D7DF25E893C6}" type="presParOf" srcId="{56B9893D-E4D9-4BC5-9836-330007F73091}" destId="{C0424CE4-AE53-446D-88C7-559C3FB91F05}" srcOrd="5" destOrd="0" presId="urn:microsoft.com/office/officeart/2005/8/layout/balance1"/>
    <dgm:cxn modelId="{3E09C8BC-D55B-412D-A94C-A0F397B7D073}" type="presParOf" srcId="{56B9893D-E4D9-4BC5-9836-330007F73091}" destId="{99ECE0D6-39C2-4B26-A11C-E8967FC071F9}" srcOrd="6" destOrd="0" presId="urn:microsoft.com/office/officeart/2005/8/layout/balance1"/>
    <dgm:cxn modelId="{C37DA18C-732C-460D-B98B-A7209AB87875}" type="presParOf" srcId="{56B9893D-E4D9-4BC5-9836-330007F73091}" destId="{B957529E-3021-4B20-9185-00BB59DE6D7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A2253-B36F-4244-A521-D5E78C4669E9}" type="doc">
      <dgm:prSet loTypeId="urn:microsoft.com/office/officeart/2005/8/layout/process4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2A186339-2AED-4A9B-92C0-2854632D2705}">
      <dgm:prSet phldrT="[텍스트]" custT="1"/>
      <dgm:spPr>
        <a:solidFill>
          <a:schemeClr val="tx2">
            <a:lumMod val="40000"/>
            <a:lumOff val="60000"/>
            <a:alpha val="7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800" dirty="0">
            <a:ln>
              <a:solidFill>
                <a:schemeClr val="bg1">
                  <a:alpha val="24000"/>
                </a:schemeClr>
              </a:solidFill>
            </a:ln>
            <a:solidFill>
              <a:schemeClr val="bg1"/>
            </a:solidFill>
          </a:endParaRPr>
        </a:p>
      </dgm:t>
    </dgm:pt>
    <dgm:pt modelId="{7E7C3553-C791-47F6-8AAB-07A01ECEADFB}" type="parTrans" cxnId="{255370BE-D421-4FE2-B240-78918F5168D1}">
      <dgm:prSet/>
      <dgm:spPr/>
      <dgm:t>
        <a:bodyPr/>
        <a:lstStyle/>
        <a:p>
          <a:pPr latinLnBrk="1"/>
          <a:endParaRPr lang="ko-KR" altLang="en-US"/>
        </a:p>
      </dgm:t>
    </dgm:pt>
    <dgm:pt modelId="{9950DFA7-B57D-49A4-B875-0313E3194E8A}" type="sibTrans" cxnId="{255370BE-D421-4FE2-B240-78918F5168D1}">
      <dgm:prSet/>
      <dgm:spPr/>
      <dgm:t>
        <a:bodyPr/>
        <a:lstStyle/>
        <a:p>
          <a:pPr latinLnBrk="1"/>
          <a:endParaRPr lang="ko-KR" altLang="en-US"/>
        </a:p>
      </dgm:t>
    </dgm:pt>
    <dgm:pt modelId="{3A07CCEC-704E-4DF0-8CD9-BB7F8A1872B6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dirty="0"/>
        </a:p>
      </dgm:t>
    </dgm:pt>
    <dgm:pt modelId="{5D5EC181-520F-4DAB-8048-0AC3AA31847C}" type="parTrans" cxnId="{437C2A5B-042A-4C36-B1E9-F33769A6168B}">
      <dgm:prSet/>
      <dgm:spPr/>
      <dgm:t>
        <a:bodyPr/>
        <a:lstStyle/>
        <a:p>
          <a:pPr latinLnBrk="1"/>
          <a:endParaRPr lang="ko-KR" altLang="en-US"/>
        </a:p>
      </dgm:t>
    </dgm:pt>
    <dgm:pt modelId="{34E11BF5-FEE4-4567-8047-54DB3359B1C2}" type="sibTrans" cxnId="{437C2A5B-042A-4C36-B1E9-F33769A6168B}">
      <dgm:prSet/>
      <dgm:spPr/>
      <dgm:t>
        <a:bodyPr/>
        <a:lstStyle/>
        <a:p>
          <a:pPr latinLnBrk="1"/>
          <a:endParaRPr lang="ko-KR" altLang="en-US"/>
        </a:p>
      </dgm:t>
    </dgm:pt>
    <dgm:pt modelId="{BB77D5FB-CBA7-410D-8C2A-03B290E9464C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dirty="0"/>
        </a:p>
      </dgm:t>
    </dgm:pt>
    <dgm:pt modelId="{4F1C9318-E732-4809-87CF-06856B4CCFD4}" type="parTrans" cxnId="{437F00F9-6F19-40CE-887D-F979391E89DB}">
      <dgm:prSet/>
      <dgm:spPr/>
      <dgm:t>
        <a:bodyPr/>
        <a:lstStyle/>
        <a:p>
          <a:pPr latinLnBrk="1"/>
          <a:endParaRPr lang="ko-KR" altLang="en-US"/>
        </a:p>
      </dgm:t>
    </dgm:pt>
    <dgm:pt modelId="{54F73415-1CB5-418D-B5F0-64381B4BCBA5}" type="sibTrans" cxnId="{437F00F9-6F19-40CE-887D-F979391E89DB}">
      <dgm:prSet/>
      <dgm:spPr/>
      <dgm:t>
        <a:bodyPr/>
        <a:lstStyle/>
        <a:p>
          <a:pPr latinLnBrk="1"/>
          <a:endParaRPr lang="ko-KR" altLang="en-US"/>
        </a:p>
      </dgm:t>
    </dgm:pt>
    <dgm:pt modelId="{EECB1AE8-FDD5-446C-A9D5-0AA6ABD672CE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dirty="0"/>
        </a:p>
      </dgm:t>
    </dgm:pt>
    <dgm:pt modelId="{46D0EB69-B568-4736-83E1-CC4699321D18}" type="parTrans" cxnId="{C0F98798-06CA-48DD-BDB4-9468B3234D9C}">
      <dgm:prSet/>
      <dgm:spPr/>
      <dgm:t>
        <a:bodyPr/>
        <a:lstStyle/>
        <a:p>
          <a:pPr latinLnBrk="1"/>
          <a:endParaRPr lang="ko-KR" altLang="en-US"/>
        </a:p>
      </dgm:t>
    </dgm:pt>
    <dgm:pt modelId="{842F89F9-8DB7-42F2-BBDB-91B3966DA1A7}" type="sibTrans" cxnId="{C0F98798-06CA-48DD-BDB4-9468B3234D9C}">
      <dgm:prSet/>
      <dgm:spPr/>
      <dgm:t>
        <a:bodyPr/>
        <a:lstStyle/>
        <a:p>
          <a:pPr latinLnBrk="1"/>
          <a:endParaRPr lang="ko-KR" altLang="en-US"/>
        </a:p>
      </dgm:t>
    </dgm:pt>
    <dgm:pt modelId="{697C9760-00CF-4858-8A4F-E1ABA4D91C57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dirty="0"/>
        </a:p>
      </dgm:t>
    </dgm:pt>
    <dgm:pt modelId="{8C2A8F33-FA96-4CFD-BC49-8414FB24FE8C}" type="parTrans" cxnId="{19960E97-619A-49AE-A89B-3B179FC73BFC}">
      <dgm:prSet/>
      <dgm:spPr/>
      <dgm:t>
        <a:bodyPr/>
        <a:lstStyle/>
        <a:p>
          <a:pPr latinLnBrk="1"/>
          <a:endParaRPr lang="ko-KR" altLang="en-US"/>
        </a:p>
      </dgm:t>
    </dgm:pt>
    <dgm:pt modelId="{E91D6B0A-008D-4EBB-A0CE-FB4CE69D8A34}" type="sibTrans" cxnId="{19960E97-619A-49AE-A89B-3B179FC73BFC}">
      <dgm:prSet/>
      <dgm:spPr/>
      <dgm:t>
        <a:bodyPr/>
        <a:lstStyle/>
        <a:p>
          <a:pPr latinLnBrk="1"/>
          <a:endParaRPr lang="ko-KR" altLang="en-US"/>
        </a:p>
      </dgm:t>
    </dgm:pt>
    <dgm:pt modelId="{4E8DED51-1A84-4047-98FE-D14108E9F13E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dirty="0"/>
        </a:p>
      </dgm:t>
    </dgm:pt>
    <dgm:pt modelId="{61B58D0D-D6ED-4D8A-9794-816D12E6ED4F}" type="parTrans" cxnId="{D4208B7D-E7DF-4B1F-800E-B960CFBF4BD8}">
      <dgm:prSet/>
      <dgm:spPr/>
      <dgm:t>
        <a:bodyPr/>
        <a:lstStyle/>
        <a:p>
          <a:pPr latinLnBrk="1"/>
          <a:endParaRPr lang="ko-KR" altLang="en-US"/>
        </a:p>
      </dgm:t>
    </dgm:pt>
    <dgm:pt modelId="{1101ABDC-58DC-4FBA-8D47-9A79F2639A02}" type="sibTrans" cxnId="{D4208B7D-E7DF-4B1F-800E-B960CFBF4BD8}">
      <dgm:prSet/>
      <dgm:spPr/>
      <dgm:t>
        <a:bodyPr/>
        <a:lstStyle/>
        <a:p>
          <a:pPr latinLnBrk="1"/>
          <a:endParaRPr lang="ko-KR" altLang="en-US"/>
        </a:p>
      </dgm:t>
    </dgm:pt>
    <dgm:pt modelId="{A0C8BB2A-AE7E-4281-829E-FB9B1B1857B5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dirty="0"/>
        </a:p>
      </dgm:t>
    </dgm:pt>
    <dgm:pt modelId="{131DB24A-6F6A-4C26-A664-1D51BA6E6389}" type="parTrans" cxnId="{68C0B2E7-911E-4E31-91A1-7CE8AD472EC8}">
      <dgm:prSet/>
      <dgm:spPr/>
      <dgm:t>
        <a:bodyPr/>
        <a:lstStyle/>
        <a:p>
          <a:pPr latinLnBrk="1"/>
          <a:endParaRPr lang="ko-KR" altLang="en-US"/>
        </a:p>
      </dgm:t>
    </dgm:pt>
    <dgm:pt modelId="{0386FA4E-2082-44E8-9197-D1E11D50AC74}" type="sibTrans" cxnId="{68C0B2E7-911E-4E31-91A1-7CE8AD472EC8}">
      <dgm:prSet/>
      <dgm:spPr/>
      <dgm:t>
        <a:bodyPr/>
        <a:lstStyle/>
        <a:p>
          <a:pPr latinLnBrk="1"/>
          <a:endParaRPr lang="ko-KR" altLang="en-US"/>
        </a:p>
      </dgm:t>
    </dgm:pt>
    <dgm:pt modelId="{D04C57A6-9146-4B94-BE86-E8C5E4007AEE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dirty="0"/>
        </a:p>
      </dgm:t>
    </dgm:pt>
    <dgm:pt modelId="{D78E33EA-D98D-457C-BD60-869FC44526A9}" type="parTrans" cxnId="{DE423E15-EC67-4C75-9554-75D5938BF5FE}">
      <dgm:prSet/>
      <dgm:spPr/>
      <dgm:t>
        <a:bodyPr/>
        <a:lstStyle/>
        <a:p>
          <a:pPr latinLnBrk="1"/>
          <a:endParaRPr lang="ko-KR" altLang="en-US"/>
        </a:p>
      </dgm:t>
    </dgm:pt>
    <dgm:pt modelId="{C66DA116-957A-4F39-85A5-A4252AB1281F}" type="sibTrans" cxnId="{DE423E15-EC67-4C75-9554-75D5938BF5FE}">
      <dgm:prSet/>
      <dgm:spPr/>
      <dgm:t>
        <a:bodyPr/>
        <a:lstStyle/>
        <a:p>
          <a:pPr latinLnBrk="1"/>
          <a:endParaRPr lang="ko-KR" altLang="en-US"/>
        </a:p>
      </dgm:t>
    </dgm:pt>
    <dgm:pt modelId="{077E0E9D-C5E6-4780-BF5B-18AE8668E60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dirty="0"/>
        </a:p>
      </dgm:t>
    </dgm:pt>
    <dgm:pt modelId="{8B24B53E-7600-4207-9102-6249E3385023}" type="parTrans" cxnId="{8CB9F99E-F30E-49D8-B700-2A781AC26381}">
      <dgm:prSet/>
      <dgm:spPr/>
      <dgm:t>
        <a:bodyPr/>
        <a:lstStyle/>
        <a:p>
          <a:pPr latinLnBrk="1"/>
          <a:endParaRPr lang="ko-KR" altLang="en-US"/>
        </a:p>
      </dgm:t>
    </dgm:pt>
    <dgm:pt modelId="{2F7BA630-B06B-4037-964C-11DD1E67ABF4}" type="sibTrans" cxnId="{8CB9F99E-F30E-49D8-B700-2A781AC26381}">
      <dgm:prSet/>
      <dgm:spPr/>
      <dgm:t>
        <a:bodyPr/>
        <a:lstStyle/>
        <a:p>
          <a:pPr latinLnBrk="1"/>
          <a:endParaRPr lang="ko-KR" altLang="en-US"/>
        </a:p>
      </dgm:t>
    </dgm:pt>
    <dgm:pt modelId="{A40DADDC-C5A1-4EEF-AC38-A53957119BAD}" type="pres">
      <dgm:prSet presAssocID="{251A2253-B36F-4244-A521-D5E78C4669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998B5C-8291-46AA-9AD4-A8B384DBC3DF}" type="pres">
      <dgm:prSet presAssocID="{A0C8BB2A-AE7E-4281-829E-FB9B1B1857B5}" presName="boxAndChildren" presStyleCnt="0"/>
      <dgm:spPr/>
    </dgm:pt>
    <dgm:pt modelId="{4C92CCFD-7B0B-432A-9A4C-3564E775245C}" type="pres">
      <dgm:prSet presAssocID="{A0C8BB2A-AE7E-4281-829E-FB9B1B1857B5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B6EFFA4-79BA-47CB-9C0F-0CEC1CA8407C}" type="pres">
      <dgm:prSet presAssocID="{A0C8BB2A-AE7E-4281-829E-FB9B1B1857B5}" presName="entire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E8D99D-DBC3-4975-8735-074AB50C9B40}" type="pres">
      <dgm:prSet presAssocID="{A0C8BB2A-AE7E-4281-829E-FB9B1B1857B5}" presName="descendantBox" presStyleCnt="0"/>
      <dgm:spPr/>
    </dgm:pt>
    <dgm:pt modelId="{691C244B-81A0-4D85-8591-A8EAC37D8F9C}" type="pres">
      <dgm:prSet presAssocID="{D04C57A6-9146-4B94-BE86-E8C5E4007AEE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C321DA-2515-4B2C-BC9D-FFC49B2439A4}" type="pres">
      <dgm:prSet presAssocID="{077E0E9D-C5E6-4780-BF5B-18AE8668E60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D1F76-8FDE-44EF-BF40-42CC8A5F45D4}" type="pres">
      <dgm:prSet presAssocID="{842F89F9-8DB7-42F2-BBDB-91B3966DA1A7}" presName="sp" presStyleCnt="0"/>
      <dgm:spPr/>
    </dgm:pt>
    <dgm:pt modelId="{071B2BFE-AC32-4548-9040-DEDBDCC4D84F}" type="pres">
      <dgm:prSet presAssocID="{EECB1AE8-FDD5-446C-A9D5-0AA6ABD672CE}" presName="arrowAndChildren" presStyleCnt="0"/>
      <dgm:spPr/>
    </dgm:pt>
    <dgm:pt modelId="{9C3E43C8-2D20-4C57-9F54-B39C5713C878}" type="pres">
      <dgm:prSet presAssocID="{EECB1AE8-FDD5-446C-A9D5-0AA6ABD672CE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07DD89B-183C-4DF4-B71E-A6D3A168FEBD}" type="pres">
      <dgm:prSet presAssocID="{EECB1AE8-FDD5-446C-A9D5-0AA6ABD672CE}" presName="arrow" presStyleLbl="node1" presStyleIdx="1" presStyleCnt="3" custLinFactNeighborX="-5854"/>
      <dgm:spPr/>
      <dgm:t>
        <a:bodyPr/>
        <a:lstStyle/>
        <a:p>
          <a:pPr latinLnBrk="1"/>
          <a:endParaRPr lang="ko-KR" altLang="en-US"/>
        </a:p>
      </dgm:t>
    </dgm:pt>
    <dgm:pt modelId="{3876001D-799F-44FC-AC91-B2ED5F7E307E}" type="pres">
      <dgm:prSet presAssocID="{EECB1AE8-FDD5-446C-A9D5-0AA6ABD672CE}" presName="descendantArrow" presStyleCnt="0"/>
      <dgm:spPr/>
    </dgm:pt>
    <dgm:pt modelId="{FA634F62-9FEA-4A03-825C-7551055BF751}" type="pres">
      <dgm:prSet presAssocID="{697C9760-00CF-4858-8A4F-E1ABA4D91C5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B8AAE5-66CB-494D-A77F-322789248476}" type="pres">
      <dgm:prSet presAssocID="{4E8DED51-1A84-4047-98FE-D14108E9F13E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92B0B-415F-49D0-B7D2-EE3D3FB4682F}" type="pres">
      <dgm:prSet presAssocID="{9950DFA7-B57D-49A4-B875-0313E3194E8A}" presName="sp" presStyleCnt="0"/>
      <dgm:spPr/>
    </dgm:pt>
    <dgm:pt modelId="{83D3EB61-0B3F-4F15-8635-3981D9280A68}" type="pres">
      <dgm:prSet presAssocID="{2A186339-2AED-4A9B-92C0-2854632D2705}" presName="arrowAndChildren" presStyleCnt="0"/>
      <dgm:spPr/>
    </dgm:pt>
    <dgm:pt modelId="{AC3224D6-D7B2-47BA-AAFB-D0F9DD354274}" type="pres">
      <dgm:prSet presAssocID="{2A186339-2AED-4A9B-92C0-2854632D2705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341B47C-19B5-466E-A155-71D474B0FAF7}" type="pres">
      <dgm:prSet presAssocID="{2A186339-2AED-4A9B-92C0-2854632D2705}" presName="arrow" presStyleLbl="node1" presStyleIdx="2" presStyleCnt="3" custLinFactNeighborX="17232" custLinFactNeighborY="-36752"/>
      <dgm:spPr/>
      <dgm:t>
        <a:bodyPr/>
        <a:lstStyle/>
        <a:p>
          <a:pPr latinLnBrk="1"/>
          <a:endParaRPr lang="ko-KR" altLang="en-US"/>
        </a:p>
      </dgm:t>
    </dgm:pt>
    <dgm:pt modelId="{9ED0B34E-A34C-421B-BF8D-C89F01B61C88}" type="pres">
      <dgm:prSet presAssocID="{2A186339-2AED-4A9B-92C0-2854632D2705}" presName="descendantArrow" presStyleCnt="0"/>
      <dgm:spPr/>
    </dgm:pt>
    <dgm:pt modelId="{C8425D35-90FD-4682-BD3B-688DE15CD5B9}" type="pres">
      <dgm:prSet presAssocID="{3A07CCEC-704E-4DF0-8CD9-BB7F8A1872B6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425982-3631-45DA-A053-188CF94FAC63}" type="pres">
      <dgm:prSet presAssocID="{BB77D5FB-CBA7-410D-8C2A-03B290E9464C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400C09-6E37-47A0-8718-23EBBA910E20}" type="presOf" srcId="{A0C8BB2A-AE7E-4281-829E-FB9B1B1857B5}" destId="{4C92CCFD-7B0B-432A-9A4C-3564E775245C}" srcOrd="0" destOrd="0" presId="urn:microsoft.com/office/officeart/2005/8/layout/process4"/>
    <dgm:cxn modelId="{68C0B2E7-911E-4E31-91A1-7CE8AD472EC8}" srcId="{251A2253-B36F-4244-A521-D5E78C4669E9}" destId="{A0C8BB2A-AE7E-4281-829E-FB9B1B1857B5}" srcOrd="2" destOrd="0" parTransId="{131DB24A-6F6A-4C26-A664-1D51BA6E6389}" sibTransId="{0386FA4E-2082-44E8-9197-D1E11D50AC74}"/>
    <dgm:cxn modelId="{AFF497F5-FAE7-4072-9258-6A07826B95FB}" type="presOf" srcId="{D04C57A6-9146-4B94-BE86-E8C5E4007AEE}" destId="{691C244B-81A0-4D85-8591-A8EAC37D8F9C}" srcOrd="0" destOrd="0" presId="urn:microsoft.com/office/officeart/2005/8/layout/process4"/>
    <dgm:cxn modelId="{8CB9F99E-F30E-49D8-B700-2A781AC26381}" srcId="{A0C8BB2A-AE7E-4281-829E-FB9B1B1857B5}" destId="{077E0E9D-C5E6-4780-BF5B-18AE8668E605}" srcOrd="1" destOrd="0" parTransId="{8B24B53E-7600-4207-9102-6249E3385023}" sibTransId="{2F7BA630-B06B-4037-964C-11DD1E67ABF4}"/>
    <dgm:cxn modelId="{255370BE-D421-4FE2-B240-78918F5168D1}" srcId="{251A2253-B36F-4244-A521-D5E78C4669E9}" destId="{2A186339-2AED-4A9B-92C0-2854632D2705}" srcOrd="0" destOrd="0" parTransId="{7E7C3553-C791-47F6-8AAB-07A01ECEADFB}" sibTransId="{9950DFA7-B57D-49A4-B875-0313E3194E8A}"/>
    <dgm:cxn modelId="{C0F98798-06CA-48DD-BDB4-9468B3234D9C}" srcId="{251A2253-B36F-4244-A521-D5E78C4669E9}" destId="{EECB1AE8-FDD5-446C-A9D5-0AA6ABD672CE}" srcOrd="1" destOrd="0" parTransId="{46D0EB69-B568-4736-83E1-CC4699321D18}" sibTransId="{842F89F9-8DB7-42F2-BBDB-91B3966DA1A7}"/>
    <dgm:cxn modelId="{7FA6B5D1-0BF3-46B4-95A4-E1135332DE4B}" type="presOf" srcId="{BB77D5FB-CBA7-410D-8C2A-03B290E9464C}" destId="{9A425982-3631-45DA-A053-188CF94FAC63}" srcOrd="0" destOrd="0" presId="urn:microsoft.com/office/officeart/2005/8/layout/process4"/>
    <dgm:cxn modelId="{D16D7C40-FC28-4705-8A89-707819367CA7}" type="presOf" srcId="{697C9760-00CF-4858-8A4F-E1ABA4D91C57}" destId="{FA634F62-9FEA-4A03-825C-7551055BF751}" srcOrd="0" destOrd="0" presId="urn:microsoft.com/office/officeart/2005/8/layout/process4"/>
    <dgm:cxn modelId="{19960E97-619A-49AE-A89B-3B179FC73BFC}" srcId="{EECB1AE8-FDD5-446C-A9D5-0AA6ABD672CE}" destId="{697C9760-00CF-4858-8A4F-E1ABA4D91C57}" srcOrd="0" destOrd="0" parTransId="{8C2A8F33-FA96-4CFD-BC49-8414FB24FE8C}" sibTransId="{E91D6B0A-008D-4EBB-A0CE-FB4CE69D8A34}"/>
    <dgm:cxn modelId="{3D0F8DB2-2872-4A57-8E69-D347F42D2587}" type="presOf" srcId="{251A2253-B36F-4244-A521-D5E78C4669E9}" destId="{A40DADDC-C5A1-4EEF-AC38-A53957119BAD}" srcOrd="0" destOrd="0" presId="urn:microsoft.com/office/officeart/2005/8/layout/process4"/>
    <dgm:cxn modelId="{827DC384-A4D7-47D9-A78E-A129E8FFCA0C}" type="presOf" srcId="{2A186339-2AED-4A9B-92C0-2854632D2705}" destId="{C341B47C-19B5-466E-A155-71D474B0FAF7}" srcOrd="1" destOrd="0" presId="urn:microsoft.com/office/officeart/2005/8/layout/process4"/>
    <dgm:cxn modelId="{D4208B7D-E7DF-4B1F-800E-B960CFBF4BD8}" srcId="{EECB1AE8-FDD5-446C-A9D5-0AA6ABD672CE}" destId="{4E8DED51-1A84-4047-98FE-D14108E9F13E}" srcOrd="1" destOrd="0" parTransId="{61B58D0D-D6ED-4D8A-9794-816D12E6ED4F}" sibTransId="{1101ABDC-58DC-4FBA-8D47-9A79F2639A02}"/>
    <dgm:cxn modelId="{57D8D3B9-B3B8-454F-8D3B-52086DC768B4}" type="presOf" srcId="{2A186339-2AED-4A9B-92C0-2854632D2705}" destId="{AC3224D6-D7B2-47BA-AAFB-D0F9DD354274}" srcOrd="0" destOrd="0" presId="urn:microsoft.com/office/officeart/2005/8/layout/process4"/>
    <dgm:cxn modelId="{437F00F9-6F19-40CE-887D-F979391E89DB}" srcId="{2A186339-2AED-4A9B-92C0-2854632D2705}" destId="{BB77D5FB-CBA7-410D-8C2A-03B290E9464C}" srcOrd="1" destOrd="0" parTransId="{4F1C9318-E732-4809-87CF-06856B4CCFD4}" sibTransId="{54F73415-1CB5-418D-B5F0-64381B4BCBA5}"/>
    <dgm:cxn modelId="{437C2A5B-042A-4C36-B1E9-F33769A6168B}" srcId="{2A186339-2AED-4A9B-92C0-2854632D2705}" destId="{3A07CCEC-704E-4DF0-8CD9-BB7F8A1872B6}" srcOrd="0" destOrd="0" parTransId="{5D5EC181-520F-4DAB-8048-0AC3AA31847C}" sibTransId="{34E11BF5-FEE4-4567-8047-54DB3359B1C2}"/>
    <dgm:cxn modelId="{788B23B9-BE3D-43C5-9906-C92D1A2136CE}" type="presOf" srcId="{3A07CCEC-704E-4DF0-8CD9-BB7F8A1872B6}" destId="{C8425D35-90FD-4682-BD3B-688DE15CD5B9}" srcOrd="0" destOrd="0" presId="urn:microsoft.com/office/officeart/2005/8/layout/process4"/>
    <dgm:cxn modelId="{B34C6596-F6C8-4426-96FC-D1FFF3C171CE}" type="presOf" srcId="{A0C8BB2A-AE7E-4281-829E-FB9B1B1857B5}" destId="{6B6EFFA4-79BA-47CB-9C0F-0CEC1CA8407C}" srcOrd="1" destOrd="0" presId="urn:microsoft.com/office/officeart/2005/8/layout/process4"/>
    <dgm:cxn modelId="{3DAF5BB0-19EC-454F-B50B-C160A43D3251}" type="presOf" srcId="{077E0E9D-C5E6-4780-BF5B-18AE8668E605}" destId="{D2C321DA-2515-4B2C-BC9D-FFC49B2439A4}" srcOrd="0" destOrd="0" presId="urn:microsoft.com/office/officeart/2005/8/layout/process4"/>
    <dgm:cxn modelId="{6A4037A5-3821-4AA2-9155-820ECFF1E19A}" type="presOf" srcId="{EECB1AE8-FDD5-446C-A9D5-0AA6ABD672CE}" destId="{707DD89B-183C-4DF4-B71E-A6D3A168FEBD}" srcOrd="1" destOrd="0" presId="urn:microsoft.com/office/officeart/2005/8/layout/process4"/>
    <dgm:cxn modelId="{B1E73F65-B586-4F97-97D6-B5A122EFFF8E}" type="presOf" srcId="{EECB1AE8-FDD5-446C-A9D5-0AA6ABD672CE}" destId="{9C3E43C8-2D20-4C57-9F54-B39C5713C878}" srcOrd="0" destOrd="0" presId="urn:microsoft.com/office/officeart/2005/8/layout/process4"/>
    <dgm:cxn modelId="{57CA6C42-90BC-4E50-8BDF-26DB6C27519F}" type="presOf" srcId="{4E8DED51-1A84-4047-98FE-D14108E9F13E}" destId="{CFB8AAE5-66CB-494D-A77F-322789248476}" srcOrd="0" destOrd="0" presId="urn:microsoft.com/office/officeart/2005/8/layout/process4"/>
    <dgm:cxn modelId="{DE423E15-EC67-4C75-9554-75D5938BF5FE}" srcId="{A0C8BB2A-AE7E-4281-829E-FB9B1B1857B5}" destId="{D04C57A6-9146-4B94-BE86-E8C5E4007AEE}" srcOrd="0" destOrd="0" parTransId="{D78E33EA-D98D-457C-BD60-869FC44526A9}" sibTransId="{C66DA116-957A-4F39-85A5-A4252AB1281F}"/>
    <dgm:cxn modelId="{A163B178-2A52-41FE-892E-952FA67D43E4}" type="presParOf" srcId="{A40DADDC-C5A1-4EEF-AC38-A53957119BAD}" destId="{3B998B5C-8291-46AA-9AD4-A8B384DBC3DF}" srcOrd="0" destOrd="0" presId="urn:microsoft.com/office/officeart/2005/8/layout/process4"/>
    <dgm:cxn modelId="{206DC0E6-F8A7-446D-8574-017116EF54E2}" type="presParOf" srcId="{3B998B5C-8291-46AA-9AD4-A8B384DBC3DF}" destId="{4C92CCFD-7B0B-432A-9A4C-3564E775245C}" srcOrd="0" destOrd="0" presId="urn:microsoft.com/office/officeart/2005/8/layout/process4"/>
    <dgm:cxn modelId="{1CAD4CEC-6C08-4A27-A155-B41AED189DE8}" type="presParOf" srcId="{3B998B5C-8291-46AA-9AD4-A8B384DBC3DF}" destId="{6B6EFFA4-79BA-47CB-9C0F-0CEC1CA8407C}" srcOrd="1" destOrd="0" presId="urn:microsoft.com/office/officeart/2005/8/layout/process4"/>
    <dgm:cxn modelId="{F88B2EC5-4FAE-4251-BC46-682414BDA5A8}" type="presParOf" srcId="{3B998B5C-8291-46AA-9AD4-A8B384DBC3DF}" destId="{E8E8D99D-DBC3-4975-8735-074AB50C9B40}" srcOrd="2" destOrd="0" presId="urn:microsoft.com/office/officeart/2005/8/layout/process4"/>
    <dgm:cxn modelId="{4A2D0A63-5115-4D37-85BC-7F257786CC50}" type="presParOf" srcId="{E8E8D99D-DBC3-4975-8735-074AB50C9B40}" destId="{691C244B-81A0-4D85-8591-A8EAC37D8F9C}" srcOrd="0" destOrd="0" presId="urn:microsoft.com/office/officeart/2005/8/layout/process4"/>
    <dgm:cxn modelId="{3C58679B-A7F1-44C5-AB7F-444AAEE19375}" type="presParOf" srcId="{E8E8D99D-DBC3-4975-8735-074AB50C9B40}" destId="{D2C321DA-2515-4B2C-BC9D-FFC49B2439A4}" srcOrd="1" destOrd="0" presId="urn:microsoft.com/office/officeart/2005/8/layout/process4"/>
    <dgm:cxn modelId="{621E8362-3E0E-4978-9FE7-581992229173}" type="presParOf" srcId="{A40DADDC-C5A1-4EEF-AC38-A53957119BAD}" destId="{56CD1F76-8FDE-44EF-BF40-42CC8A5F45D4}" srcOrd="1" destOrd="0" presId="urn:microsoft.com/office/officeart/2005/8/layout/process4"/>
    <dgm:cxn modelId="{90F2FC4D-2464-4B0E-94D6-C75B9793A09C}" type="presParOf" srcId="{A40DADDC-C5A1-4EEF-AC38-A53957119BAD}" destId="{071B2BFE-AC32-4548-9040-DEDBDCC4D84F}" srcOrd="2" destOrd="0" presId="urn:microsoft.com/office/officeart/2005/8/layout/process4"/>
    <dgm:cxn modelId="{D13E0B1F-D209-4F05-A9E5-A6A963CBBEEA}" type="presParOf" srcId="{071B2BFE-AC32-4548-9040-DEDBDCC4D84F}" destId="{9C3E43C8-2D20-4C57-9F54-B39C5713C878}" srcOrd="0" destOrd="0" presId="urn:microsoft.com/office/officeart/2005/8/layout/process4"/>
    <dgm:cxn modelId="{0C47DD8C-9C89-41B6-B47B-AF26FFB3E174}" type="presParOf" srcId="{071B2BFE-AC32-4548-9040-DEDBDCC4D84F}" destId="{707DD89B-183C-4DF4-B71E-A6D3A168FEBD}" srcOrd="1" destOrd="0" presId="urn:microsoft.com/office/officeart/2005/8/layout/process4"/>
    <dgm:cxn modelId="{C510D1BD-B182-4258-B583-4CBCB2BD41A5}" type="presParOf" srcId="{071B2BFE-AC32-4548-9040-DEDBDCC4D84F}" destId="{3876001D-799F-44FC-AC91-B2ED5F7E307E}" srcOrd="2" destOrd="0" presId="urn:microsoft.com/office/officeart/2005/8/layout/process4"/>
    <dgm:cxn modelId="{11DA47D1-1AFC-469B-B97C-FB81BC45BEF7}" type="presParOf" srcId="{3876001D-799F-44FC-AC91-B2ED5F7E307E}" destId="{FA634F62-9FEA-4A03-825C-7551055BF751}" srcOrd="0" destOrd="0" presId="urn:microsoft.com/office/officeart/2005/8/layout/process4"/>
    <dgm:cxn modelId="{EAC0725C-BC39-4016-AC10-0F8AF4832A0A}" type="presParOf" srcId="{3876001D-799F-44FC-AC91-B2ED5F7E307E}" destId="{CFB8AAE5-66CB-494D-A77F-322789248476}" srcOrd="1" destOrd="0" presId="urn:microsoft.com/office/officeart/2005/8/layout/process4"/>
    <dgm:cxn modelId="{DA656C67-B244-493B-999E-8CA8D2B6D421}" type="presParOf" srcId="{A40DADDC-C5A1-4EEF-AC38-A53957119BAD}" destId="{29492B0B-415F-49D0-B7D2-EE3D3FB4682F}" srcOrd="3" destOrd="0" presId="urn:microsoft.com/office/officeart/2005/8/layout/process4"/>
    <dgm:cxn modelId="{E0371C9C-110D-460E-876A-588A7D20C062}" type="presParOf" srcId="{A40DADDC-C5A1-4EEF-AC38-A53957119BAD}" destId="{83D3EB61-0B3F-4F15-8635-3981D9280A68}" srcOrd="4" destOrd="0" presId="urn:microsoft.com/office/officeart/2005/8/layout/process4"/>
    <dgm:cxn modelId="{E6689A98-72BA-44A7-8C98-7EB54142BF36}" type="presParOf" srcId="{83D3EB61-0B3F-4F15-8635-3981D9280A68}" destId="{AC3224D6-D7B2-47BA-AAFB-D0F9DD354274}" srcOrd="0" destOrd="0" presId="urn:microsoft.com/office/officeart/2005/8/layout/process4"/>
    <dgm:cxn modelId="{121A24CD-18A3-4927-BE74-BEC8811DDFCF}" type="presParOf" srcId="{83D3EB61-0B3F-4F15-8635-3981D9280A68}" destId="{C341B47C-19B5-466E-A155-71D474B0FAF7}" srcOrd="1" destOrd="0" presId="urn:microsoft.com/office/officeart/2005/8/layout/process4"/>
    <dgm:cxn modelId="{DCDADA84-E216-44E7-B29A-B593B0DAB06B}" type="presParOf" srcId="{83D3EB61-0B3F-4F15-8635-3981D9280A68}" destId="{9ED0B34E-A34C-421B-BF8D-C89F01B61C88}" srcOrd="2" destOrd="0" presId="urn:microsoft.com/office/officeart/2005/8/layout/process4"/>
    <dgm:cxn modelId="{04110F9A-8A47-4584-8862-0E51B7B9BE15}" type="presParOf" srcId="{9ED0B34E-A34C-421B-BF8D-C89F01B61C88}" destId="{C8425D35-90FD-4682-BD3B-688DE15CD5B9}" srcOrd="0" destOrd="0" presId="urn:microsoft.com/office/officeart/2005/8/layout/process4"/>
    <dgm:cxn modelId="{7DCA9765-7D03-49F2-8CE6-28FDCB2A5A5C}" type="presParOf" srcId="{9ED0B34E-A34C-421B-BF8D-C89F01B61C88}" destId="{9A425982-3631-45DA-A053-188CF94FAC6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C62D2-44E2-489B-84AD-B32B5AAAFE9C}">
      <dsp:nvSpPr>
        <dsp:cNvPr id="0" name=""/>
        <dsp:cNvSpPr/>
      </dsp:nvSpPr>
      <dsp:spPr>
        <a:xfrm>
          <a:off x="575679" y="1956000"/>
          <a:ext cx="2285404" cy="1997731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kern="1200" dirty="0"/>
        </a:p>
      </dsp:txBody>
      <dsp:txXfrm>
        <a:off x="1147030" y="2255660"/>
        <a:ext cx="1114134" cy="1398411"/>
      </dsp:txXfrm>
    </dsp:sp>
    <dsp:sp modelId="{57BDC40D-3DD1-465D-AC10-E0A6BEE1D114}">
      <dsp:nvSpPr>
        <dsp:cNvPr id="0" name=""/>
        <dsp:cNvSpPr/>
      </dsp:nvSpPr>
      <dsp:spPr>
        <a:xfrm>
          <a:off x="4328" y="2383515"/>
          <a:ext cx="1142702" cy="114270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kern="1200" dirty="0"/>
        </a:p>
      </dsp:txBody>
      <dsp:txXfrm>
        <a:off x="171673" y="2550860"/>
        <a:ext cx="808012" cy="808012"/>
      </dsp:txXfrm>
    </dsp:sp>
    <dsp:sp modelId="{DE558DE6-8C2B-4BA1-BE32-3EDA26A9CE78}">
      <dsp:nvSpPr>
        <dsp:cNvPr id="0" name=""/>
        <dsp:cNvSpPr/>
      </dsp:nvSpPr>
      <dsp:spPr>
        <a:xfrm>
          <a:off x="3575272" y="1956000"/>
          <a:ext cx="2285404" cy="1997731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kern="1200" dirty="0"/>
        </a:p>
      </dsp:txBody>
      <dsp:txXfrm>
        <a:off x="4146623" y="2255660"/>
        <a:ext cx="1114134" cy="1398411"/>
      </dsp:txXfrm>
    </dsp:sp>
    <dsp:sp modelId="{15918769-6D35-47D9-898A-C4AA3C276061}">
      <dsp:nvSpPr>
        <dsp:cNvPr id="0" name=""/>
        <dsp:cNvSpPr/>
      </dsp:nvSpPr>
      <dsp:spPr>
        <a:xfrm>
          <a:off x="3003921" y="2383515"/>
          <a:ext cx="1142702" cy="114270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kern="1200" dirty="0"/>
        </a:p>
      </dsp:txBody>
      <dsp:txXfrm>
        <a:off x="3171266" y="2550860"/>
        <a:ext cx="808012" cy="808012"/>
      </dsp:txXfrm>
    </dsp:sp>
    <dsp:sp modelId="{DA2AAF6D-C88F-4FB4-9600-40DF6AAB16D3}">
      <dsp:nvSpPr>
        <dsp:cNvPr id="0" name=""/>
        <dsp:cNvSpPr/>
      </dsp:nvSpPr>
      <dsp:spPr>
        <a:xfrm>
          <a:off x="6574866" y="1956000"/>
          <a:ext cx="2285404" cy="1997731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kern="1200" dirty="0"/>
        </a:p>
      </dsp:txBody>
      <dsp:txXfrm>
        <a:off x="7146217" y="2255660"/>
        <a:ext cx="1114134" cy="1398411"/>
      </dsp:txXfrm>
    </dsp:sp>
    <dsp:sp modelId="{0E7DA40B-6DC1-4140-AA45-08501DA8B969}">
      <dsp:nvSpPr>
        <dsp:cNvPr id="0" name=""/>
        <dsp:cNvSpPr/>
      </dsp:nvSpPr>
      <dsp:spPr>
        <a:xfrm>
          <a:off x="6003515" y="2383515"/>
          <a:ext cx="1142702" cy="114270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600" kern="1200" dirty="0"/>
        </a:p>
      </dsp:txBody>
      <dsp:txXfrm>
        <a:off x="6170860" y="2550860"/>
        <a:ext cx="808012" cy="80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5A8E-1326-49C0-98DC-09E5904A34D2}">
      <dsp:nvSpPr>
        <dsp:cNvPr id="0" name=""/>
        <dsp:cNvSpPr/>
      </dsp:nvSpPr>
      <dsp:spPr>
        <a:xfrm>
          <a:off x="1418632" y="0"/>
          <a:ext cx="1647444" cy="91524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>
              <a:ln>
                <a:noFill/>
              </a:ln>
              <a:solidFill>
                <a:schemeClr val="tx2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2300" kern="1200" dirty="0">
            <a:ln>
              <a:noFill/>
            </a:ln>
            <a:solidFill>
              <a:schemeClr val="tx2"/>
            </a:solidFill>
          </a:endParaRPr>
        </a:p>
      </dsp:txBody>
      <dsp:txXfrm>
        <a:off x="1445439" y="26807"/>
        <a:ext cx="1593830" cy="861632"/>
      </dsp:txXfrm>
    </dsp:sp>
    <dsp:sp modelId="{A629EF8E-FCD8-4243-A15E-E4308A9AB830}">
      <dsp:nvSpPr>
        <dsp:cNvPr id="0" name=""/>
        <dsp:cNvSpPr/>
      </dsp:nvSpPr>
      <dsp:spPr>
        <a:xfrm>
          <a:off x="3798273" y="0"/>
          <a:ext cx="1647444" cy="91524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>
              <a:ln>
                <a:noFill/>
              </a:ln>
              <a:solidFill>
                <a:schemeClr val="tx2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2300" kern="1200" dirty="0">
            <a:ln>
              <a:noFill/>
            </a:ln>
            <a:solidFill>
              <a:schemeClr val="tx2"/>
            </a:solidFill>
          </a:endParaRPr>
        </a:p>
      </dsp:txBody>
      <dsp:txXfrm>
        <a:off x="3825080" y="26807"/>
        <a:ext cx="1593830" cy="861632"/>
      </dsp:txXfrm>
    </dsp:sp>
    <dsp:sp modelId="{345F86A0-5E09-4B49-BD1D-E523117C7940}">
      <dsp:nvSpPr>
        <dsp:cNvPr id="0" name=""/>
        <dsp:cNvSpPr/>
      </dsp:nvSpPr>
      <dsp:spPr>
        <a:xfrm>
          <a:off x="3088957" y="3889798"/>
          <a:ext cx="686435" cy="686435"/>
        </a:xfrm>
        <a:prstGeom prst="triangle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02ACC-35A8-4862-97DC-074C11874B67}">
      <dsp:nvSpPr>
        <dsp:cNvPr id="0" name=""/>
        <dsp:cNvSpPr/>
      </dsp:nvSpPr>
      <dsp:spPr>
        <a:xfrm rot="240000">
          <a:off x="1372240" y="3595653"/>
          <a:ext cx="4119868" cy="288089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A3927-CA20-4130-BDA6-ABDCAEB136C3}">
      <dsp:nvSpPr>
        <dsp:cNvPr id="0" name=""/>
        <dsp:cNvSpPr/>
      </dsp:nvSpPr>
      <dsp:spPr>
        <a:xfrm rot="240000">
          <a:off x="3845863" y="2875359"/>
          <a:ext cx="1643788" cy="765837"/>
        </a:xfrm>
        <a:prstGeom prst="round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600" kern="1200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sp:txBody>
      <dsp:txXfrm>
        <a:off x="3883248" y="2912744"/>
        <a:ext cx="1569018" cy="691067"/>
      </dsp:txXfrm>
    </dsp:sp>
    <dsp:sp modelId="{DBD60A3E-6946-4A25-847A-41BAB41CB52B}">
      <dsp:nvSpPr>
        <dsp:cNvPr id="0" name=""/>
        <dsp:cNvSpPr/>
      </dsp:nvSpPr>
      <dsp:spPr>
        <a:xfrm rot="240000">
          <a:off x="3905354" y="2051637"/>
          <a:ext cx="1643788" cy="76583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600" kern="1200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sp:txBody>
      <dsp:txXfrm>
        <a:off x="3942739" y="2089022"/>
        <a:ext cx="1569018" cy="691067"/>
      </dsp:txXfrm>
    </dsp:sp>
    <dsp:sp modelId="{C0424CE4-AE53-446D-88C7-559C3FB91F05}">
      <dsp:nvSpPr>
        <dsp:cNvPr id="0" name=""/>
        <dsp:cNvSpPr/>
      </dsp:nvSpPr>
      <dsp:spPr>
        <a:xfrm rot="240000">
          <a:off x="3964845" y="1246220"/>
          <a:ext cx="1643788" cy="76583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600" kern="1200" dirty="0">
            <a:ln>
              <a:solidFill>
                <a:schemeClr val="bg1">
                  <a:lumMod val="50000"/>
                  <a:alpha val="9000"/>
                </a:schemeClr>
              </a:solidFill>
            </a:ln>
            <a:solidFill>
              <a:schemeClr val="bg1"/>
            </a:solidFill>
          </a:endParaRPr>
        </a:p>
      </dsp:txBody>
      <dsp:txXfrm>
        <a:off x="4002230" y="1283605"/>
        <a:ext cx="1569018" cy="691067"/>
      </dsp:txXfrm>
    </dsp:sp>
    <dsp:sp modelId="{99ECE0D6-39C2-4B26-A11C-E8967FC071F9}">
      <dsp:nvSpPr>
        <dsp:cNvPr id="0" name=""/>
        <dsp:cNvSpPr/>
      </dsp:nvSpPr>
      <dsp:spPr>
        <a:xfrm rot="240000">
          <a:off x="1489103" y="2710615"/>
          <a:ext cx="1643788" cy="76583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600" kern="1200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sp:txBody>
      <dsp:txXfrm>
        <a:off x="1526488" y="2748000"/>
        <a:ext cx="1569018" cy="691067"/>
      </dsp:txXfrm>
    </dsp:sp>
    <dsp:sp modelId="{B957529E-3021-4B20-9185-00BB59DE6D70}">
      <dsp:nvSpPr>
        <dsp:cNvPr id="0" name=""/>
        <dsp:cNvSpPr/>
      </dsp:nvSpPr>
      <dsp:spPr>
        <a:xfrm rot="240000">
          <a:off x="1548594" y="1886893"/>
          <a:ext cx="1643788" cy="765837"/>
        </a:xfrm>
        <a:prstGeom prst="roundRect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chemeClr val="bg1">
                    <a:lumMod val="50000"/>
                    <a:alpha val="9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600" kern="1200" dirty="0">
            <a:ln>
              <a:solidFill>
                <a:schemeClr val="bg1">
                  <a:lumMod val="50000"/>
                  <a:alpha val="9000"/>
                </a:schemeClr>
              </a:solidFill>
            </a:ln>
          </a:endParaRPr>
        </a:p>
      </dsp:txBody>
      <dsp:txXfrm>
        <a:off x="1585979" y="1924278"/>
        <a:ext cx="1569018" cy="691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EFFA4-79BA-47CB-9C0F-0CEC1CA8407C}">
      <dsp:nvSpPr>
        <dsp:cNvPr id="0" name=""/>
        <dsp:cNvSpPr/>
      </dsp:nvSpPr>
      <dsp:spPr>
        <a:xfrm>
          <a:off x="0" y="2973393"/>
          <a:ext cx="7647345" cy="975934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500" kern="1200" dirty="0"/>
        </a:p>
      </dsp:txBody>
      <dsp:txXfrm>
        <a:off x="0" y="2973393"/>
        <a:ext cx="7647345" cy="527004"/>
      </dsp:txXfrm>
    </dsp:sp>
    <dsp:sp modelId="{691C244B-81A0-4D85-8591-A8EAC37D8F9C}">
      <dsp:nvSpPr>
        <dsp:cNvPr id="0" name=""/>
        <dsp:cNvSpPr/>
      </dsp:nvSpPr>
      <dsp:spPr>
        <a:xfrm>
          <a:off x="0" y="3480879"/>
          <a:ext cx="3823672" cy="44892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kern="1200" dirty="0"/>
        </a:p>
      </dsp:txBody>
      <dsp:txXfrm>
        <a:off x="0" y="3480879"/>
        <a:ext cx="3823672" cy="448929"/>
      </dsp:txXfrm>
    </dsp:sp>
    <dsp:sp modelId="{D2C321DA-2515-4B2C-BC9D-FFC49B2439A4}">
      <dsp:nvSpPr>
        <dsp:cNvPr id="0" name=""/>
        <dsp:cNvSpPr/>
      </dsp:nvSpPr>
      <dsp:spPr>
        <a:xfrm>
          <a:off x="3823672" y="3480879"/>
          <a:ext cx="3823672" cy="44892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kern="1200" dirty="0"/>
        </a:p>
      </dsp:txBody>
      <dsp:txXfrm>
        <a:off x="3823672" y="3480879"/>
        <a:ext cx="3823672" cy="448929"/>
      </dsp:txXfrm>
    </dsp:sp>
    <dsp:sp modelId="{707DD89B-183C-4DF4-B71E-A6D3A168FEBD}">
      <dsp:nvSpPr>
        <dsp:cNvPr id="0" name=""/>
        <dsp:cNvSpPr/>
      </dsp:nvSpPr>
      <dsp:spPr>
        <a:xfrm rot="10800000">
          <a:off x="0" y="1487045"/>
          <a:ext cx="7647345" cy="1500986"/>
        </a:xfrm>
        <a:prstGeom prst="upArrowCallou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500" kern="1200" dirty="0"/>
        </a:p>
      </dsp:txBody>
      <dsp:txXfrm rot="-10800000">
        <a:off x="0" y="1487045"/>
        <a:ext cx="7647345" cy="526846"/>
      </dsp:txXfrm>
    </dsp:sp>
    <dsp:sp modelId="{FA634F62-9FEA-4A03-825C-7551055BF751}">
      <dsp:nvSpPr>
        <dsp:cNvPr id="0" name=""/>
        <dsp:cNvSpPr/>
      </dsp:nvSpPr>
      <dsp:spPr>
        <a:xfrm>
          <a:off x="0" y="2013892"/>
          <a:ext cx="3823672" cy="44879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kern="1200" dirty="0"/>
        </a:p>
      </dsp:txBody>
      <dsp:txXfrm>
        <a:off x="0" y="2013892"/>
        <a:ext cx="3823672" cy="448795"/>
      </dsp:txXfrm>
    </dsp:sp>
    <dsp:sp modelId="{CFB8AAE5-66CB-494D-A77F-322789248476}">
      <dsp:nvSpPr>
        <dsp:cNvPr id="0" name=""/>
        <dsp:cNvSpPr/>
      </dsp:nvSpPr>
      <dsp:spPr>
        <a:xfrm>
          <a:off x="3823672" y="2013892"/>
          <a:ext cx="3823672" cy="44879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kern="1200" dirty="0"/>
        </a:p>
      </dsp:txBody>
      <dsp:txXfrm>
        <a:off x="3823672" y="2013892"/>
        <a:ext cx="3823672" cy="448795"/>
      </dsp:txXfrm>
    </dsp:sp>
    <dsp:sp modelId="{C341B47C-19B5-466E-A155-71D474B0FAF7}">
      <dsp:nvSpPr>
        <dsp:cNvPr id="0" name=""/>
        <dsp:cNvSpPr/>
      </dsp:nvSpPr>
      <dsp:spPr>
        <a:xfrm rot="10800000">
          <a:off x="0" y="0"/>
          <a:ext cx="7647345" cy="1500986"/>
        </a:xfrm>
        <a:prstGeom prst="upArrowCallout">
          <a:avLst/>
        </a:prstGeom>
        <a:solidFill>
          <a:schemeClr val="tx2">
            <a:lumMod val="40000"/>
            <a:lumOff val="6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n>
                <a:solidFill>
                  <a:schemeClr val="bg1"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TEXT HERE</a:t>
          </a:r>
          <a:endParaRPr lang="ko-KR" altLang="en-US" sz="1800" kern="1200" dirty="0">
            <a:ln>
              <a:solidFill>
                <a:schemeClr val="bg1">
                  <a:alpha val="24000"/>
                </a:schemeClr>
              </a:solidFill>
            </a:ln>
            <a:solidFill>
              <a:schemeClr val="bg1"/>
            </a:solidFill>
          </a:endParaRPr>
        </a:p>
      </dsp:txBody>
      <dsp:txXfrm rot="-10800000">
        <a:off x="0" y="0"/>
        <a:ext cx="7647345" cy="526846"/>
      </dsp:txXfrm>
    </dsp:sp>
    <dsp:sp modelId="{C8425D35-90FD-4682-BD3B-688DE15CD5B9}">
      <dsp:nvSpPr>
        <dsp:cNvPr id="0" name=""/>
        <dsp:cNvSpPr/>
      </dsp:nvSpPr>
      <dsp:spPr>
        <a:xfrm>
          <a:off x="0" y="527544"/>
          <a:ext cx="3823672" cy="44879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contents.</a:t>
          </a:r>
          <a:endParaRPr lang="ko-KR" altLang="en-US" sz="1400" kern="1200" dirty="0"/>
        </a:p>
      </dsp:txBody>
      <dsp:txXfrm>
        <a:off x="0" y="527544"/>
        <a:ext cx="3823672" cy="448795"/>
      </dsp:txXfrm>
    </dsp:sp>
    <dsp:sp modelId="{9A425982-3631-45DA-A053-188CF94FAC63}">
      <dsp:nvSpPr>
        <dsp:cNvPr id="0" name=""/>
        <dsp:cNvSpPr/>
      </dsp:nvSpPr>
      <dsp:spPr>
        <a:xfrm>
          <a:off x="3823672" y="527544"/>
          <a:ext cx="3823672" cy="44879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rPr>
            <a:t>Please fill out the contents</a:t>
          </a:r>
          <a:endParaRPr lang="ko-KR" altLang="en-US" sz="1400" kern="1200" dirty="0"/>
        </a:p>
      </dsp:txBody>
      <dsp:txXfrm>
        <a:off x="3823672" y="527544"/>
        <a:ext cx="3823672" cy="448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528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2.xml"  /><Relationship Id="rId3" Type="http://schemas.openxmlformats.org/officeDocument/2006/relationships/diagramLayout" Target="../diagrams/layout2.xml"  /><Relationship Id="rId4" Type="http://schemas.openxmlformats.org/officeDocument/2006/relationships/diagramQuickStyle" Target="../diagrams/quickStyle2.xml"  /><Relationship Id="rId5" Type="http://schemas.openxmlformats.org/officeDocument/2006/relationships/diagramColors" Target="../diagrams/colors2.xml"  /><Relationship Id="rId6" Type="http://schemas.microsoft.com/office/2007/relationships/diagramDrawing" Target="../diagrams/drawing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3.xml"  /><Relationship Id="rId3" Type="http://schemas.openxmlformats.org/officeDocument/2006/relationships/diagramLayout" Target="../diagrams/layout3.xml"  /><Relationship Id="rId4" Type="http://schemas.openxmlformats.org/officeDocument/2006/relationships/diagramQuickStyle" Target="../diagrams/quickStyle3.xml"  /><Relationship Id="rId5" Type="http://schemas.openxmlformats.org/officeDocument/2006/relationships/diagramColors" Target="../diagrams/colors3.xml"  /><Relationship Id="rId6" Type="http://schemas.microsoft.com/office/2007/relationships/diagramDrawing" Target="../diagrams/drawing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Relationship Id="rId6" Type="http://schemas.openxmlformats.org/officeDocument/2006/relationships/image" Target="../media/image11.jpeg"  /><Relationship Id="rId7" Type="http://schemas.openxmlformats.org/officeDocument/2006/relationships/image" Target="../media/image12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직각 삼각형 7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912" y="3013501"/>
            <a:ext cx="4346678" cy="746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300">
                <a:solidFill>
                  <a:schemeClr val="bg1">
                    <a:lumMod val="65000"/>
                  </a:schemeClr>
                </a:solidFill>
                <a:latin typeface="이순신 돋움체 M"/>
                <a:ea typeface="이순신 돋움체 M"/>
              </a:rPr>
              <a:t>PRESENTATION</a:t>
            </a:r>
            <a:endParaRPr lang="ko-KR" altLang="en-US" sz="4300">
              <a:solidFill>
                <a:schemeClr val="bg1">
                  <a:lumMod val="6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87" y="2144059"/>
            <a:ext cx="2299704" cy="90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schemeClr val="tx2">
                      <a:alpha val="19000"/>
                    </a:schemeClr>
                  </a:solidFill>
                </a:ln>
                <a:solidFill>
                  <a:schemeClr val="tx2">
                    <a:alpha val="87000"/>
                  </a:schemeClr>
                </a:solidFill>
                <a:latin typeface="이순신 돋움체 M"/>
                <a:ea typeface="이순신 돋움체 M"/>
              </a:rPr>
              <a:t>한자리</a:t>
            </a:r>
            <a:endParaRPr lang="ko-KR" altLang="en-US" sz="5400">
              <a:ln w="9525">
                <a:solidFill>
                  <a:schemeClr val="tx2">
                    <a:alpha val="19000"/>
                  </a:schemeClr>
                </a:solidFill>
              </a:ln>
              <a:solidFill>
                <a:schemeClr val="tx2">
                  <a:alpha val="87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2" name="TextBox 11"/>
          <p:cNvSpPr txBox="1"/>
          <p:nvPr/>
        </p:nvSpPr>
        <p:spPr>
          <a:xfrm rot="20852744">
            <a:off x="5951841" y="4879378"/>
            <a:ext cx="1778096" cy="39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lumMod val="75000"/>
                      <a:alpha val="7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M"/>
                <a:ea typeface="이순신 돋움체 M"/>
              </a:rPr>
              <a:t>한글과컴퓨터</a:t>
            </a:r>
            <a:endParaRPr lang="ko-KR" altLang="en-US" sz="2000">
              <a:ln w="9525">
                <a:solidFill>
                  <a:schemeClr val="bg1">
                    <a:lumMod val="75000"/>
                    <a:alpha val="7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04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32992" y="1794402"/>
            <a:ext cx="9526016" cy="2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한 번의 사이클에 하나의 Set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단위로 결과물이 나와야 한다.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매 스프린트마다 기존의 Set이 점점 커지는 방향으로 개발한다.</a:t>
            </a:r>
            <a:endParaRPr lang="ko-KR" altLang="ko-KR" sz="1400">
              <a:ln w="9525">
                <a:solidFill>
                  <a:schemeClr val="bg1">
                    <a:alpha val="9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L"/>
              <a:ea typeface="이순신 돋움체 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65255" y="1221256"/>
            <a:ext cx="2592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lang="ko-KR" altLang="en-US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애자일 방법론</a:t>
            </a: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”</a:t>
            </a:r>
            <a:endParaRPr lang="en-US" altLang="ko-KR" sz="28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방법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pic>
        <p:nvPicPr>
          <p:cNvPr id="6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2"/>
            <a:ext cx="7532628" cy="3124979"/>
          </a:xfrm>
          <a:prstGeom prst="rect">
            <a:avLst/>
          </a:prstGeom>
        </p:spPr>
      </p:pic>
      <p:sp>
        <p:nvSpPr>
          <p:cNvPr id="61" name="TextBox 46"/>
          <p:cNvSpPr txBox="1"/>
          <p:nvPr/>
        </p:nvSpPr>
        <p:spPr>
          <a:xfrm>
            <a:off x="1332991" y="2300827"/>
            <a:ext cx="3111394" cy="2991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&lt;</a:t>
            </a:r>
            <a:r>
              <a:rPr lang="ko-KR" altLang="en-US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전체적인 프로세스</a:t>
            </a: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&gt;</a:t>
            </a:r>
            <a:endParaRPr lang="en-US" altLang="ko-KR" sz="14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타원 11"/>
          <p:cNvSpPr/>
          <p:nvPr/>
        </p:nvSpPr>
        <p:spPr>
          <a:xfrm>
            <a:off x="146849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6"/>
          <p:cNvCxnSpPr>
            <a:stCxn id="62" idx="6"/>
            <a:endCxn id="68" idx="2"/>
          </p:cNvCxnSpPr>
          <p:nvPr/>
        </p:nvCxnSpPr>
        <p:spPr>
          <a:xfrm>
            <a:off x="1882756" y="3698965"/>
            <a:ext cx="8396309" cy="0"/>
          </a:xfrm>
          <a:prstGeom prst="line">
            <a:avLst/>
          </a:prstGeom>
          <a:noFill/>
          <a:ln w="5715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</p:cxnSp>
      <p:sp>
        <p:nvSpPr>
          <p:cNvPr id="64" name="타원 17"/>
          <p:cNvSpPr/>
          <p:nvPr/>
        </p:nvSpPr>
        <p:spPr>
          <a:xfrm>
            <a:off x="3230609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타원 20"/>
          <p:cNvSpPr/>
          <p:nvPr/>
        </p:nvSpPr>
        <p:spPr>
          <a:xfrm>
            <a:off x="4992723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타원 21"/>
          <p:cNvSpPr/>
          <p:nvPr/>
        </p:nvSpPr>
        <p:spPr>
          <a:xfrm>
            <a:off x="6754837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타원 22"/>
          <p:cNvSpPr/>
          <p:nvPr/>
        </p:nvSpPr>
        <p:spPr>
          <a:xfrm>
            <a:off x="8516951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23"/>
          <p:cNvSpPr/>
          <p:nvPr/>
        </p:nvSpPr>
        <p:spPr>
          <a:xfrm>
            <a:off x="1027906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타원 24"/>
          <p:cNvSpPr/>
          <p:nvPr/>
        </p:nvSpPr>
        <p:spPr>
          <a:xfrm>
            <a:off x="1520741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26"/>
          <p:cNvSpPr/>
          <p:nvPr/>
        </p:nvSpPr>
        <p:spPr>
          <a:xfrm>
            <a:off x="3286728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타원 27"/>
          <p:cNvSpPr/>
          <p:nvPr/>
        </p:nvSpPr>
        <p:spPr>
          <a:xfrm>
            <a:off x="504246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타원 28"/>
          <p:cNvSpPr/>
          <p:nvPr/>
        </p:nvSpPr>
        <p:spPr>
          <a:xfrm>
            <a:off x="6808837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타원 29"/>
          <p:cNvSpPr/>
          <p:nvPr/>
        </p:nvSpPr>
        <p:spPr>
          <a:xfrm>
            <a:off x="857153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타원 30"/>
          <p:cNvSpPr/>
          <p:nvPr/>
        </p:nvSpPr>
        <p:spPr>
          <a:xfrm>
            <a:off x="10334834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31"/>
          <p:cNvCxnSpPr/>
          <p:nvPr/>
        </p:nvCxnSpPr>
        <p:spPr>
          <a:xfrm flipV="1">
            <a:off x="1676335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6" name="직선 연결선 33"/>
          <p:cNvCxnSpPr/>
          <p:nvPr/>
        </p:nvCxnSpPr>
        <p:spPr>
          <a:xfrm flipV="1">
            <a:off x="5206134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7" name="직선 연결선 34"/>
          <p:cNvCxnSpPr/>
          <p:nvPr/>
        </p:nvCxnSpPr>
        <p:spPr>
          <a:xfrm flipV="1">
            <a:off x="8735933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8" name="직선 연결선 35"/>
          <p:cNvCxnSpPr/>
          <p:nvPr/>
        </p:nvCxnSpPr>
        <p:spPr>
          <a:xfrm flipV="1">
            <a:off x="3442612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9" name="직선 연결선 37"/>
          <p:cNvCxnSpPr/>
          <p:nvPr/>
        </p:nvCxnSpPr>
        <p:spPr>
          <a:xfrm flipV="1">
            <a:off x="6965769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80" name="직선 연결선 39"/>
          <p:cNvCxnSpPr/>
          <p:nvPr/>
        </p:nvCxnSpPr>
        <p:spPr>
          <a:xfrm flipV="1">
            <a:off x="10505165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grpSp>
        <p:nvGrpSpPr>
          <p:cNvPr id="81" name="그룹 72"/>
          <p:cNvGrpSpPr/>
          <p:nvPr/>
        </p:nvGrpSpPr>
        <p:grpSpPr>
          <a:xfrm rot="0">
            <a:off x="2583511" y="4503112"/>
            <a:ext cx="1984679" cy="451793"/>
            <a:chOff x="902253" y="938904"/>
            <a:chExt cx="1984679" cy="451793"/>
          </a:xfrm>
        </p:grpSpPr>
        <p:sp>
          <p:nvSpPr>
            <p:cNvPr id="82" name="직사각형 73"/>
            <p:cNvSpPr/>
            <p:nvPr/>
          </p:nvSpPr>
          <p:spPr>
            <a:xfrm>
              <a:off x="1295730" y="938904"/>
              <a:ext cx="1048277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라이브러리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3" name="직사각형 74"/>
            <p:cNvSpPr/>
            <p:nvPr/>
          </p:nvSpPr>
          <p:spPr>
            <a:xfrm>
              <a:off x="902253" y="1144476"/>
              <a:ext cx="2708579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4" name="그룹 75"/>
          <p:cNvGrpSpPr/>
          <p:nvPr/>
        </p:nvGrpSpPr>
        <p:grpSpPr>
          <a:xfrm rot="0">
            <a:off x="6096985" y="4503112"/>
            <a:ext cx="1271555" cy="505133"/>
            <a:chOff x="902253" y="938904"/>
            <a:chExt cx="1271555" cy="505133"/>
          </a:xfrm>
        </p:grpSpPr>
        <p:sp>
          <p:nvSpPr>
            <p:cNvPr id="85" name="직사각형 76"/>
            <p:cNvSpPr/>
            <p:nvPr/>
          </p:nvSpPr>
          <p:spPr>
            <a:xfrm>
              <a:off x="1295730" y="938904"/>
              <a:ext cx="878078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아키텍쳐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6" name="직사각형 77"/>
            <p:cNvSpPr/>
            <p:nvPr/>
          </p:nvSpPr>
          <p:spPr>
            <a:xfrm>
              <a:off x="902253" y="1144476"/>
              <a:ext cx="1204880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mvvm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7" name="그룹 78"/>
          <p:cNvGrpSpPr/>
          <p:nvPr/>
        </p:nvGrpSpPr>
        <p:grpSpPr>
          <a:xfrm rot="0">
            <a:off x="9621214" y="4503112"/>
            <a:ext cx="1585902" cy="505133"/>
            <a:chOff x="902255" y="938904"/>
            <a:chExt cx="1585902" cy="505133"/>
          </a:xfrm>
        </p:grpSpPr>
        <p:sp>
          <p:nvSpPr>
            <p:cNvPr id="88" name="직사각형 79"/>
            <p:cNvSpPr/>
            <p:nvPr/>
          </p:nvSpPr>
          <p:spPr>
            <a:xfrm>
              <a:off x="1295726" y="938904"/>
              <a:ext cx="1192431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Back-end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9" name="직사각형 80"/>
            <p:cNvSpPr/>
            <p:nvPr/>
          </p:nvSpPr>
          <p:spPr>
            <a:xfrm>
              <a:off x="902255" y="1144476"/>
              <a:ext cx="1395401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Maria DB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3" name="그룹 84"/>
          <p:cNvGrpSpPr/>
          <p:nvPr/>
        </p:nvGrpSpPr>
        <p:grpSpPr>
          <a:xfrm rot="0">
            <a:off x="4367024" y="2509586"/>
            <a:ext cx="1439416" cy="498409"/>
            <a:chOff x="902253" y="938904"/>
            <a:chExt cx="1439416" cy="498409"/>
          </a:xfrm>
        </p:grpSpPr>
        <p:sp>
          <p:nvSpPr>
            <p:cNvPr id="94" name="직사각형 85"/>
            <p:cNvSpPr/>
            <p:nvPr/>
          </p:nvSpPr>
          <p:spPr>
            <a:xfrm>
              <a:off x="1295730" y="938904"/>
              <a:ext cx="1045939" cy="31743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프레임워크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5" name="직사각형 86"/>
            <p:cNvSpPr/>
            <p:nvPr/>
          </p:nvSpPr>
          <p:spPr>
            <a:xfrm>
              <a:off x="902253" y="1144476"/>
              <a:ext cx="1229866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스프링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6" name="그룹 87"/>
          <p:cNvGrpSpPr/>
          <p:nvPr/>
        </p:nvGrpSpPr>
        <p:grpSpPr>
          <a:xfrm rot="0">
            <a:off x="7891246" y="2509586"/>
            <a:ext cx="1591843" cy="498409"/>
            <a:chOff x="902246" y="938904"/>
            <a:chExt cx="1591843" cy="498409"/>
          </a:xfrm>
        </p:grpSpPr>
        <p:sp>
          <p:nvSpPr>
            <p:cNvPr id="97" name="직사각형 88"/>
            <p:cNvSpPr/>
            <p:nvPr/>
          </p:nvSpPr>
          <p:spPr>
            <a:xfrm>
              <a:off x="1295721" y="938904"/>
              <a:ext cx="1198368" cy="31743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Front-end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8" name="직사각형 89"/>
            <p:cNvSpPr/>
            <p:nvPr/>
          </p:nvSpPr>
          <p:spPr>
            <a:xfrm>
              <a:off x="902246" y="1144476"/>
              <a:ext cx="1210844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React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9" name="그룹 84"/>
          <p:cNvGrpSpPr/>
          <p:nvPr/>
        </p:nvGrpSpPr>
        <p:grpSpPr>
          <a:xfrm rot="0">
            <a:off x="945441" y="2493402"/>
            <a:ext cx="936699" cy="505068"/>
            <a:chOff x="902252" y="938903"/>
            <a:chExt cx="936699" cy="505068"/>
          </a:xfrm>
        </p:grpSpPr>
        <p:sp>
          <p:nvSpPr>
            <p:cNvPr id="100" name="직사각형 85"/>
            <p:cNvSpPr/>
            <p:nvPr/>
          </p:nvSpPr>
          <p:spPr>
            <a:xfrm>
              <a:off x="1295729" y="938903"/>
              <a:ext cx="533697" cy="31456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언어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101" name="직사각형 86"/>
            <p:cNvSpPr/>
            <p:nvPr/>
          </p:nvSpPr>
          <p:spPr>
            <a:xfrm>
              <a:off x="902252" y="1144475"/>
              <a:ext cx="936699" cy="29949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자바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일정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0" name="직사각형 34"/>
          <p:cNvSpPr/>
          <p:nvPr/>
        </p:nvSpPr>
        <p:spPr>
          <a:xfrm>
            <a:off x="825089" y="1476290"/>
            <a:ext cx="1552351" cy="51253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(9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1" name="직사각형 35"/>
          <p:cNvSpPr/>
          <p:nvPr/>
        </p:nvSpPr>
        <p:spPr>
          <a:xfrm>
            <a:off x="3866940" y="1476290"/>
            <a:ext cx="1672800" cy="29345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3" name="직사각형 37"/>
          <p:cNvSpPr/>
          <p:nvPr/>
        </p:nvSpPr>
        <p:spPr>
          <a:xfrm>
            <a:off x="307570" y="1886214"/>
            <a:ext cx="3036275" cy="39316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setting(“hello world” 집어넣어서 화면에 확인)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db 스키마 생성 및 더미데이터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(도형 table, 사원 table) 넣기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띄우기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ront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클릭 시 도형 생성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드래그 =&gt; 도형 이동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우클릭 시 컨텐츠 메뉴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팝업창 구현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이름 삽입하면 도형에 부착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한층 도면 이미지 파일로 저장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사원검색 ui 구현하고 검색버튼 누르면 해당 이름 도형에 표시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listview 구현 (검색결과가 여러개 있을 때 첫 번째 결과 표시)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복제/삭제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4" name="직사각형 38"/>
          <p:cNvSpPr/>
          <p:nvPr/>
        </p:nvSpPr>
        <p:spPr>
          <a:xfrm>
            <a:off x="3442144" y="1886215"/>
            <a:ext cx="2173796" cy="75030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6" name="직사각형 34"/>
          <p:cNvSpPr/>
          <p:nvPr/>
        </p:nvSpPr>
        <p:spPr>
          <a:xfrm>
            <a:off x="6920077" y="1491397"/>
            <a:ext cx="1629563" cy="2973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7" name="직사각형 35"/>
          <p:cNvSpPr/>
          <p:nvPr/>
        </p:nvSpPr>
        <p:spPr>
          <a:xfrm>
            <a:off x="9961928" y="1491397"/>
            <a:ext cx="1654763" cy="2973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8" name="직사각형 37"/>
          <p:cNvSpPr/>
          <p:nvPr/>
        </p:nvSpPr>
        <p:spPr>
          <a:xfrm>
            <a:off x="6495280" y="1901322"/>
            <a:ext cx="2178185" cy="75424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38"/>
          <p:cNvSpPr/>
          <p:nvPr/>
        </p:nvSpPr>
        <p:spPr>
          <a:xfrm>
            <a:off x="9537132" y="1901322"/>
            <a:ext cx="2174808" cy="75424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4"/>
          <p:cNvSpPr/>
          <p:nvPr/>
        </p:nvSpPr>
        <p:spPr>
          <a:xfrm>
            <a:off x="277188" y="5925055"/>
            <a:ext cx="3252776" cy="31562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back과 front의 연결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prototype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2" name="직각 삼각형 3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4" name="직각 삼각형 4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역할 분담 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5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타원 16"/>
          <p:cNvSpPr/>
          <p:nvPr/>
        </p:nvSpPr>
        <p:spPr>
          <a:xfrm>
            <a:off x="4045402" y="3650349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17"/>
          <p:cNvSpPr/>
          <p:nvPr/>
        </p:nvSpPr>
        <p:spPr>
          <a:xfrm>
            <a:off x="5638800" y="5118204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20"/>
          <p:cNvSpPr/>
          <p:nvPr/>
        </p:nvSpPr>
        <p:spPr>
          <a:xfrm>
            <a:off x="7526721" y="3650349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타원 23"/>
          <p:cNvSpPr/>
          <p:nvPr/>
        </p:nvSpPr>
        <p:spPr>
          <a:xfrm>
            <a:off x="6932629" y="2015290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24"/>
          <p:cNvSpPr/>
          <p:nvPr/>
        </p:nvSpPr>
        <p:spPr>
          <a:xfrm>
            <a:off x="7834229" y="2056057"/>
            <a:ext cx="1406745" cy="2947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마효리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3" name="직사각형 25"/>
          <p:cNvSpPr/>
          <p:nvPr/>
        </p:nvSpPr>
        <p:spPr>
          <a:xfrm>
            <a:off x="7847029" y="2289311"/>
            <a:ext cx="379823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4" name="직사각형 26"/>
          <p:cNvSpPr/>
          <p:nvPr/>
        </p:nvSpPr>
        <p:spPr>
          <a:xfrm>
            <a:off x="8474535" y="3729251"/>
            <a:ext cx="675181" cy="29791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안현호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5" name="직사각형 27"/>
          <p:cNvSpPr/>
          <p:nvPr/>
        </p:nvSpPr>
        <p:spPr>
          <a:xfrm>
            <a:off x="8487335" y="3962505"/>
            <a:ext cx="3796104" cy="38851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8" name="직사각형 30"/>
          <p:cNvSpPr/>
          <p:nvPr/>
        </p:nvSpPr>
        <p:spPr>
          <a:xfrm>
            <a:off x="3268876" y="2056057"/>
            <a:ext cx="670664" cy="29471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김동민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1079981" y="2289311"/>
            <a:ext cx="3793009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2918785" y="3723731"/>
            <a:ext cx="677855" cy="2939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노윤지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1" name="직사각형 33"/>
          <p:cNvSpPr/>
          <p:nvPr/>
        </p:nvSpPr>
        <p:spPr>
          <a:xfrm>
            <a:off x="729890" y="3956985"/>
            <a:ext cx="3800200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2" name="직사각형 34"/>
          <p:cNvSpPr/>
          <p:nvPr/>
        </p:nvSpPr>
        <p:spPr>
          <a:xfrm>
            <a:off x="6885004" y="5264653"/>
            <a:ext cx="674036" cy="29604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최유진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3" name="직사각형 35"/>
          <p:cNvSpPr/>
          <p:nvPr/>
        </p:nvSpPr>
        <p:spPr>
          <a:xfrm>
            <a:off x="6769694" y="5607487"/>
            <a:ext cx="379924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4" name="직사각형 37"/>
          <p:cNvSpPr/>
          <p:nvPr/>
        </p:nvSpPr>
        <p:spPr>
          <a:xfrm>
            <a:off x="5745826" y="3662461"/>
            <a:ext cx="1015388" cy="4511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한자리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98" y="2709985"/>
            <a:ext cx="3718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tx2"/>
                </a:solidFill>
                <a:latin typeface="이순신 돋움체 M"/>
                <a:ea typeface="이순신 돋움체 M"/>
              </a:rPr>
              <a:t>THANK YOU</a:t>
            </a:r>
            <a:endParaRPr lang="ko-KR" altLang="en-US" sz="4800">
              <a:solidFill>
                <a:schemeClr val="tx2"/>
              </a:solidFill>
              <a:latin typeface="이순신 돋움체 M"/>
              <a:ea typeface="이순신 돋움체 M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직각 삼각형 15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846772">
            <a:off x="4354930" y="5215035"/>
            <a:ext cx="358944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이순신 돋움체 M"/>
                <a:ea typeface="이순신 돋움체 M"/>
              </a:rPr>
              <a:t>                                                                  한글과 컴퓨터</a:t>
            </a:r>
            <a:endParaRPr lang="ko-KR" altLang="en-US" sz="1050">
              <a:solidFill>
                <a:schemeClr val="bg1">
                  <a:lumMod val="7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69" y="1882990"/>
            <a:ext cx="2620430" cy="39306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5233" y="3343384"/>
            <a:ext cx="5452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Thou art more lovely and more temperate. Rough winds do shake the darling buds of May, And summer's lease hath all too short a date. Sometime too hot the eye of heaven shines, And often is his gold complexion </a:t>
            </a:r>
            <a:r>
              <a:rPr lang="en-US" altLang="ko-KR" sz="1200" dirty="0" err="1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dimm'd</a:t>
            </a:r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 And every fair from fair sometime declines.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45233" y="2913839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lumMod val="20000"/>
                      <a:lumOff val="80000"/>
                      <a:alpha val="8000"/>
                    </a:schemeClr>
                  </a:solidFill>
                </a:ln>
                <a:solidFill>
                  <a:schemeClr val="tx2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TEXT HERE</a:t>
            </a:r>
          </a:p>
        </p:txBody>
      </p:sp>
      <p:sp>
        <p:nvSpPr>
          <p:cNvPr id="18" name="이등변 삼각형 17"/>
          <p:cNvSpPr/>
          <p:nvPr/>
        </p:nvSpPr>
        <p:spPr>
          <a:xfrm rot="17741020">
            <a:off x="3656557" y="1780173"/>
            <a:ext cx="893444" cy="770210"/>
          </a:xfrm>
          <a:prstGeom prst="triangle">
            <a:avLst>
              <a:gd name="adj" fmla="val 100000"/>
            </a:avLst>
          </a:prstGeom>
          <a:solidFill>
            <a:schemeClr val="tx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9" name="직각 삼각형 1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33" name="직각 삼각형 32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3178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7469795" y="1656071"/>
            <a:ext cx="2507311" cy="3744899"/>
          </a:xfrm>
          <a:prstGeom prst="rect">
            <a:avLst/>
          </a:prstGeom>
        </p:spPr>
      </p:pic>
      <p:sp>
        <p:nvSpPr>
          <p:cNvPr id="17" name="이등변 삼각형 16"/>
          <p:cNvSpPr/>
          <p:nvPr/>
        </p:nvSpPr>
        <p:spPr>
          <a:xfrm rot="17741020">
            <a:off x="9979186" y="2156002"/>
            <a:ext cx="893444" cy="770210"/>
          </a:xfrm>
          <a:prstGeom prst="triangle">
            <a:avLst>
              <a:gd name="adj" fmla="val 100000"/>
            </a:avLst>
          </a:prstGeom>
          <a:solidFill>
            <a:schemeClr val="tx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550" y="3456591"/>
            <a:ext cx="5452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Thou art more lovely and more temperate. Rough winds do shake the darling buds of May, And summer's lease hath all too short a date. Sometime too hot the eye of heaven shines, And often is his gold complexion dimm'd. And every fair from fair sometime declines.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이순신 돋움체 L"/>
              <a:ea typeface="이순신 돋움체 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4550" y="3027046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kern="0">
                <a:ln w="9525">
                  <a:solidFill>
                    <a:schemeClr val="accent6">
                      <a:lumMod val="20000"/>
                      <a:lumOff val="80000"/>
                      <a:alpha val="8000"/>
                    </a:schemeClr>
                  </a:solidFill>
                </a:ln>
                <a:solidFill>
                  <a:schemeClr val="tx2"/>
                </a:solidFill>
                <a:latin typeface="이순신 돋움체 M"/>
                <a:ea typeface="이순신 돋움체 M"/>
              </a:rPr>
              <a:t>TEXT HERE</a:t>
            </a:r>
            <a:endParaRPr lang="en-US" altLang="ko-KR" sz="1400" kern="0">
              <a:solidFill>
                <a:schemeClr val="tx2"/>
              </a:solidFill>
              <a:latin typeface="이순신 돋움체 M"/>
              <a:ea typeface="이순신 돋움체 M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9" name="직각 삼각형 1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35" name="직각 삼각형 3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8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 Slide Main Title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08서울남산체 B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ko-KR" sz="1400">
                <a:solidFill>
                  <a:schemeClr val="bg1">
                    <a:lumMod val="65000"/>
                  </a:schemeClr>
                </a:solidFill>
                <a:latin typeface="이순신 돋움체 M"/>
                <a:ea typeface="Tahoma"/>
                <a:cs typeface="Tahoma"/>
              </a:rPr>
              <a:t>Slide Sub title</a:t>
            </a:r>
            <a:endParaRPr lang="fr-FR" altLang="ko-KR" sz="1400">
              <a:solidFill>
                <a:schemeClr val="bg1">
                  <a:lumMod val="65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5" y="2305601"/>
            <a:ext cx="2481887" cy="16654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61" y="2305602"/>
            <a:ext cx="2484680" cy="1653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03889" y="1888631"/>
            <a:ext cx="1669950" cy="25022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60994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tx2">
                      <a:alpha val="8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36197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572259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tx2">
                      <a:alpha val="8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47462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083524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tx2">
                      <a:alpha val="8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658727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sp>
        <p:nvSpPr>
          <p:cNvPr id="27" name="이등변 삼각형 26"/>
          <p:cNvSpPr/>
          <p:nvPr/>
        </p:nvSpPr>
        <p:spPr>
          <a:xfrm rot="17741020">
            <a:off x="10249853" y="2193861"/>
            <a:ext cx="893444" cy="770210"/>
          </a:xfrm>
          <a:prstGeom prst="triangle">
            <a:avLst>
              <a:gd name="adj" fmla="val 100000"/>
            </a:avLst>
          </a:prstGeom>
          <a:solidFill>
            <a:schemeClr val="tx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7741020">
            <a:off x="6745376" y="2193861"/>
            <a:ext cx="893444" cy="770210"/>
          </a:xfrm>
          <a:prstGeom prst="triangle">
            <a:avLst>
              <a:gd name="adj" fmla="val 100000"/>
            </a:avLst>
          </a:prstGeom>
          <a:solidFill>
            <a:schemeClr val="tx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7741020">
            <a:off x="3184971" y="2193861"/>
            <a:ext cx="893444" cy="770210"/>
          </a:xfrm>
          <a:prstGeom prst="triangle">
            <a:avLst>
              <a:gd name="adj" fmla="val 100000"/>
            </a:avLst>
          </a:prstGeom>
          <a:solidFill>
            <a:schemeClr val="tx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5" name="직각 삼각형 4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31512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71625" y="2058684"/>
            <a:ext cx="4386263" cy="1790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00763" y="2058684"/>
            <a:ext cx="4386263" cy="1790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1625" y="4000161"/>
            <a:ext cx="4386263" cy="1790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00763" y="4000161"/>
            <a:ext cx="4386263" cy="1790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76952" y="1995192"/>
            <a:ext cx="6303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6600" b="1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</a:t>
            </a:r>
            <a:endParaRPr lang="en-US" altLang="ko-KR" sz="6600" b="1" kern="0" dirty="0" smtClean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072" y="1995192"/>
            <a:ext cx="934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6600" b="1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26669" y="3912876"/>
            <a:ext cx="6174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6600" b="1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4396" y="3912876"/>
            <a:ext cx="7954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6600" b="1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30869" y="2959640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30869" y="4940816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90995" y="2959640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390995" y="4940816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200" kern="0" dirty="0" err="1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200" kern="0" dirty="0" smtClean="0">
                <a:ln>
                  <a:solidFill>
                    <a:schemeClr val="bg1">
                      <a:lumMod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27648" y="2544344"/>
            <a:ext cx="947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alpha val="6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Strengths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27739" y="258699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alpha val="6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Weaknesses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99032" y="4522977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alpha val="6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Opportunities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022179" y="4525297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alpha val="6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Threats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47" name="직각 삼각형 4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51" name="직각 삼각형 5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각 삼각형 5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4161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0800000">
            <a:off x="2" y="-6268"/>
            <a:ext cx="2313990" cy="6864268"/>
            <a:chOff x="6382467" y="-5184410"/>
            <a:chExt cx="2771151" cy="1034865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7772973" y="-5173735"/>
              <a:ext cx="1380645" cy="10337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flipH="1">
              <a:off x="6382467" y="-5184410"/>
              <a:ext cx="1390505" cy="1033857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각 삼각형 23"/>
          <p:cNvSpPr/>
          <p:nvPr/>
        </p:nvSpPr>
        <p:spPr>
          <a:xfrm rot="16200000" flipH="1" flipV="1">
            <a:off x="5062522" y="-5075870"/>
            <a:ext cx="2262026" cy="1238707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6200000" flipH="1" flipV="1">
            <a:off x="5434474" y="-5436721"/>
            <a:ext cx="1390442" cy="12251354"/>
          </a:xfrm>
          <a:prstGeom prst="rtTriangle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3993" y="2392751"/>
            <a:ext cx="225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CONTENTS</a:t>
            </a:r>
            <a:endParaRPr lang="ko-KR" altLang="en-US" sz="32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a고딕18"/>
              <a:cs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04001" y="4010025"/>
            <a:ext cx="986899" cy="5535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6762" y="3971925"/>
            <a:ext cx="2152138" cy="5524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56452" y="3959680"/>
            <a:ext cx="434973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8721217" y="3959680"/>
            <a:ext cx="432306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06281769"/>
              </p:ext>
            </p:extLst>
          </p:nvPr>
        </p:nvGraphicFramePr>
        <p:xfrm>
          <a:off x="2566776" y="1616168"/>
          <a:ext cx="7058448" cy="470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4" name="직각 삼각형 1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0" name="직각 삼각형 1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126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153074246"/>
              </p:ext>
            </p:extLst>
          </p:nvPr>
        </p:nvGraphicFramePr>
        <p:xfrm>
          <a:off x="1663701" y="466725"/>
          <a:ext cx="8864599" cy="590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4" name="직각 삼각형 1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0" name="직각 삼각형 1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37492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6200000">
            <a:off x="2107584" y="2028829"/>
            <a:ext cx="1893132" cy="1786792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L" panose="02020603020101020101" pitchFamily="18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 rot="16200000">
            <a:off x="5132618" y="2028829"/>
            <a:ext cx="1893132" cy="1786792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L" panose="02020603020101020101" pitchFamily="18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 rot="16200000">
            <a:off x="8157651" y="2028829"/>
            <a:ext cx="1893132" cy="1786792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L" panose="02020603020101020101" pitchFamily="18" charset="-127"/>
            </a:endParaRPr>
          </a:p>
        </p:txBody>
      </p:sp>
      <p:sp>
        <p:nvSpPr>
          <p:cNvPr id="21" name="Freeform 140"/>
          <p:cNvSpPr>
            <a:spLocks noEditPoints="1"/>
          </p:cNvSpPr>
          <p:nvPr/>
        </p:nvSpPr>
        <p:spPr bwMode="auto">
          <a:xfrm>
            <a:off x="5718473" y="2590529"/>
            <a:ext cx="759131" cy="663390"/>
          </a:xfrm>
          <a:custGeom>
            <a:avLst/>
            <a:gdLst>
              <a:gd name="T0" fmla="*/ 176213 w 47"/>
              <a:gd name="T1" fmla="*/ 153988 h 41"/>
              <a:gd name="T2" fmla="*/ 172464 w 47"/>
              <a:gd name="T3" fmla="*/ 116430 h 41"/>
              <a:gd name="T4" fmla="*/ 149969 w 47"/>
              <a:gd name="T5" fmla="*/ 101407 h 41"/>
              <a:gd name="T6" fmla="*/ 131222 w 47"/>
              <a:gd name="T7" fmla="*/ 82628 h 41"/>
              <a:gd name="T8" fmla="*/ 138721 w 47"/>
              <a:gd name="T9" fmla="*/ 67604 h 41"/>
              <a:gd name="T10" fmla="*/ 142470 w 47"/>
              <a:gd name="T11" fmla="*/ 56337 h 41"/>
              <a:gd name="T12" fmla="*/ 142470 w 47"/>
              <a:gd name="T13" fmla="*/ 52581 h 41"/>
              <a:gd name="T14" fmla="*/ 142470 w 47"/>
              <a:gd name="T15" fmla="*/ 41314 h 41"/>
              <a:gd name="T16" fmla="*/ 119975 w 47"/>
              <a:gd name="T17" fmla="*/ 18779 h 41"/>
              <a:gd name="T18" fmla="*/ 101229 w 47"/>
              <a:gd name="T19" fmla="*/ 41314 h 41"/>
              <a:gd name="T20" fmla="*/ 101229 w 47"/>
              <a:gd name="T21" fmla="*/ 52581 h 41"/>
              <a:gd name="T22" fmla="*/ 101229 w 47"/>
              <a:gd name="T23" fmla="*/ 56337 h 41"/>
              <a:gd name="T24" fmla="*/ 104978 w 47"/>
              <a:gd name="T25" fmla="*/ 67604 h 41"/>
              <a:gd name="T26" fmla="*/ 112476 w 47"/>
              <a:gd name="T27" fmla="*/ 82628 h 41"/>
              <a:gd name="T28" fmla="*/ 104978 w 47"/>
              <a:gd name="T29" fmla="*/ 97651 h 41"/>
              <a:gd name="T30" fmla="*/ 134972 w 47"/>
              <a:gd name="T31" fmla="*/ 127697 h 41"/>
              <a:gd name="T32" fmla="*/ 134972 w 47"/>
              <a:gd name="T33" fmla="*/ 153988 h 41"/>
              <a:gd name="T34" fmla="*/ 176213 w 47"/>
              <a:gd name="T35" fmla="*/ 153988 h 41"/>
              <a:gd name="T36" fmla="*/ 89981 w 47"/>
              <a:gd name="T37" fmla="*/ 108918 h 41"/>
              <a:gd name="T38" fmla="*/ 67486 w 47"/>
              <a:gd name="T39" fmla="*/ 78872 h 41"/>
              <a:gd name="T40" fmla="*/ 74984 w 47"/>
              <a:gd name="T41" fmla="*/ 60093 h 41"/>
              <a:gd name="T42" fmla="*/ 82483 w 47"/>
              <a:gd name="T43" fmla="*/ 48825 h 41"/>
              <a:gd name="T44" fmla="*/ 78733 w 47"/>
              <a:gd name="T45" fmla="*/ 41314 h 41"/>
              <a:gd name="T46" fmla="*/ 78733 w 47"/>
              <a:gd name="T47" fmla="*/ 26291 h 41"/>
              <a:gd name="T48" fmla="*/ 52489 w 47"/>
              <a:gd name="T49" fmla="*/ 0 h 41"/>
              <a:gd name="T50" fmla="*/ 22495 w 47"/>
              <a:gd name="T51" fmla="*/ 26291 h 41"/>
              <a:gd name="T52" fmla="*/ 26244 w 47"/>
              <a:gd name="T53" fmla="*/ 41314 h 41"/>
              <a:gd name="T54" fmla="*/ 22495 w 47"/>
              <a:gd name="T55" fmla="*/ 48825 h 41"/>
              <a:gd name="T56" fmla="*/ 29994 w 47"/>
              <a:gd name="T57" fmla="*/ 60093 h 41"/>
              <a:gd name="T58" fmla="*/ 37492 w 47"/>
              <a:gd name="T59" fmla="*/ 78872 h 41"/>
              <a:gd name="T60" fmla="*/ 14997 w 47"/>
              <a:gd name="T61" fmla="*/ 108918 h 41"/>
              <a:gd name="T62" fmla="*/ 0 w 47"/>
              <a:gd name="T63" fmla="*/ 120186 h 41"/>
              <a:gd name="T64" fmla="*/ 0 w 47"/>
              <a:gd name="T65" fmla="*/ 153988 h 41"/>
              <a:gd name="T66" fmla="*/ 119975 w 47"/>
              <a:gd name="T67" fmla="*/ 153988 h 41"/>
              <a:gd name="T68" fmla="*/ 119975 w 47"/>
              <a:gd name="T69" fmla="*/ 127697 h 41"/>
              <a:gd name="T70" fmla="*/ 89981 w 47"/>
              <a:gd name="T71" fmla="*/ 108918 h 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7" h="41">
                <a:moveTo>
                  <a:pt x="47" y="41"/>
                </a:moveTo>
                <a:cubicBezTo>
                  <a:pt x="47" y="41"/>
                  <a:pt x="47" y="32"/>
                  <a:pt x="46" y="31"/>
                </a:cubicBezTo>
                <a:cubicBezTo>
                  <a:pt x="45" y="30"/>
                  <a:pt x="43" y="29"/>
                  <a:pt x="40" y="27"/>
                </a:cubicBezTo>
                <a:cubicBezTo>
                  <a:pt x="37" y="26"/>
                  <a:pt x="35" y="25"/>
                  <a:pt x="35" y="22"/>
                </a:cubicBezTo>
                <a:cubicBezTo>
                  <a:pt x="35" y="20"/>
                  <a:pt x="36" y="21"/>
                  <a:pt x="37" y="18"/>
                </a:cubicBezTo>
                <a:cubicBezTo>
                  <a:pt x="37" y="17"/>
                  <a:pt x="38" y="18"/>
                  <a:pt x="38" y="15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2"/>
                  <a:pt x="38" y="11"/>
                </a:cubicBezTo>
                <a:cubicBezTo>
                  <a:pt x="38" y="9"/>
                  <a:pt x="37" y="5"/>
                  <a:pt x="32" y="5"/>
                </a:cubicBezTo>
                <a:cubicBezTo>
                  <a:pt x="28" y="5"/>
                  <a:pt x="27" y="9"/>
                  <a:pt x="27" y="11"/>
                </a:cubicBezTo>
                <a:cubicBezTo>
                  <a:pt x="27" y="12"/>
                  <a:pt x="27" y="14"/>
                  <a:pt x="27" y="14"/>
                </a:cubicBezTo>
                <a:cubicBezTo>
                  <a:pt x="27" y="14"/>
                  <a:pt x="27" y="14"/>
                  <a:pt x="27" y="15"/>
                </a:cubicBezTo>
                <a:cubicBezTo>
                  <a:pt x="27" y="18"/>
                  <a:pt x="28" y="17"/>
                  <a:pt x="28" y="18"/>
                </a:cubicBezTo>
                <a:cubicBezTo>
                  <a:pt x="29" y="21"/>
                  <a:pt x="30" y="20"/>
                  <a:pt x="30" y="22"/>
                </a:cubicBezTo>
                <a:cubicBezTo>
                  <a:pt x="30" y="24"/>
                  <a:pt x="29" y="25"/>
                  <a:pt x="28" y="26"/>
                </a:cubicBezTo>
                <a:cubicBezTo>
                  <a:pt x="35" y="30"/>
                  <a:pt x="36" y="30"/>
                  <a:pt x="36" y="34"/>
                </a:cubicBezTo>
                <a:cubicBezTo>
                  <a:pt x="36" y="41"/>
                  <a:pt x="36" y="41"/>
                  <a:pt x="36" y="41"/>
                </a:cubicBezTo>
                <a:lnTo>
                  <a:pt x="47" y="41"/>
                </a:lnTo>
                <a:close/>
                <a:moveTo>
                  <a:pt x="24" y="29"/>
                </a:moveTo>
                <a:cubicBezTo>
                  <a:pt x="19" y="27"/>
                  <a:pt x="18" y="25"/>
                  <a:pt x="18" y="21"/>
                </a:cubicBezTo>
                <a:cubicBezTo>
                  <a:pt x="18" y="19"/>
                  <a:pt x="19" y="20"/>
                  <a:pt x="20" y="16"/>
                </a:cubicBezTo>
                <a:cubicBezTo>
                  <a:pt x="20" y="15"/>
                  <a:pt x="21" y="16"/>
                  <a:pt x="22" y="13"/>
                </a:cubicBezTo>
                <a:cubicBezTo>
                  <a:pt x="22" y="11"/>
                  <a:pt x="21" y="11"/>
                  <a:pt x="21" y="11"/>
                </a:cubicBezTo>
                <a:cubicBezTo>
                  <a:pt x="21" y="11"/>
                  <a:pt x="21" y="9"/>
                  <a:pt x="21" y="7"/>
                </a:cubicBezTo>
                <a:cubicBezTo>
                  <a:pt x="22" y="5"/>
                  <a:pt x="20" y="0"/>
                  <a:pt x="14" y="0"/>
                </a:cubicBezTo>
                <a:cubicBezTo>
                  <a:pt x="7" y="0"/>
                  <a:pt x="6" y="5"/>
                  <a:pt x="6" y="7"/>
                </a:cubicBezTo>
                <a:cubicBezTo>
                  <a:pt x="7" y="9"/>
                  <a:pt x="7" y="11"/>
                  <a:pt x="7" y="11"/>
                </a:cubicBezTo>
                <a:cubicBezTo>
                  <a:pt x="7" y="11"/>
                  <a:pt x="6" y="11"/>
                  <a:pt x="6" y="13"/>
                </a:cubicBezTo>
                <a:cubicBezTo>
                  <a:pt x="6" y="16"/>
                  <a:pt x="8" y="15"/>
                  <a:pt x="8" y="16"/>
                </a:cubicBezTo>
                <a:cubicBezTo>
                  <a:pt x="9" y="20"/>
                  <a:pt x="10" y="19"/>
                  <a:pt x="10" y="21"/>
                </a:cubicBezTo>
                <a:cubicBezTo>
                  <a:pt x="10" y="25"/>
                  <a:pt x="8" y="27"/>
                  <a:pt x="4" y="29"/>
                </a:cubicBezTo>
                <a:cubicBezTo>
                  <a:pt x="2" y="29"/>
                  <a:pt x="0" y="30"/>
                  <a:pt x="0" y="32"/>
                </a:cubicBezTo>
                <a:cubicBezTo>
                  <a:pt x="0" y="41"/>
                  <a:pt x="0" y="41"/>
                  <a:pt x="0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36"/>
                  <a:pt x="32" y="34"/>
                </a:cubicBezTo>
                <a:cubicBezTo>
                  <a:pt x="32" y="32"/>
                  <a:pt x="29" y="31"/>
                  <a:pt x="24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 dirty="0">
              <a:latin typeface="08서울남산체 L" panose="02020603020101020101" pitchFamily="18" charset="-127"/>
            </a:endParaRPr>
          </a:p>
        </p:txBody>
      </p:sp>
      <p:sp>
        <p:nvSpPr>
          <p:cNvPr id="22" name="Freeform 117"/>
          <p:cNvSpPr>
            <a:spLocks noEditPoints="1"/>
          </p:cNvSpPr>
          <p:nvPr/>
        </p:nvSpPr>
        <p:spPr bwMode="auto">
          <a:xfrm>
            <a:off x="8703534" y="2585304"/>
            <a:ext cx="820219" cy="665047"/>
          </a:xfrm>
          <a:custGeom>
            <a:avLst/>
            <a:gdLst>
              <a:gd name="T0" fmla="*/ 89981 w 47"/>
              <a:gd name="T1" fmla="*/ 52638 h 38"/>
              <a:gd name="T2" fmla="*/ 63737 w 47"/>
              <a:gd name="T3" fmla="*/ 78957 h 38"/>
              <a:gd name="T4" fmla="*/ 89981 w 47"/>
              <a:gd name="T5" fmla="*/ 105276 h 38"/>
              <a:gd name="T6" fmla="*/ 116226 w 47"/>
              <a:gd name="T7" fmla="*/ 78957 h 38"/>
              <a:gd name="T8" fmla="*/ 89981 w 47"/>
              <a:gd name="T9" fmla="*/ 52638 h 38"/>
              <a:gd name="T10" fmla="*/ 157467 w 47"/>
              <a:gd name="T11" fmla="*/ 26319 h 38"/>
              <a:gd name="T12" fmla="*/ 138721 w 47"/>
              <a:gd name="T13" fmla="*/ 26319 h 38"/>
              <a:gd name="T14" fmla="*/ 131222 w 47"/>
              <a:gd name="T15" fmla="*/ 22559 h 38"/>
              <a:gd name="T16" fmla="*/ 127473 w 47"/>
              <a:gd name="T17" fmla="*/ 3760 h 38"/>
              <a:gd name="T18" fmla="*/ 119975 w 47"/>
              <a:gd name="T19" fmla="*/ 0 h 38"/>
              <a:gd name="T20" fmla="*/ 59987 w 47"/>
              <a:gd name="T21" fmla="*/ 0 h 38"/>
              <a:gd name="T22" fmla="*/ 52489 w 47"/>
              <a:gd name="T23" fmla="*/ 3760 h 38"/>
              <a:gd name="T24" fmla="*/ 44991 w 47"/>
              <a:gd name="T25" fmla="*/ 22559 h 38"/>
              <a:gd name="T26" fmla="*/ 41241 w 47"/>
              <a:gd name="T27" fmla="*/ 26319 h 38"/>
              <a:gd name="T28" fmla="*/ 18746 w 47"/>
              <a:gd name="T29" fmla="*/ 26319 h 38"/>
              <a:gd name="T30" fmla="*/ 0 w 47"/>
              <a:gd name="T31" fmla="*/ 45118 h 38"/>
              <a:gd name="T32" fmla="*/ 0 w 47"/>
              <a:gd name="T33" fmla="*/ 124076 h 38"/>
              <a:gd name="T34" fmla="*/ 18746 w 47"/>
              <a:gd name="T35" fmla="*/ 142875 h 38"/>
              <a:gd name="T36" fmla="*/ 157467 w 47"/>
              <a:gd name="T37" fmla="*/ 142875 h 38"/>
              <a:gd name="T38" fmla="*/ 176213 w 47"/>
              <a:gd name="T39" fmla="*/ 124076 h 38"/>
              <a:gd name="T40" fmla="*/ 176213 w 47"/>
              <a:gd name="T41" fmla="*/ 45118 h 38"/>
              <a:gd name="T42" fmla="*/ 157467 w 47"/>
              <a:gd name="T43" fmla="*/ 26319 h 38"/>
              <a:gd name="T44" fmla="*/ 89981 w 47"/>
              <a:gd name="T45" fmla="*/ 124076 h 38"/>
              <a:gd name="T46" fmla="*/ 44991 w 47"/>
              <a:gd name="T47" fmla="*/ 78957 h 38"/>
              <a:gd name="T48" fmla="*/ 89981 w 47"/>
              <a:gd name="T49" fmla="*/ 33839 h 38"/>
              <a:gd name="T50" fmla="*/ 131222 w 47"/>
              <a:gd name="T51" fmla="*/ 78957 h 38"/>
              <a:gd name="T52" fmla="*/ 89981 w 47"/>
              <a:gd name="T53" fmla="*/ 124076 h 38"/>
              <a:gd name="T54" fmla="*/ 153718 w 47"/>
              <a:gd name="T55" fmla="*/ 56398 h 38"/>
              <a:gd name="T56" fmla="*/ 146219 w 47"/>
              <a:gd name="T57" fmla="*/ 48878 h 38"/>
              <a:gd name="T58" fmla="*/ 153718 w 47"/>
              <a:gd name="T59" fmla="*/ 45118 h 38"/>
              <a:gd name="T60" fmla="*/ 157467 w 47"/>
              <a:gd name="T61" fmla="*/ 48878 h 38"/>
              <a:gd name="T62" fmla="*/ 153718 w 47"/>
              <a:gd name="T63" fmla="*/ 56398 h 3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7" h="38">
                <a:moveTo>
                  <a:pt x="24" y="14"/>
                </a:moveTo>
                <a:cubicBezTo>
                  <a:pt x="20" y="14"/>
                  <a:pt x="17" y="17"/>
                  <a:pt x="17" y="21"/>
                </a:cubicBezTo>
                <a:cubicBezTo>
                  <a:pt x="17" y="25"/>
                  <a:pt x="20" y="28"/>
                  <a:pt x="24" y="28"/>
                </a:cubicBezTo>
                <a:cubicBezTo>
                  <a:pt x="28" y="28"/>
                  <a:pt x="31" y="25"/>
                  <a:pt x="31" y="21"/>
                </a:cubicBezTo>
                <a:cubicBezTo>
                  <a:pt x="31" y="17"/>
                  <a:pt x="28" y="14"/>
                  <a:pt x="24" y="14"/>
                </a:cubicBezTo>
                <a:close/>
                <a:moveTo>
                  <a:pt x="42" y="7"/>
                </a:moveTo>
                <a:cubicBezTo>
                  <a:pt x="37" y="7"/>
                  <a:pt x="37" y="7"/>
                  <a:pt x="37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1"/>
                  <a:pt x="32" y="0"/>
                  <a:pt x="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1"/>
                  <a:pt x="14" y="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7"/>
                  <a:pt x="11" y="7"/>
                </a:cubicBezTo>
                <a:cubicBezTo>
                  <a:pt x="5" y="7"/>
                  <a:pt x="5" y="7"/>
                  <a:pt x="5" y="7"/>
                </a:cubicBezTo>
                <a:cubicBezTo>
                  <a:pt x="2" y="7"/>
                  <a:pt x="0" y="9"/>
                  <a:pt x="0" y="1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5"/>
                  <a:pt x="2" y="38"/>
                  <a:pt x="5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5" y="38"/>
                  <a:pt x="47" y="35"/>
                  <a:pt x="47" y="33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9"/>
                  <a:pt x="45" y="7"/>
                  <a:pt x="42" y="7"/>
                </a:cubicBezTo>
                <a:close/>
                <a:moveTo>
                  <a:pt x="24" y="33"/>
                </a:moveTo>
                <a:cubicBezTo>
                  <a:pt x="17" y="33"/>
                  <a:pt x="12" y="28"/>
                  <a:pt x="12" y="21"/>
                </a:cubicBezTo>
                <a:cubicBezTo>
                  <a:pt x="12" y="15"/>
                  <a:pt x="17" y="9"/>
                  <a:pt x="24" y="9"/>
                </a:cubicBezTo>
                <a:cubicBezTo>
                  <a:pt x="30" y="9"/>
                  <a:pt x="35" y="15"/>
                  <a:pt x="35" y="21"/>
                </a:cubicBezTo>
                <a:cubicBezTo>
                  <a:pt x="35" y="28"/>
                  <a:pt x="30" y="33"/>
                  <a:pt x="24" y="33"/>
                </a:cubicBezTo>
                <a:close/>
                <a:moveTo>
                  <a:pt x="41" y="15"/>
                </a:moveTo>
                <a:cubicBezTo>
                  <a:pt x="40" y="15"/>
                  <a:pt x="39" y="14"/>
                  <a:pt x="39" y="13"/>
                </a:cubicBezTo>
                <a:cubicBezTo>
                  <a:pt x="39" y="12"/>
                  <a:pt x="40" y="12"/>
                  <a:pt x="41" y="12"/>
                </a:cubicBezTo>
                <a:cubicBezTo>
                  <a:pt x="42" y="12"/>
                  <a:pt x="42" y="12"/>
                  <a:pt x="42" y="13"/>
                </a:cubicBezTo>
                <a:cubicBezTo>
                  <a:pt x="42" y="14"/>
                  <a:pt x="42" y="15"/>
                  <a:pt x="4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 dirty="0">
              <a:latin typeface="08서울남산체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36218" y="4177293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78069" y="4177293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595712" y="4177293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11421" y="4587218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3273" y="4587218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61490" y="4587218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  <a:p>
            <a:pPr fontAlgn="base"/>
            <a:r>
              <a:rPr lang="en-US" altLang="ko-KR" sz="11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contents.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662434" y="2547038"/>
            <a:ext cx="783425" cy="783425"/>
            <a:chOff x="5707063" y="2717801"/>
            <a:chExt cx="128588" cy="128588"/>
          </a:xfrm>
          <a:solidFill>
            <a:schemeClr val="bg1"/>
          </a:solidFill>
        </p:grpSpPr>
        <p:sp>
          <p:nvSpPr>
            <p:cNvPr id="30" name="Freeform 368"/>
            <p:cNvSpPr>
              <a:spLocks/>
            </p:cNvSpPr>
            <p:nvPr/>
          </p:nvSpPr>
          <p:spPr bwMode="auto">
            <a:xfrm>
              <a:off x="5748338" y="2768601"/>
              <a:ext cx="50800" cy="50800"/>
            </a:xfrm>
            <a:custGeom>
              <a:avLst/>
              <a:gdLst>
                <a:gd name="T0" fmla="*/ 4 w 32"/>
                <a:gd name="T1" fmla="*/ 31 h 32"/>
                <a:gd name="T2" fmla="*/ 30 w 32"/>
                <a:gd name="T3" fmla="*/ 18 h 32"/>
                <a:gd name="T4" fmla="*/ 32 w 32"/>
                <a:gd name="T5" fmla="*/ 17 h 32"/>
                <a:gd name="T6" fmla="*/ 32 w 32"/>
                <a:gd name="T7" fmla="*/ 15 h 32"/>
                <a:gd name="T8" fmla="*/ 30 w 32"/>
                <a:gd name="T9" fmla="*/ 14 h 32"/>
                <a:gd name="T10" fmla="*/ 4 w 32"/>
                <a:gd name="T11" fmla="*/ 1 h 32"/>
                <a:gd name="T12" fmla="*/ 1 w 32"/>
                <a:gd name="T13" fmla="*/ 0 h 32"/>
                <a:gd name="T14" fmla="*/ 0 w 32"/>
                <a:gd name="T15" fmla="*/ 1 h 32"/>
                <a:gd name="T16" fmla="*/ 0 w 32"/>
                <a:gd name="T17" fmla="*/ 4 h 32"/>
                <a:gd name="T18" fmla="*/ 0 w 32"/>
                <a:gd name="T19" fmla="*/ 29 h 32"/>
                <a:gd name="T20" fmla="*/ 0 w 32"/>
                <a:gd name="T21" fmla="*/ 31 h 32"/>
                <a:gd name="T22" fmla="*/ 1 w 32"/>
                <a:gd name="T23" fmla="*/ 32 h 32"/>
                <a:gd name="T24" fmla="*/ 4 w 32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4" y="31"/>
                  </a:moveTo>
                  <a:lnTo>
                    <a:pt x="30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0" y="14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4" y="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69"/>
            <p:cNvSpPr>
              <a:spLocks noEditPoints="1"/>
            </p:cNvSpPr>
            <p:nvPr/>
          </p:nvSpPr>
          <p:spPr bwMode="auto">
            <a:xfrm>
              <a:off x="5707063" y="2717801"/>
              <a:ext cx="128588" cy="128588"/>
            </a:xfrm>
            <a:custGeom>
              <a:avLst/>
              <a:gdLst>
                <a:gd name="T0" fmla="*/ 74 w 81"/>
                <a:gd name="T1" fmla="*/ 0 h 81"/>
                <a:gd name="T2" fmla="*/ 7 w 81"/>
                <a:gd name="T3" fmla="*/ 0 h 81"/>
                <a:gd name="T4" fmla="*/ 5 w 81"/>
                <a:gd name="T5" fmla="*/ 0 h 81"/>
                <a:gd name="T6" fmla="*/ 2 w 81"/>
                <a:gd name="T7" fmla="*/ 2 h 81"/>
                <a:gd name="T8" fmla="*/ 1 w 81"/>
                <a:gd name="T9" fmla="*/ 4 h 81"/>
                <a:gd name="T10" fmla="*/ 0 w 81"/>
                <a:gd name="T11" fmla="*/ 7 h 81"/>
                <a:gd name="T12" fmla="*/ 0 w 81"/>
                <a:gd name="T13" fmla="*/ 74 h 81"/>
                <a:gd name="T14" fmla="*/ 1 w 81"/>
                <a:gd name="T15" fmla="*/ 76 h 81"/>
                <a:gd name="T16" fmla="*/ 2 w 81"/>
                <a:gd name="T17" fmla="*/ 79 h 81"/>
                <a:gd name="T18" fmla="*/ 5 w 81"/>
                <a:gd name="T19" fmla="*/ 80 h 81"/>
                <a:gd name="T20" fmla="*/ 7 w 81"/>
                <a:gd name="T21" fmla="*/ 81 h 81"/>
                <a:gd name="T22" fmla="*/ 74 w 81"/>
                <a:gd name="T23" fmla="*/ 81 h 81"/>
                <a:gd name="T24" fmla="*/ 77 w 81"/>
                <a:gd name="T25" fmla="*/ 80 h 81"/>
                <a:gd name="T26" fmla="*/ 79 w 81"/>
                <a:gd name="T27" fmla="*/ 79 h 81"/>
                <a:gd name="T28" fmla="*/ 81 w 81"/>
                <a:gd name="T29" fmla="*/ 76 h 81"/>
                <a:gd name="T30" fmla="*/ 81 w 81"/>
                <a:gd name="T31" fmla="*/ 74 h 81"/>
                <a:gd name="T32" fmla="*/ 81 w 81"/>
                <a:gd name="T33" fmla="*/ 7 h 81"/>
                <a:gd name="T34" fmla="*/ 81 w 81"/>
                <a:gd name="T35" fmla="*/ 4 h 81"/>
                <a:gd name="T36" fmla="*/ 79 w 81"/>
                <a:gd name="T37" fmla="*/ 2 h 81"/>
                <a:gd name="T38" fmla="*/ 77 w 81"/>
                <a:gd name="T39" fmla="*/ 0 h 81"/>
                <a:gd name="T40" fmla="*/ 74 w 81"/>
                <a:gd name="T41" fmla="*/ 0 h 81"/>
                <a:gd name="T42" fmla="*/ 51 w 81"/>
                <a:gd name="T43" fmla="*/ 4 h 81"/>
                <a:gd name="T44" fmla="*/ 56 w 81"/>
                <a:gd name="T45" fmla="*/ 15 h 81"/>
                <a:gd name="T46" fmla="*/ 45 w 81"/>
                <a:gd name="T47" fmla="*/ 15 h 81"/>
                <a:gd name="T48" fmla="*/ 40 w 81"/>
                <a:gd name="T49" fmla="*/ 4 h 81"/>
                <a:gd name="T50" fmla="*/ 51 w 81"/>
                <a:gd name="T51" fmla="*/ 4 h 81"/>
                <a:gd name="T52" fmla="*/ 31 w 81"/>
                <a:gd name="T53" fmla="*/ 4 h 81"/>
                <a:gd name="T54" fmla="*/ 35 w 81"/>
                <a:gd name="T55" fmla="*/ 15 h 81"/>
                <a:gd name="T56" fmla="*/ 26 w 81"/>
                <a:gd name="T57" fmla="*/ 15 h 81"/>
                <a:gd name="T58" fmla="*/ 20 w 81"/>
                <a:gd name="T59" fmla="*/ 4 h 81"/>
                <a:gd name="T60" fmla="*/ 31 w 81"/>
                <a:gd name="T61" fmla="*/ 4 h 81"/>
                <a:gd name="T62" fmla="*/ 5 w 81"/>
                <a:gd name="T63" fmla="*/ 7 h 81"/>
                <a:gd name="T64" fmla="*/ 6 w 81"/>
                <a:gd name="T65" fmla="*/ 6 h 81"/>
                <a:gd name="T66" fmla="*/ 7 w 81"/>
                <a:gd name="T67" fmla="*/ 4 h 81"/>
                <a:gd name="T68" fmla="*/ 10 w 81"/>
                <a:gd name="T69" fmla="*/ 4 h 81"/>
                <a:gd name="T70" fmla="*/ 15 w 81"/>
                <a:gd name="T71" fmla="*/ 15 h 81"/>
                <a:gd name="T72" fmla="*/ 5 w 81"/>
                <a:gd name="T73" fmla="*/ 15 h 81"/>
                <a:gd name="T74" fmla="*/ 5 w 81"/>
                <a:gd name="T75" fmla="*/ 7 h 81"/>
                <a:gd name="T76" fmla="*/ 77 w 81"/>
                <a:gd name="T77" fmla="*/ 74 h 81"/>
                <a:gd name="T78" fmla="*/ 75 w 81"/>
                <a:gd name="T79" fmla="*/ 75 h 81"/>
                <a:gd name="T80" fmla="*/ 74 w 81"/>
                <a:gd name="T81" fmla="*/ 76 h 81"/>
                <a:gd name="T82" fmla="*/ 7 w 81"/>
                <a:gd name="T83" fmla="*/ 76 h 81"/>
                <a:gd name="T84" fmla="*/ 6 w 81"/>
                <a:gd name="T85" fmla="*/ 75 h 81"/>
                <a:gd name="T86" fmla="*/ 5 w 81"/>
                <a:gd name="T87" fmla="*/ 74 h 81"/>
                <a:gd name="T88" fmla="*/ 5 w 81"/>
                <a:gd name="T89" fmla="*/ 20 h 81"/>
                <a:gd name="T90" fmla="*/ 77 w 81"/>
                <a:gd name="T91" fmla="*/ 20 h 81"/>
                <a:gd name="T92" fmla="*/ 77 w 81"/>
                <a:gd name="T93" fmla="*/ 74 h 81"/>
                <a:gd name="T94" fmla="*/ 66 w 81"/>
                <a:gd name="T95" fmla="*/ 15 h 81"/>
                <a:gd name="T96" fmla="*/ 61 w 81"/>
                <a:gd name="T97" fmla="*/ 4 h 81"/>
                <a:gd name="T98" fmla="*/ 72 w 81"/>
                <a:gd name="T99" fmla="*/ 4 h 81"/>
                <a:gd name="T100" fmla="*/ 77 w 81"/>
                <a:gd name="T101" fmla="*/ 15 h 81"/>
                <a:gd name="T102" fmla="*/ 66 w 81"/>
                <a:gd name="T103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81">
                  <a:moveTo>
                    <a:pt x="74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7" y="81"/>
                  </a:lnTo>
                  <a:lnTo>
                    <a:pt x="74" y="81"/>
                  </a:lnTo>
                  <a:lnTo>
                    <a:pt x="77" y="80"/>
                  </a:lnTo>
                  <a:lnTo>
                    <a:pt x="79" y="79"/>
                  </a:lnTo>
                  <a:lnTo>
                    <a:pt x="81" y="76"/>
                  </a:lnTo>
                  <a:lnTo>
                    <a:pt x="81" y="74"/>
                  </a:lnTo>
                  <a:lnTo>
                    <a:pt x="81" y="7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4" y="0"/>
                  </a:lnTo>
                  <a:close/>
                  <a:moveTo>
                    <a:pt x="51" y="4"/>
                  </a:moveTo>
                  <a:lnTo>
                    <a:pt x="56" y="15"/>
                  </a:lnTo>
                  <a:lnTo>
                    <a:pt x="45" y="15"/>
                  </a:lnTo>
                  <a:lnTo>
                    <a:pt x="40" y="4"/>
                  </a:lnTo>
                  <a:lnTo>
                    <a:pt x="51" y="4"/>
                  </a:lnTo>
                  <a:close/>
                  <a:moveTo>
                    <a:pt x="31" y="4"/>
                  </a:moveTo>
                  <a:lnTo>
                    <a:pt x="35" y="15"/>
                  </a:lnTo>
                  <a:lnTo>
                    <a:pt x="26" y="15"/>
                  </a:lnTo>
                  <a:lnTo>
                    <a:pt x="20" y="4"/>
                  </a:lnTo>
                  <a:lnTo>
                    <a:pt x="31" y="4"/>
                  </a:lnTo>
                  <a:close/>
                  <a:moveTo>
                    <a:pt x="5" y="7"/>
                  </a:moveTo>
                  <a:lnTo>
                    <a:pt x="6" y="6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5" y="7"/>
                  </a:lnTo>
                  <a:close/>
                  <a:moveTo>
                    <a:pt x="77" y="74"/>
                  </a:moveTo>
                  <a:lnTo>
                    <a:pt x="75" y="75"/>
                  </a:lnTo>
                  <a:lnTo>
                    <a:pt x="74" y="76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5" y="74"/>
                  </a:lnTo>
                  <a:lnTo>
                    <a:pt x="5" y="20"/>
                  </a:lnTo>
                  <a:lnTo>
                    <a:pt x="77" y="20"/>
                  </a:lnTo>
                  <a:lnTo>
                    <a:pt x="77" y="74"/>
                  </a:lnTo>
                  <a:close/>
                  <a:moveTo>
                    <a:pt x="66" y="15"/>
                  </a:moveTo>
                  <a:lnTo>
                    <a:pt x="61" y="4"/>
                  </a:lnTo>
                  <a:lnTo>
                    <a:pt x="72" y="4"/>
                  </a:lnTo>
                  <a:lnTo>
                    <a:pt x="77" y="15"/>
                  </a:lnTo>
                  <a:lnTo>
                    <a:pt x="66" y="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43" name="직각 삼각형 42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7" name="직각 삼각형 4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664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254761870"/>
              </p:ext>
            </p:extLst>
          </p:nvPr>
        </p:nvGraphicFramePr>
        <p:xfrm>
          <a:off x="2592388" y="1808346"/>
          <a:ext cx="6864350" cy="457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4" name="직각 삼각형 1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0" name="직각 삼각형 1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42697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88232" y="1864195"/>
            <a:ext cx="4048732" cy="4122912"/>
            <a:chOff x="6622488" y="1319685"/>
            <a:chExt cx="4711958" cy="4798289"/>
          </a:xfrm>
        </p:grpSpPr>
        <p:grpSp>
          <p:nvGrpSpPr>
            <p:cNvPr id="12" name="object  19"/>
            <p:cNvGrpSpPr/>
            <p:nvPr/>
          </p:nvGrpSpPr>
          <p:grpSpPr>
            <a:xfrm rot="10800000">
              <a:off x="6622488" y="1406016"/>
              <a:ext cx="4711958" cy="4711958"/>
              <a:chOff x="990600" y="1885950"/>
              <a:chExt cx="1828800" cy="1828800"/>
            </a:xfrm>
          </p:grpSpPr>
          <p:sp>
            <p:nvSpPr>
              <p:cNvPr id="17" name="object 12"/>
              <p:cNvSpPr/>
              <p:nvPr/>
            </p:nvSpPr>
            <p:spPr>
              <a:xfrm>
                <a:off x="990600" y="1885950"/>
                <a:ext cx="1828800" cy="1828800"/>
              </a:xfrm>
              <a:prstGeom prst="blockArc">
                <a:avLst>
                  <a:gd name="adj1" fmla="val 5357308"/>
                  <a:gd name="adj2" fmla="val 1434334"/>
                  <a:gd name="adj3" fmla="val 7521"/>
                </a:avLst>
              </a:pr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bject  14"/>
              <p:cNvSpPr/>
              <p:nvPr/>
            </p:nvSpPr>
            <p:spPr>
              <a:xfrm>
                <a:off x="1219200" y="2114550"/>
                <a:ext cx="1371600" cy="1371600"/>
              </a:xfrm>
              <a:prstGeom prst="blockArc">
                <a:avLst>
                  <a:gd name="adj1" fmla="val 5357308"/>
                  <a:gd name="adj2" fmla="val 1043865"/>
                  <a:gd name="adj3" fmla="val 11058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bject 16"/>
              <p:cNvSpPr/>
              <p:nvPr/>
            </p:nvSpPr>
            <p:spPr>
              <a:xfrm>
                <a:off x="1447800" y="2343150"/>
                <a:ext cx="914401" cy="914401"/>
              </a:xfrm>
              <a:prstGeom prst="blockArc">
                <a:avLst>
                  <a:gd name="adj1" fmla="val 5357308"/>
                  <a:gd name="adj2" fmla="val 153979"/>
                  <a:gd name="adj3" fmla="val 18452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8029649" y="1319685"/>
              <a:ext cx="1016620" cy="6089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800" dirty="0" smtClean="0">
                  <a:solidFill>
                    <a:schemeClr val="tx2"/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70</a:t>
              </a:r>
              <a:r>
                <a:rPr lang="en-US" altLang="ko-KR" sz="2000" dirty="0" smtClean="0">
                  <a:solidFill>
                    <a:schemeClr val="tx2"/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%</a:t>
              </a:r>
              <a:endParaRPr lang="ko-KR" altLang="en-US" sz="1800" dirty="0">
                <a:solidFill>
                  <a:schemeClr val="tx2"/>
                </a:solidFill>
                <a:latin typeface="이순신 돋움체 M" panose="02020603020101020101" pitchFamily="18" charset="-127"/>
                <a:ea typeface="08서울남산체 B" panose="0202060302010102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8029649" y="1961034"/>
              <a:ext cx="10166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800" dirty="0" smtClean="0">
                  <a:solidFill>
                    <a:schemeClr val="bg2">
                      <a:lumMod val="75000"/>
                    </a:schemeClr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68</a:t>
              </a:r>
              <a:r>
                <a:rPr lang="en-US" altLang="ko-KR" sz="2000" dirty="0" smtClean="0">
                  <a:solidFill>
                    <a:schemeClr val="bg2">
                      <a:lumMod val="75000"/>
                    </a:schemeClr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%</a:t>
              </a:r>
              <a:endParaRPr lang="ko-KR" altLang="en-US" sz="1800" dirty="0">
                <a:solidFill>
                  <a:schemeClr val="bg2">
                    <a:lumMod val="75000"/>
                  </a:schemeClr>
                </a:solidFill>
                <a:latin typeface="이순신 돋움체 M" panose="02020603020101020101" pitchFamily="18" charset="-127"/>
                <a:ea typeface="08서울남산체 B" panose="0202060302010102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8029649" y="2547825"/>
              <a:ext cx="1016620" cy="6089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56</a:t>
              </a:r>
              <a:r>
                <a:rPr lang="en-US" altLang="ko-KR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이순신 돋움체 M" panose="02020603020101020101" pitchFamily="18" charset="-127"/>
                  <a:ea typeface="Tahoma" panose="020B0604030504040204" pitchFamily="34" charset="0"/>
                  <a:cs typeface="Tahoma" panose="020B0604030504040204" pitchFamily="34" charset="0"/>
                </a:rPr>
                <a:t>%</a:t>
              </a:r>
              <a:endParaRPr lang="ko-KR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08서울남산체 B" panose="02020603020101020101" pitchFamily="18" charset="-127"/>
                <a:cs typeface="Tahom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73828" y="2538991"/>
            <a:ext cx="54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Thou art more lovely and more temperate. Rough winds do shake the darling buds of May, And summer's lease hath all too short a date.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35873" y="2214338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lumMod val="20000"/>
                      <a:lumOff val="80000"/>
                      <a:alpha val="8000"/>
                    </a:schemeClr>
                  </a:solidFill>
                </a:ln>
                <a:solidFill>
                  <a:schemeClr val="tx2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TEXT HERE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69071" y="1829618"/>
            <a:ext cx="131143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tx2"/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r>
              <a:rPr lang="en-US" altLang="ko-KR" sz="3600" dirty="0" smtClean="0">
                <a:solidFill>
                  <a:schemeClr val="tx2"/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ko-KR" altLang="en-US" sz="3200" dirty="0">
              <a:solidFill>
                <a:schemeClr val="tx2"/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828" y="3856252"/>
            <a:ext cx="54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Thou art more lovely and more temperate. Rough winds do shake the darling buds of May, And summer's lease hath all too short a date.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35873" y="3540930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lumMod val="20000"/>
                      <a:lumOff val="80000"/>
                      <a:alpha val="8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TEXT HERE</a:t>
            </a:r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1069071" y="3156210"/>
            <a:ext cx="131143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68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3828" y="5163661"/>
            <a:ext cx="54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Thou art more lovely and more temperate. Rough winds do shake the darling buds of May, And summer's lease hath all too short a date.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35873" y="4848339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6">
                      <a:lumMod val="20000"/>
                      <a:lumOff val="80000"/>
                      <a:alpha val="8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TEXT HERE</a:t>
            </a: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1069071" y="4463619"/>
            <a:ext cx="131143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56</a:t>
            </a:r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46" name="직각 삼각형 45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50" name="직각 삼각형 4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3084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2120929" y="2245303"/>
            <a:ext cx="1813327" cy="1813327"/>
            <a:chOff x="1416804" y="2528628"/>
            <a:chExt cx="2879440" cy="2879440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1416804" y="2528628"/>
              <a:ext cx="2879440" cy="2879440"/>
              <a:chOff x="1963148" y="2773274"/>
              <a:chExt cx="2024368" cy="2024368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193000" y="3003127"/>
                <a:ext cx="1564663" cy="15646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object 16"/>
              <p:cNvSpPr/>
              <p:nvPr/>
            </p:nvSpPr>
            <p:spPr>
              <a:xfrm rot="10800000">
                <a:off x="1963148" y="2773274"/>
                <a:ext cx="2024368" cy="2024368"/>
              </a:xfrm>
              <a:prstGeom prst="blockArc">
                <a:avLst>
                  <a:gd name="adj1" fmla="val 5357308"/>
                  <a:gd name="adj2" fmla="val 106638"/>
                  <a:gd name="adj3" fmla="val 1490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Freeform 1073"/>
            <p:cNvSpPr>
              <a:spLocks noEditPoints="1"/>
            </p:cNvSpPr>
            <p:nvPr/>
          </p:nvSpPr>
          <p:spPr>
            <a:xfrm>
              <a:off x="2412301" y="3530212"/>
              <a:ext cx="888443" cy="876271"/>
            </a:xfrm>
            <a:custGeom>
              <a:avLst/>
              <a:gdLst>
                <a:gd name="T0" fmla="*/ 15 w 146"/>
                <a:gd name="T1" fmla="*/ 40 h 144"/>
                <a:gd name="T2" fmla="*/ 15 w 146"/>
                <a:gd name="T3" fmla="*/ 110 h 144"/>
                <a:gd name="T4" fmla="*/ 97 w 146"/>
                <a:gd name="T5" fmla="*/ 110 h 144"/>
                <a:gd name="T6" fmla="*/ 97 w 146"/>
                <a:gd name="T7" fmla="*/ 40 h 144"/>
                <a:gd name="T8" fmla="*/ 15 w 146"/>
                <a:gd name="T9" fmla="*/ 40 h 144"/>
                <a:gd name="T10" fmla="*/ 7 w 146"/>
                <a:gd name="T11" fmla="*/ 26 h 144"/>
                <a:gd name="T12" fmla="*/ 102 w 146"/>
                <a:gd name="T13" fmla="*/ 26 h 144"/>
                <a:gd name="T14" fmla="*/ 106 w 146"/>
                <a:gd name="T15" fmla="*/ 28 h 144"/>
                <a:gd name="T16" fmla="*/ 110 w 146"/>
                <a:gd name="T17" fmla="*/ 30 h 144"/>
                <a:gd name="T18" fmla="*/ 110 w 146"/>
                <a:gd name="T19" fmla="*/ 34 h 144"/>
                <a:gd name="T20" fmla="*/ 110 w 146"/>
                <a:gd name="T21" fmla="*/ 138 h 144"/>
                <a:gd name="T22" fmla="*/ 110 w 146"/>
                <a:gd name="T23" fmla="*/ 142 h 144"/>
                <a:gd name="T24" fmla="*/ 106 w 146"/>
                <a:gd name="T25" fmla="*/ 144 h 144"/>
                <a:gd name="T26" fmla="*/ 102 w 146"/>
                <a:gd name="T27" fmla="*/ 144 h 144"/>
                <a:gd name="T28" fmla="*/ 7 w 146"/>
                <a:gd name="T29" fmla="*/ 144 h 144"/>
                <a:gd name="T30" fmla="*/ 3 w 146"/>
                <a:gd name="T31" fmla="*/ 144 h 144"/>
                <a:gd name="T32" fmla="*/ 2 w 146"/>
                <a:gd name="T33" fmla="*/ 142 h 144"/>
                <a:gd name="T34" fmla="*/ 0 w 146"/>
                <a:gd name="T35" fmla="*/ 138 h 144"/>
                <a:gd name="T36" fmla="*/ 0 w 146"/>
                <a:gd name="T37" fmla="*/ 34 h 144"/>
                <a:gd name="T38" fmla="*/ 2 w 146"/>
                <a:gd name="T39" fmla="*/ 30 h 144"/>
                <a:gd name="T40" fmla="*/ 3 w 146"/>
                <a:gd name="T41" fmla="*/ 28 h 144"/>
                <a:gd name="T42" fmla="*/ 7 w 146"/>
                <a:gd name="T43" fmla="*/ 26 h 144"/>
                <a:gd name="T44" fmla="*/ 43 w 146"/>
                <a:gd name="T45" fmla="*/ 0 h 144"/>
                <a:gd name="T46" fmla="*/ 140 w 146"/>
                <a:gd name="T47" fmla="*/ 0 h 144"/>
                <a:gd name="T48" fmla="*/ 142 w 146"/>
                <a:gd name="T49" fmla="*/ 0 h 144"/>
                <a:gd name="T50" fmla="*/ 146 w 146"/>
                <a:gd name="T51" fmla="*/ 2 h 144"/>
                <a:gd name="T52" fmla="*/ 146 w 146"/>
                <a:gd name="T53" fmla="*/ 5 h 144"/>
                <a:gd name="T54" fmla="*/ 146 w 146"/>
                <a:gd name="T55" fmla="*/ 110 h 144"/>
                <a:gd name="T56" fmla="*/ 146 w 146"/>
                <a:gd name="T57" fmla="*/ 114 h 144"/>
                <a:gd name="T58" fmla="*/ 142 w 146"/>
                <a:gd name="T59" fmla="*/ 117 h 144"/>
                <a:gd name="T60" fmla="*/ 140 w 146"/>
                <a:gd name="T61" fmla="*/ 117 h 144"/>
                <a:gd name="T62" fmla="*/ 117 w 146"/>
                <a:gd name="T63" fmla="*/ 117 h 144"/>
                <a:gd name="T64" fmla="*/ 117 w 146"/>
                <a:gd name="T65" fmla="*/ 83 h 144"/>
                <a:gd name="T66" fmla="*/ 133 w 146"/>
                <a:gd name="T67" fmla="*/ 83 h 144"/>
                <a:gd name="T68" fmla="*/ 133 w 146"/>
                <a:gd name="T69" fmla="*/ 13 h 144"/>
                <a:gd name="T70" fmla="*/ 51 w 146"/>
                <a:gd name="T71" fmla="*/ 13 h 144"/>
                <a:gd name="T72" fmla="*/ 51 w 146"/>
                <a:gd name="T73" fmla="*/ 19 h 144"/>
                <a:gd name="T74" fmla="*/ 38 w 146"/>
                <a:gd name="T75" fmla="*/ 19 h 144"/>
                <a:gd name="T76" fmla="*/ 38 w 146"/>
                <a:gd name="T77" fmla="*/ 5 h 144"/>
                <a:gd name="T78" fmla="*/ 38 w 146"/>
                <a:gd name="T79" fmla="*/ 2 h 144"/>
                <a:gd name="T80" fmla="*/ 40 w 146"/>
                <a:gd name="T81" fmla="*/ 0 h 144"/>
                <a:gd name="T82" fmla="*/ 43 w 146"/>
                <a:gd name="T83" fmla="*/ 0 h 14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144">
                  <a:moveTo>
                    <a:pt x="15" y="40"/>
                  </a:moveTo>
                  <a:lnTo>
                    <a:pt x="15" y="110"/>
                  </a:lnTo>
                  <a:lnTo>
                    <a:pt x="97" y="110"/>
                  </a:lnTo>
                  <a:lnTo>
                    <a:pt x="97" y="40"/>
                  </a:lnTo>
                  <a:lnTo>
                    <a:pt x="15" y="40"/>
                  </a:lnTo>
                  <a:close/>
                  <a:moveTo>
                    <a:pt x="7" y="26"/>
                  </a:moveTo>
                  <a:lnTo>
                    <a:pt x="102" y="26"/>
                  </a:lnTo>
                  <a:lnTo>
                    <a:pt x="106" y="28"/>
                  </a:lnTo>
                  <a:lnTo>
                    <a:pt x="110" y="30"/>
                  </a:lnTo>
                  <a:lnTo>
                    <a:pt x="110" y="34"/>
                  </a:lnTo>
                  <a:lnTo>
                    <a:pt x="110" y="138"/>
                  </a:lnTo>
                  <a:lnTo>
                    <a:pt x="110" y="142"/>
                  </a:lnTo>
                  <a:lnTo>
                    <a:pt x="106" y="144"/>
                  </a:lnTo>
                  <a:lnTo>
                    <a:pt x="102" y="144"/>
                  </a:lnTo>
                  <a:lnTo>
                    <a:pt x="7" y="144"/>
                  </a:lnTo>
                  <a:lnTo>
                    <a:pt x="3" y="144"/>
                  </a:lnTo>
                  <a:lnTo>
                    <a:pt x="2" y="142"/>
                  </a:lnTo>
                  <a:lnTo>
                    <a:pt x="0" y="1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3" y="28"/>
                  </a:lnTo>
                  <a:lnTo>
                    <a:pt x="7" y="26"/>
                  </a:lnTo>
                  <a:close/>
                  <a:moveTo>
                    <a:pt x="43" y="0"/>
                  </a:moveTo>
                  <a:lnTo>
                    <a:pt x="140" y="0"/>
                  </a:lnTo>
                  <a:lnTo>
                    <a:pt x="142" y="0"/>
                  </a:lnTo>
                  <a:lnTo>
                    <a:pt x="146" y="2"/>
                  </a:lnTo>
                  <a:lnTo>
                    <a:pt x="146" y="5"/>
                  </a:lnTo>
                  <a:lnTo>
                    <a:pt x="146" y="110"/>
                  </a:lnTo>
                  <a:lnTo>
                    <a:pt x="146" y="114"/>
                  </a:lnTo>
                  <a:lnTo>
                    <a:pt x="142" y="117"/>
                  </a:lnTo>
                  <a:lnTo>
                    <a:pt x="140" y="117"/>
                  </a:lnTo>
                  <a:lnTo>
                    <a:pt x="117" y="117"/>
                  </a:lnTo>
                  <a:lnTo>
                    <a:pt x="117" y="83"/>
                  </a:lnTo>
                  <a:lnTo>
                    <a:pt x="133" y="83"/>
                  </a:lnTo>
                  <a:lnTo>
                    <a:pt x="133" y="13"/>
                  </a:lnTo>
                  <a:lnTo>
                    <a:pt x="51" y="13"/>
                  </a:lnTo>
                  <a:lnTo>
                    <a:pt x="51" y="19"/>
                  </a:lnTo>
                  <a:lnTo>
                    <a:pt x="38" y="19"/>
                  </a:lnTo>
                  <a:lnTo>
                    <a:pt x="38" y="5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5137519" y="2245303"/>
            <a:ext cx="1813327" cy="1813327"/>
            <a:chOff x="4929690" y="2338889"/>
            <a:chExt cx="2332621" cy="2332621"/>
          </a:xfrm>
        </p:grpSpPr>
        <p:grpSp>
          <p:nvGrpSpPr>
            <p:cNvPr id="22" name="그룹 21"/>
            <p:cNvGrpSpPr/>
            <p:nvPr/>
          </p:nvGrpSpPr>
          <p:grpSpPr>
            <a:xfrm rot="0">
              <a:off x="4929690" y="2338889"/>
              <a:ext cx="2332621" cy="2332621"/>
              <a:chOff x="1963148" y="2773274"/>
              <a:chExt cx="2024368" cy="202436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193000" y="3003127"/>
                <a:ext cx="1564663" cy="15646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object 16"/>
              <p:cNvSpPr/>
              <p:nvPr/>
            </p:nvSpPr>
            <p:spPr>
              <a:xfrm rot="10800000">
                <a:off x="1963148" y="2773274"/>
                <a:ext cx="2024368" cy="2024368"/>
              </a:xfrm>
              <a:prstGeom prst="blockArc">
                <a:avLst>
                  <a:gd name="adj1" fmla="val 5357308"/>
                  <a:gd name="adj2" fmla="val 3028362"/>
                  <a:gd name="adj3" fmla="val 159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Freeform 365"/>
            <p:cNvSpPr>
              <a:spLocks noEditPoints="1"/>
            </p:cNvSpPr>
            <p:nvPr/>
          </p:nvSpPr>
          <p:spPr>
            <a:xfrm>
              <a:off x="5735261" y="3150268"/>
              <a:ext cx="737108" cy="646107"/>
            </a:xfrm>
            <a:custGeom>
              <a:avLst/>
              <a:gdLst>
                <a:gd name="T0" fmla="*/ 76 w 81"/>
                <a:gd name="T1" fmla="*/ 15 h 71"/>
                <a:gd name="T2" fmla="*/ 49 w 81"/>
                <a:gd name="T3" fmla="*/ 15 h 71"/>
                <a:gd name="T4" fmla="*/ 59 w 81"/>
                <a:gd name="T5" fmla="*/ 4 h 71"/>
                <a:gd name="T6" fmla="*/ 60 w 81"/>
                <a:gd name="T7" fmla="*/ 2 h 71"/>
                <a:gd name="T8" fmla="*/ 59 w 81"/>
                <a:gd name="T9" fmla="*/ 0 h 71"/>
                <a:gd name="T10" fmla="*/ 58 w 81"/>
                <a:gd name="T11" fmla="*/ 0 h 71"/>
                <a:gd name="T12" fmla="*/ 55 w 81"/>
                <a:gd name="T13" fmla="*/ 0 h 71"/>
                <a:gd name="T14" fmla="*/ 41 w 81"/>
                <a:gd name="T15" fmla="*/ 15 h 71"/>
                <a:gd name="T16" fmla="*/ 38 w 81"/>
                <a:gd name="T17" fmla="*/ 15 h 71"/>
                <a:gd name="T18" fmla="*/ 24 w 81"/>
                <a:gd name="T19" fmla="*/ 0 h 71"/>
                <a:gd name="T20" fmla="*/ 21 w 81"/>
                <a:gd name="T21" fmla="*/ 0 h 71"/>
                <a:gd name="T22" fmla="*/ 20 w 81"/>
                <a:gd name="T23" fmla="*/ 0 h 71"/>
                <a:gd name="T24" fmla="*/ 18 w 81"/>
                <a:gd name="T25" fmla="*/ 2 h 71"/>
                <a:gd name="T26" fmla="*/ 20 w 81"/>
                <a:gd name="T27" fmla="*/ 4 h 71"/>
                <a:gd name="T28" fmla="*/ 30 w 81"/>
                <a:gd name="T29" fmla="*/ 15 h 71"/>
                <a:gd name="T30" fmla="*/ 5 w 81"/>
                <a:gd name="T31" fmla="*/ 15 h 71"/>
                <a:gd name="T32" fmla="*/ 3 w 81"/>
                <a:gd name="T33" fmla="*/ 16 h 71"/>
                <a:gd name="T34" fmla="*/ 0 w 81"/>
                <a:gd name="T35" fmla="*/ 17 h 71"/>
                <a:gd name="T36" fmla="*/ 0 w 81"/>
                <a:gd name="T37" fmla="*/ 20 h 71"/>
                <a:gd name="T38" fmla="*/ 0 w 81"/>
                <a:gd name="T39" fmla="*/ 66 h 71"/>
                <a:gd name="T40" fmla="*/ 0 w 81"/>
                <a:gd name="T41" fmla="*/ 68 h 71"/>
                <a:gd name="T42" fmla="*/ 3 w 81"/>
                <a:gd name="T43" fmla="*/ 71 h 71"/>
                <a:gd name="T44" fmla="*/ 5 w 81"/>
                <a:gd name="T45" fmla="*/ 71 h 71"/>
                <a:gd name="T46" fmla="*/ 76 w 81"/>
                <a:gd name="T47" fmla="*/ 71 h 71"/>
                <a:gd name="T48" fmla="*/ 79 w 81"/>
                <a:gd name="T49" fmla="*/ 71 h 71"/>
                <a:gd name="T50" fmla="*/ 81 w 81"/>
                <a:gd name="T51" fmla="*/ 68 h 71"/>
                <a:gd name="T52" fmla="*/ 81 w 81"/>
                <a:gd name="T53" fmla="*/ 66 h 71"/>
                <a:gd name="T54" fmla="*/ 81 w 81"/>
                <a:gd name="T55" fmla="*/ 20 h 71"/>
                <a:gd name="T56" fmla="*/ 81 w 81"/>
                <a:gd name="T57" fmla="*/ 17 h 71"/>
                <a:gd name="T58" fmla="*/ 79 w 81"/>
                <a:gd name="T59" fmla="*/ 16 h 71"/>
                <a:gd name="T60" fmla="*/ 76 w 81"/>
                <a:gd name="T61" fmla="*/ 15 h 71"/>
                <a:gd name="T62" fmla="*/ 56 w 81"/>
                <a:gd name="T63" fmla="*/ 61 h 71"/>
                <a:gd name="T64" fmla="*/ 11 w 81"/>
                <a:gd name="T65" fmla="*/ 61 h 71"/>
                <a:gd name="T66" fmla="*/ 11 w 81"/>
                <a:gd name="T67" fmla="*/ 25 h 71"/>
                <a:gd name="T68" fmla="*/ 56 w 81"/>
                <a:gd name="T69" fmla="*/ 25 h 71"/>
                <a:gd name="T70" fmla="*/ 56 w 81"/>
                <a:gd name="T71" fmla="*/ 61 h 71"/>
                <a:gd name="T72" fmla="*/ 71 w 81"/>
                <a:gd name="T73" fmla="*/ 46 h 71"/>
                <a:gd name="T74" fmla="*/ 66 w 81"/>
                <a:gd name="T75" fmla="*/ 46 h 71"/>
                <a:gd name="T76" fmla="*/ 66 w 81"/>
                <a:gd name="T77" fmla="*/ 41 h 71"/>
                <a:gd name="T78" fmla="*/ 71 w 81"/>
                <a:gd name="T79" fmla="*/ 41 h 71"/>
                <a:gd name="T80" fmla="*/ 71 w 81"/>
                <a:gd name="T81" fmla="*/ 46 h 71"/>
                <a:gd name="T82" fmla="*/ 71 w 81"/>
                <a:gd name="T83" fmla="*/ 36 h 71"/>
                <a:gd name="T84" fmla="*/ 66 w 81"/>
                <a:gd name="T85" fmla="*/ 36 h 71"/>
                <a:gd name="T86" fmla="*/ 66 w 81"/>
                <a:gd name="T87" fmla="*/ 30 h 71"/>
                <a:gd name="T88" fmla="*/ 71 w 81"/>
                <a:gd name="T89" fmla="*/ 30 h 71"/>
                <a:gd name="T90" fmla="*/ 71 w 81"/>
                <a:gd name="T91" fmla="*/ 36 h 7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71">
                  <a:moveTo>
                    <a:pt x="76" y="15"/>
                  </a:moveTo>
                  <a:lnTo>
                    <a:pt x="49" y="15"/>
                  </a:lnTo>
                  <a:lnTo>
                    <a:pt x="59" y="4"/>
                  </a:lnTo>
                  <a:lnTo>
                    <a:pt x="60" y="2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41" y="15"/>
                  </a:lnTo>
                  <a:lnTo>
                    <a:pt x="38" y="15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30" y="15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5" y="71"/>
                  </a:lnTo>
                  <a:lnTo>
                    <a:pt x="76" y="71"/>
                  </a:lnTo>
                  <a:lnTo>
                    <a:pt x="79" y="71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81" y="20"/>
                  </a:lnTo>
                  <a:lnTo>
                    <a:pt x="81" y="17"/>
                  </a:lnTo>
                  <a:lnTo>
                    <a:pt x="79" y="16"/>
                  </a:lnTo>
                  <a:lnTo>
                    <a:pt x="76" y="15"/>
                  </a:lnTo>
                  <a:close/>
                  <a:moveTo>
                    <a:pt x="56" y="61"/>
                  </a:moveTo>
                  <a:lnTo>
                    <a:pt x="11" y="61"/>
                  </a:lnTo>
                  <a:lnTo>
                    <a:pt x="11" y="25"/>
                  </a:lnTo>
                  <a:lnTo>
                    <a:pt x="56" y="25"/>
                  </a:lnTo>
                  <a:lnTo>
                    <a:pt x="56" y="61"/>
                  </a:lnTo>
                  <a:close/>
                  <a:moveTo>
                    <a:pt x="71" y="46"/>
                  </a:moveTo>
                  <a:lnTo>
                    <a:pt x="66" y="46"/>
                  </a:lnTo>
                  <a:lnTo>
                    <a:pt x="66" y="41"/>
                  </a:lnTo>
                  <a:lnTo>
                    <a:pt x="71" y="41"/>
                  </a:lnTo>
                  <a:lnTo>
                    <a:pt x="71" y="46"/>
                  </a:lnTo>
                  <a:close/>
                  <a:moveTo>
                    <a:pt x="71" y="36"/>
                  </a:moveTo>
                  <a:lnTo>
                    <a:pt x="66" y="36"/>
                  </a:lnTo>
                  <a:lnTo>
                    <a:pt x="66" y="30"/>
                  </a:lnTo>
                  <a:lnTo>
                    <a:pt x="71" y="3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8253925" y="2245303"/>
            <a:ext cx="1813327" cy="1813327"/>
            <a:chOff x="8549841" y="2338889"/>
            <a:chExt cx="2332621" cy="2332621"/>
          </a:xfrm>
        </p:grpSpPr>
        <p:grpSp>
          <p:nvGrpSpPr>
            <p:cNvPr id="27" name="그룹 26"/>
            <p:cNvGrpSpPr/>
            <p:nvPr/>
          </p:nvGrpSpPr>
          <p:grpSpPr>
            <a:xfrm rot="0">
              <a:off x="8549841" y="2338889"/>
              <a:ext cx="2332621" cy="2332621"/>
              <a:chOff x="1963148" y="2773274"/>
              <a:chExt cx="2024368" cy="2024368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2193000" y="3003127"/>
                <a:ext cx="1564663" cy="15646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object 16"/>
              <p:cNvSpPr/>
              <p:nvPr/>
            </p:nvSpPr>
            <p:spPr>
              <a:xfrm rot="10800000">
                <a:off x="1963148" y="2773274"/>
                <a:ext cx="2024368" cy="2024368"/>
              </a:xfrm>
              <a:prstGeom prst="blockArc">
                <a:avLst>
                  <a:gd name="adj1" fmla="val 5357308"/>
                  <a:gd name="adj2" fmla="val 19056786"/>
                  <a:gd name="adj3" fmla="val 1574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0">
              <a:off x="9361218" y="3150268"/>
              <a:ext cx="709863" cy="709863"/>
              <a:chOff x="5707063" y="2717801"/>
              <a:chExt cx="128588" cy="128588"/>
            </a:xfrm>
            <a:solidFill>
              <a:schemeClr val="accent6"/>
            </a:solidFill>
          </p:grpSpPr>
          <p:sp>
            <p:nvSpPr>
              <p:cNvPr id="33" name="Freeform 368"/>
              <p:cNvSpPr/>
              <p:nvPr/>
            </p:nvSpPr>
            <p:spPr>
              <a:xfrm>
                <a:off x="5748338" y="2768601"/>
                <a:ext cx="50800" cy="50800"/>
              </a:xfrm>
              <a:custGeom>
                <a:avLst/>
                <a:gdLst>
                  <a:gd name="T0" fmla="*/ 4 w 32"/>
                  <a:gd name="T1" fmla="*/ 31 h 32"/>
                  <a:gd name="T2" fmla="*/ 30 w 32"/>
                  <a:gd name="T3" fmla="*/ 18 h 32"/>
                  <a:gd name="T4" fmla="*/ 32 w 32"/>
                  <a:gd name="T5" fmla="*/ 17 h 32"/>
                  <a:gd name="T6" fmla="*/ 32 w 32"/>
                  <a:gd name="T7" fmla="*/ 15 h 32"/>
                  <a:gd name="T8" fmla="*/ 30 w 32"/>
                  <a:gd name="T9" fmla="*/ 14 h 32"/>
                  <a:gd name="T10" fmla="*/ 4 w 32"/>
                  <a:gd name="T11" fmla="*/ 1 h 32"/>
                  <a:gd name="T12" fmla="*/ 1 w 32"/>
                  <a:gd name="T13" fmla="*/ 0 h 32"/>
                  <a:gd name="T14" fmla="*/ 0 w 32"/>
                  <a:gd name="T15" fmla="*/ 1 h 32"/>
                  <a:gd name="T16" fmla="*/ 0 w 32"/>
                  <a:gd name="T17" fmla="*/ 4 h 32"/>
                  <a:gd name="T18" fmla="*/ 0 w 32"/>
                  <a:gd name="T19" fmla="*/ 29 h 32"/>
                  <a:gd name="T20" fmla="*/ 0 w 32"/>
                  <a:gd name="T21" fmla="*/ 31 h 32"/>
                  <a:gd name="T22" fmla="*/ 1 w 32"/>
                  <a:gd name="T23" fmla="*/ 32 h 32"/>
                  <a:gd name="T24" fmla="*/ 4 w 32"/>
                  <a:gd name="T25" fmla="*/ 31 h 3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2">
                    <a:moveTo>
                      <a:pt x="4" y="31"/>
                    </a:moveTo>
                    <a:lnTo>
                      <a:pt x="30" y="18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0" y="14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4" y="3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4" name="Freeform 369"/>
              <p:cNvSpPr>
                <a:spLocks noEditPoints="1"/>
              </p:cNvSpPr>
              <p:nvPr/>
            </p:nvSpPr>
            <p:spPr>
              <a:xfrm>
                <a:off x="5707063" y="2717801"/>
                <a:ext cx="128588" cy="128588"/>
              </a:xfrm>
              <a:custGeom>
                <a:avLst/>
                <a:gdLst>
                  <a:gd name="T0" fmla="*/ 74 w 81"/>
                  <a:gd name="T1" fmla="*/ 0 h 81"/>
                  <a:gd name="T2" fmla="*/ 7 w 81"/>
                  <a:gd name="T3" fmla="*/ 0 h 81"/>
                  <a:gd name="T4" fmla="*/ 5 w 81"/>
                  <a:gd name="T5" fmla="*/ 0 h 81"/>
                  <a:gd name="T6" fmla="*/ 2 w 81"/>
                  <a:gd name="T7" fmla="*/ 2 h 81"/>
                  <a:gd name="T8" fmla="*/ 1 w 81"/>
                  <a:gd name="T9" fmla="*/ 4 h 81"/>
                  <a:gd name="T10" fmla="*/ 0 w 81"/>
                  <a:gd name="T11" fmla="*/ 7 h 81"/>
                  <a:gd name="T12" fmla="*/ 0 w 81"/>
                  <a:gd name="T13" fmla="*/ 74 h 81"/>
                  <a:gd name="T14" fmla="*/ 1 w 81"/>
                  <a:gd name="T15" fmla="*/ 76 h 81"/>
                  <a:gd name="T16" fmla="*/ 2 w 81"/>
                  <a:gd name="T17" fmla="*/ 79 h 81"/>
                  <a:gd name="T18" fmla="*/ 5 w 81"/>
                  <a:gd name="T19" fmla="*/ 80 h 81"/>
                  <a:gd name="T20" fmla="*/ 7 w 81"/>
                  <a:gd name="T21" fmla="*/ 81 h 81"/>
                  <a:gd name="T22" fmla="*/ 74 w 81"/>
                  <a:gd name="T23" fmla="*/ 81 h 81"/>
                  <a:gd name="T24" fmla="*/ 77 w 81"/>
                  <a:gd name="T25" fmla="*/ 80 h 81"/>
                  <a:gd name="T26" fmla="*/ 79 w 81"/>
                  <a:gd name="T27" fmla="*/ 79 h 81"/>
                  <a:gd name="T28" fmla="*/ 81 w 81"/>
                  <a:gd name="T29" fmla="*/ 76 h 81"/>
                  <a:gd name="T30" fmla="*/ 81 w 81"/>
                  <a:gd name="T31" fmla="*/ 74 h 81"/>
                  <a:gd name="T32" fmla="*/ 81 w 81"/>
                  <a:gd name="T33" fmla="*/ 7 h 81"/>
                  <a:gd name="T34" fmla="*/ 81 w 81"/>
                  <a:gd name="T35" fmla="*/ 4 h 81"/>
                  <a:gd name="T36" fmla="*/ 79 w 81"/>
                  <a:gd name="T37" fmla="*/ 2 h 81"/>
                  <a:gd name="T38" fmla="*/ 77 w 81"/>
                  <a:gd name="T39" fmla="*/ 0 h 81"/>
                  <a:gd name="T40" fmla="*/ 74 w 81"/>
                  <a:gd name="T41" fmla="*/ 0 h 81"/>
                  <a:gd name="T42" fmla="*/ 51 w 81"/>
                  <a:gd name="T43" fmla="*/ 4 h 81"/>
                  <a:gd name="T44" fmla="*/ 56 w 81"/>
                  <a:gd name="T45" fmla="*/ 15 h 81"/>
                  <a:gd name="T46" fmla="*/ 45 w 81"/>
                  <a:gd name="T47" fmla="*/ 15 h 81"/>
                  <a:gd name="T48" fmla="*/ 40 w 81"/>
                  <a:gd name="T49" fmla="*/ 4 h 81"/>
                  <a:gd name="T50" fmla="*/ 51 w 81"/>
                  <a:gd name="T51" fmla="*/ 4 h 81"/>
                  <a:gd name="T52" fmla="*/ 31 w 81"/>
                  <a:gd name="T53" fmla="*/ 4 h 81"/>
                  <a:gd name="T54" fmla="*/ 35 w 81"/>
                  <a:gd name="T55" fmla="*/ 15 h 81"/>
                  <a:gd name="T56" fmla="*/ 26 w 81"/>
                  <a:gd name="T57" fmla="*/ 15 h 81"/>
                  <a:gd name="T58" fmla="*/ 20 w 81"/>
                  <a:gd name="T59" fmla="*/ 4 h 81"/>
                  <a:gd name="T60" fmla="*/ 31 w 81"/>
                  <a:gd name="T61" fmla="*/ 4 h 81"/>
                  <a:gd name="T62" fmla="*/ 5 w 81"/>
                  <a:gd name="T63" fmla="*/ 7 h 81"/>
                  <a:gd name="T64" fmla="*/ 6 w 81"/>
                  <a:gd name="T65" fmla="*/ 6 h 81"/>
                  <a:gd name="T66" fmla="*/ 7 w 81"/>
                  <a:gd name="T67" fmla="*/ 4 h 81"/>
                  <a:gd name="T68" fmla="*/ 10 w 81"/>
                  <a:gd name="T69" fmla="*/ 4 h 81"/>
                  <a:gd name="T70" fmla="*/ 15 w 81"/>
                  <a:gd name="T71" fmla="*/ 15 h 81"/>
                  <a:gd name="T72" fmla="*/ 5 w 81"/>
                  <a:gd name="T73" fmla="*/ 15 h 81"/>
                  <a:gd name="T74" fmla="*/ 5 w 81"/>
                  <a:gd name="T75" fmla="*/ 7 h 81"/>
                  <a:gd name="T76" fmla="*/ 77 w 81"/>
                  <a:gd name="T77" fmla="*/ 74 h 81"/>
                  <a:gd name="T78" fmla="*/ 75 w 81"/>
                  <a:gd name="T79" fmla="*/ 75 h 81"/>
                  <a:gd name="T80" fmla="*/ 74 w 81"/>
                  <a:gd name="T81" fmla="*/ 76 h 81"/>
                  <a:gd name="T82" fmla="*/ 7 w 81"/>
                  <a:gd name="T83" fmla="*/ 76 h 81"/>
                  <a:gd name="T84" fmla="*/ 6 w 81"/>
                  <a:gd name="T85" fmla="*/ 75 h 81"/>
                  <a:gd name="T86" fmla="*/ 5 w 81"/>
                  <a:gd name="T87" fmla="*/ 74 h 81"/>
                  <a:gd name="T88" fmla="*/ 5 w 81"/>
                  <a:gd name="T89" fmla="*/ 20 h 81"/>
                  <a:gd name="T90" fmla="*/ 77 w 81"/>
                  <a:gd name="T91" fmla="*/ 20 h 81"/>
                  <a:gd name="T92" fmla="*/ 77 w 81"/>
                  <a:gd name="T93" fmla="*/ 74 h 81"/>
                  <a:gd name="T94" fmla="*/ 66 w 81"/>
                  <a:gd name="T95" fmla="*/ 15 h 81"/>
                  <a:gd name="T96" fmla="*/ 61 w 81"/>
                  <a:gd name="T97" fmla="*/ 4 h 81"/>
                  <a:gd name="T98" fmla="*/ 72 w 81"/>
                  <a:gd name="T99" fmla="*/ 4 h 81"/>
                  <a:gd name="T100" fmla="*/ 77 w 81"/>
                  <a:gd name="T101" fmla="*/ 15 h 81"/>
                  <a:gd name="T102" fmla="*/ 66 w 81"/>
                  <a:gd name="T103" fmla="*/ 15 h 8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" h="81">
                    <a:moveTo>
                      <a:pt x="74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4"/>
                    </a:lnTo>
                    <a:lnTo>
                      <a:pt x="1" y="76"/>
                    </a:lnTo>
                    <a:lnTo>
                      <a:pt x="2" y="79"/>
                    </a:lnTo>
                    <a:lnTo>
                      <a:pt x="5" y="80"/>
                    </a:lnTo>
                    <a:lnTo>
                      <a:pt x="7" y="81"/>
                    </a:lnTo>
                    <a:lnTo>
                      <a:pt x="74" y="81"/>
                    </a:lnTo>
                    <a:lnTo>
                      <a:pt x="77" y="80"/>
                    </a:lnTo>
                    <a:lnTo>
                      <a:pt x="79" y="79"/>
                    </a:lnTo>
                    <a:lnTo>
                      <a:pt x="81" y="76"/>
                    </a:lnTo>
                    <a:lnTo>
                      <a:pt x="81" y="74"/>
                    </a:lnTo>
                    <a:lnTo>
                      <a:pt x="81" y="7"/>
                    </a:lnTo>
                    <a:lnTo>
                      <a:pt x="81" y="4"/>
                    </a:lnTo>
                    <a:lnTo>
                      <a:pt x="79" y="2"/>
                    </a:lnTo>
                    <a:lnTo>
                      <a:pt x="77" y="0"/>
                    </a:lnTo>
                    <a:lnTo>
                      <a:pt x="74" y="0"/>
                    </a:lnTo>
                    <a:close/>
                    <a:moveTo>
                      <a:pt x="51" y="4"/>
                    </a:moveTo>
                    <a:lnTo>
                      <a:pt x="56" y="15"/>
                    </a:lnTo>
                    <a:lnTo>
                      <a:pt x="45" y="15"/>
                    </a:lnTo>
                    <a:lnTo>
                      <a:pt x="40" y="4"/>
                    </a:lnTo>
                    <a:lnTo>
                      <a:pt x="51" y="4"/>
                    </a:lnTo>
                    <a:close/>
                    <a:moveTo>
                      <a:pt x="31" y="4"/>
                    </a:moveTo>
                    <a:lnTo>
                      <a:pt x="35" y="15"/>
                    </a:lnTo>
                    <a:lnTo>
                      <a:pt x="26" y="15"/>
                    </a:lnTo>
                    <a:lnTo>
                      <a:pt x="20" y="4"/>
                    </a:lnTo>
                    <a:lnTo>
                      <a:pt x="31" y="4"/>
                    </a:lnTo>
                    <a:close/>
                    <a:moveTo>
                      <a:pt x="5" y="7"/>
                    </a:moveTo>
                    <a:lnTo>
                      <a:pt x="6" y="6"/>
                    </a:lnTo>
                    <a:lnTo>
                      <a:pt x="7" y="4"/>
                    </a:lnTo>
                    <a:lnTo>
                      <a:pt x="10" y="4"/>
                    </a:lnTo>
                    <a:lnTo>
                      <a:pt x="15" y="15"/>
                    </a:lnTo>
                    <a:lnTo>
                      <a:pt x="5" y="15"/>
                    </a:lnTo>
                    <a:lnTo>
                      <a:pt x="5" y="7"/>
                    </a:lnTo>
                    <a:close/>
                    <a:moveTo>
                      <a:pt x="77" y="74"/>
                    </a:moveTo>
                    <a:lnTo>
                      <a:pt x="75" y="75"/>
                    </a:lnTo>
                    <a:lnTo>
                      <a:pt x="74" y="76"/>
                    </a:lnTo>
                    <a:lnTo>
                      <a:pt x="7" y="76"/>
                    </a:lnTo>
                    <a:lnTo>
                      <a:pt x="6" y="75"/>
                    </a:lnTo>
                    <a:lnTo>
                      <a:pt x="5" y="74"/>
                    </a:lnTo>
                    <a:lnTo>
                      <a:pt x="5" y="20"/>
                    </a:lnTo>
                    <a:lnTo>
                      <a:pt x="77" y="20"/>
                    </a:lnTo>
                    <a:lnTo>
                      <a:pt x="77" y="74"/>
                    </a:lnTo>
                    <a:close/>
                    <a:moveTo>
                      <a:pt x="66" y="15"/>
                    </a:moveTo>
                    <a:lnTo>
                      <a:pt x="61" y="4"/>
                    </a:lnTo>
                    <a:lnTo>
                      <a:pt x="72" y="4"/>
                    </a:lnTo>
                    <a:lnTo>
                      <a:pt x="77" y="15"/>
                    </a:lnTo>
                    <a:lnTo>
                      <a:pt x="66" y="1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2536218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/>
                <a:ea typeface="08서울남산체 B"/>
              </a:rPr>
              <a:t>TEXT HERE</a:t>
            </a:r>
            <a:endParaRPr lang="en-US" altLang="ko-KR" sz="1400" kern="0">
              <a:solidFill>
                <a:schemeClr val="tx2"/>
              </a:solidFill>
              <a:latin typeface="08서울남산체 B"/>
              <a:ea typeface="08서울남산체 B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78069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/>
                <a:ea typeface="08서울남산체 B"/>
              </a:rPr>
              <a:t>TEXT HERE</a:t>
            </a:r>
            <a:endParaRPr lang="en-US" altLang="ko-KR" sz="1400" kern="0">
              <a:solidFill>
                <a:schemeClr val="tx2"/>
              </a:solidFill>
              <a:latin typeface="08서울남산체 B"/>
              <a:ea typeface="08서울남산체 B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95712" y="4340365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/>
                <a:ea typeface="08서울남산체 B"/>
              </a:rPr>
              <a:t>TEXT HERE</a:t>
            </a:r>
            <a:endParaRPr lang="en-US" altLang="ko-KR" sz="1400" kern="0">
              <a:solidFill>
                <a:schemeClr val="tx2"/>
              </a:solidFill>
              <a:latin typeface="08서울남산체 B"/>
              <a:ea typeface="08서울남산체 B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11421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53273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61490" y="4750290"/>
            <a:ext cx="1885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  <a:p>
            <a:pPr>
              <a:defRPr/>
            </a:pPr>
            <a:r>
              <a:rPr lang="en-US" altLang="ko-KR" sz="1100" kern="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rPr>
              <a:t>Please fill out the contents.</a:t>
            </a:r>
            <a:endParaRPr lang="en-US" altLang="ko-KR" sz="1100" kern="0">
              <a:ln w="9525"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L"/>
              <a:ea typeface="08서울남산체 L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52" name="직각 삼각형 5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직각 삼각형 52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직각 삼각형 53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56" name="직각 삼각형 55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 Slide Main Title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08서울남산체 B"/>
              <a:cs typeface="Tahom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ko-KR" sz="1400">
                <a:solidFill>
                  <a:schemeClr val="bg1">
                    <a:lumMod val="65000"/>
                  </a:schemeClr>
                </a:solidFill>
                <a:latin typeface="이순신 돋움체 M"/>
                <a:ea typeface="Tahoma"/>
                <a:cs typeface="Tahoma"/>
              </a:rPr>
              <a:t>Slide Sub title</a:t>
            </a:r>
            <a:endParaRPr lang="fr-FR" altLang="ko-KR" sz="1400">
              <a:solidFill>
                <a:schemeClr val="bg1">
                  <a:lumMod val="65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468495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24" idx="2"/>
          </p:cNvCxnSpPr>
          <p:nvPr/>
        </p:nvCxnSpPr>
        <p:spPr>
          <a:xfrm>
            <a:off x="1882756" y="3698965"/>
            <a:ext cx="8396309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30609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92723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54837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16951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279065" y="3491834"/>
            <a:ext cx="414261" cy="414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20741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286728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42466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8837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571536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334834" y="3545532"/>
            <a:ext cx="306866" cy="306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676335" y="2987164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206134" y="2987164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735933" y="2987164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442612" y="4018795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965769" y="4018795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505165" y="4018795"/>
            <a:ext cx="0" cy="4465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2583511" y="4503112"/>
            <a:ext cx="1729961" cy="451793"/>
            <a:chOff x="902253" y="938904"/>
            <a:chExt cx="1729961" cy="451793"/>
          </a:xfrm>
        </p:grpSpPr>
        <p:sp>
          <p:nvSpPr>
            <p:cNvPr id="74" name="직사각형 73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6096985" y="4503112"/>
            <a:ext cx="1729961" cy="451793"/>
            <a:chOff x="902253" y="938904"/>
            <a:chExt cx="1729961" cy="451793"/>
          </a:xfrm>
        </p:grpSpPr>
        <p:sp>
          <p:nvSpPr>
            <p:cNvPr id="77" name="직사각형 76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0">
            <a:off x="9621214" y="4503112"/>
            <a:ext cx="1729961" cy="451793"/>
            <a:chOff x="902253" y="938904"/>
            <a:chExt cx="1729961" cy="451793"/>
          </a:xfrm>
        </p:grpSpPr>
        <p:sp>
          <p:nvSpPr>
            <p:cNvPr id="80" name="직사각형 79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 rot="0">
            <a:off x="853550" y="2509586"/>
            <a:ext cx="1729961" cy="451793"/>
            <a:chOff x="902253" y="938904"/>
            <a:chExt cx="1729961" cy="451793"/>
          </a:xfrm>
        </p:grpSpPr>
        <p:sp>
          <p:nvSpPr>
            <p:cNvPr id="83" name="직사각형 82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 rot="0">
            <a:off x="4367024" y="2509586"/>
            <a:ext cx="1729961" cy="451793"/>
            <a:chOff x="902253" y="938904"/>
            <a:chExt cx="1729961" cy="451793"/>
          </a:xfrm>
        </p:grpSpPr>
        <p:sp>
          <p:nvSpPr>
            <p:cNvPr id="86" name="직사각형 85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0">
            <a:off x="7891253" y="2509586"/>
            <a:ext cx="1729961" cy="451793"/>
            <a:chOff x="902253" y="938904"/>
            <a:chExt cx="1729961" cy="451793"/>
          </a:xfrm>
        </p:grpSpPr>
        <p:sp>
          <p:nvSpPr>
            <p:cNvPr id="89" name="직사각형 88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2"/>
                  </a:solidFill>
                  <a:latin typeface="08서울남산체 B"/>
                  <a:ea typeface="08서울남산체 B"/>
                </a:rPr>
                <a:t>TEXT HERE</a:t>
              </a:r>
              <a:endParaRPr lang="en-US" altLang="ko-KR" sz="1100" kern="0">
                <a:solidFill>
                  <a:schemeClr val="tx2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kern="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Please fill out the contents.</a:t>
              </a:r>
              <a:endParaRPr lang="en-US" altLang="ko-KR" sz="1000" ker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02" name="직각 삼각형 10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각 삼각형 102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각 삼각형 103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06" name="직각 삼각형 105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각 삼각형 106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각 삼각형 107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 Slide Main Title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08서울남산체 B"/>
              <a:cs typeface="Tahom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ko-KR" sz="1400">
                <a:solidFill>
                  <a:schemeClr val="bg1">
                    <a:lumMod val="65000"/>
                  </a:schemeClr>
                </a:solidFill>
                <a:latin typeface="이순신 돋움체 M"/>
                <a:ea typeface="Tahoma"/>
                <a:cs typeface="Tahoma"/>
              </a:rPr>
              <a:t>Slide Sub title</a:t>
            </a:r>
            <a:endParaRPr lang="fr-FR" altLang="ko-KR" sz="1400">
              <a:solidFill>
                <a:schemeClr val="bg1">
                  <a:lumMod val="65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20929" y="1022862"/>
            <a:ext cx="8128000" cy="5080000"/>
            <a:chOff x="2120929" y="1022862"/>
            <a:chExt cx="8128000" cy="5080000"/>
          </a:xfrm>
        </p:grpSpPr>
        <p:sp>
          <p:nvSpPr>
            <p:cNvPr id="8" name="도형 7"/>
            <p:cNvSpPr/>
            <p:nvPr/>
          </p:nvSpPr>
          <p:spPr>
            <a:xfrm>
              <a:off x="2120929" y="1022862"/>
              <a:ext cx="8128000" cy="5079999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타원 8"/>
            <p:cNvSpPr/>
            <p:nvPr/>
          </p:nvSpPr>
          <p:spPr>
            <a:xfrm>
              <a:off x="3153185" y="4529078"/>
              <a:ext cx="211328" cy="2113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자유형 9"/>
            <p:cNvSpPr/>
            <p:nvPr/>
          </p:nvSpPr>
          <p:spPr>
            <a:xfrm>
              <a:off x="3379106" y="4634742"/>
              <a:ext cx="1500893" cy="1468120"/>
            </a:xfrm>
            <a:custGeom>
              <a:avLst/>
              <a:gdLst>
                <a:gd name="connsiteX0" fmla="*/ 0 w 1500893"/>
                <a:gd name="connsiteY0" fmla="*/ 0 h 1468120"/>
                <a:gd name="connsiteX1" fmla="*/ 1500893 w 1500893"/>
                <a:gd name="connsiteY1" fmla="*/ 0 h 1468120"/>
                <a:gd name="connsiteX2" fmla="*/ 1500893 w 1500893"/>
                <a:gd name="connsiteY2" fmla="*/ 1468120 h 1468120"/>
                <a:gd name="connsiteX3" fmla="*/ 0 w 1500893"/>
                <a:gd name="connsiteY3" fmla="*/ 1468120 h 1468120"/>
                <a:gd name="connsiteX4" fmla="*/ 0 w 1500893"/>
                <a:gd name="connsiteY4" fmla="*/ 0 h 146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93" h="1468120">
                  <a:moveTo>
                    <a:pt x="0" y="0"/>
                  </a:moveTo>
                  <a:lnTo>
                    <a:pt x="1500893" y="0"/>
                  </a:lnTo>
                  <a:lnTo>
                    <a:pt x="1500893" y="1468120"/>
                  </a:lnTo>
                  <a:lnTo>
                    <a:pt x="0" y="146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978" tIns="0" rIns="0" bIns="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018561" y="3148334"/>
              <a:ext cx="382016" cy="3820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2" name="자유형 11"/>
            <p:cNvSpPr/>
            <p:nvPr/>
          </p:nvSpPr>
          <p:spPr>
            <a:xfrm>
              <a:off x="5209569" y="3339342"/>
              <a:ext cx="1950720" cy="2763519"/>
            </a:xfrm>
            <a:custGeom>
              <a:avLst/>
              <a:gdLst>
                <a:gd name="connsiteX0" fmla="*/ 0 w 1950720"/>
                <a:gd name="connsiteY0" fmla="*/ 0 h 2763519"/>
                <a:gd name="connsiteX1" fmla="*/ 1950720 w 1950720"/>
                <a:gd name="connsiteY1" fmla="*/ 0 h 2763519"/>
                <a:gd name="connsiteX2" fmla="*/ 1950720 w 1950720"/>
                <a:gd name="connsiteY2" fmla="*/ 2763519 h 2763519"/>
                <a:gd name="connsiteX3" fmla="*/ 0 w 1950720"/>
                <a:gd name="connsiteY3" fmla="*/ 2763519 h 2763519"/>
                <a:gd name="connsiteX4" fmla="*/ 0 w 1950720"/>
                <a:gd name="connsiteY4" fmla="*/ 0 h 276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0720" h="2763519">
                  <a:moveTo>
                    <a:pt x="0" y="0"/>
                  </a:moveTo>
                  <a:lnTo>
                    <a:pt x="1950720" y="0"/>
                  </a:lnTo>
                  <a:lnTo>
                    <a:pt x="1950720" y="2763519"/>
                  </a:lnTo>
                  <a:lnTo>
                    <a:pt x="0" y="27635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422" tIns="0" rIns="0" bIns="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261889" y="2308102"/>
              <a:ext cx="528320" cy="528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8" name="자유형 17"/>
            <p:cNvSpPr/>
            <p:nvPr/>
          </p:nvSpPr>
          <p:spPr>
            <a:xfrm>
              <a:off x="7526049" y="2572262"/>
              <a:ext cx="1950720" cy="3530600"/>
            </a:xfrm>
            <a:custGeom>
              <a:avLst/>
              <a:gdLst>
                <a:gd name="connsiteX0" fmla="*/ 0 w 1950720"/>
                <a:gd name="connsiteY0" fmla="*/ 0 h 3530600"/>
                <a:gd name="connsiteX1" fmla="*/ 1950720 w 1950720"/>
                <a:gd name="connsiteY1" fmla="*/ 0 h 3530600"/>
                <a:gd name="connsiteX2" fmla="*/ 1950720 w 1950720"/>
                <a:gd name="connsiteY2" fmla="*/ 3530600 h 3530600"/>
                <a:gd name="connsiteX3" fmla="*/ 0 w 1950720"/>
                <a:gd name="connsiteY3" fmla="*/ 3530600 h 3530600"/>
                <a:gd name="connsiteX4" fmla="*/ 0 w 1950720"/>
                <a:gd name="connsiteY4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0720" h="3530600">
                  <a:moveTo>
                    <a:pt x="0" y="0"/>
                  </a:moveTo>
                  <a:lnTo>
                    <a:pt x="1950720" y="0"/>
                  </a:lnTo>
                  <a:lnTo>
                    <a:pt x="1950720" y="3530600"/>
                  </a:lnTo>
                  <a:lnTo>
                    <a:pt x="0" y="35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946" tIns="0" rIns="0" bIns="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31" name="직각 삼각형 3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35" name="직각 삼각형 3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142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202843312"/>
              </p:ext>
            </p:extLst>
          </p:nvPr>
        </p:nvGraphicFramePr>
        <p:xfrm>
          <a:off x="2200890" y="1862870"/>
          <a:ext cx="7647345" cy="3950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4" name="직각 삼각형 1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0" name="직각 삼각형 1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14743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011685" y="3389044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62315" y="4814753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18292" y="3389044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662315" y="1922569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603891" y="4814753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03891" y="1922569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05491" y="1963336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18291" y="2196590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466105" y="3467946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78905" y="3701200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96246" y="5222508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09046" y="5455762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36310" y="1963336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47415" y="2196590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5068" y="3462426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6173" y="3695680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36310" y="5222508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TEXT HERE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47415" y="5455762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  <a:p>
            <a:pPr fontAlgn="base"/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Please fill out the </a:t>
            </a:r>
            <a:r>
              <a:rPr lang="en-US" altLang="ko-KR" sz="1000" kern="0" dirty="0" err="1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contents.Please</a:t>
            </a:r>
            <a:r>
              <a:rPr lang="en-US" altLang="ko-KR" sz="10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fill out the contents.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43526" y="3595028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SUBJECT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887610" y="2252958"/>
            <a:ext cx="364546" cy="229591"/>
            <a:chOff x="5965834" y="1941525"/>
            <a:chExt cx="128548" cy="80961"/>
          </a:xfrm>
          <a:solidFill>
            <a:schemeClr val="bg1"/>
          </a:solidFill>
        </p:grpSpPr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5972108" y="1941525"/>
              <a:ext cx="115886" cy="50800"/>
            </a:xfrm>
            <a:custGeom>
              <a:avLst/>
              <a:gdLst>
                <a:gd name="T0" fmla="*/ 73 w 73"/>
                <a:gd name="T1" fmla="*/ 0 h 32"/>
                <a:gd name="T2" fmla="*/ 72 w 73"/>
                <a:gd name="T3" fmla="*/ 0 h 32"/>
                <a:gd name="T4" fmla="*/ 1 w 73"/>
                <a:gd name="T5" fmla="*/ 0 h 32"/>
                <a:gd name="T6" fmla="*/ 0 w 73"/>
                <a:gd name="T7" fmla="*/ 0 h 32"/>
                <a:gd name="T8" fmla="*/ 37 w 73"/>
                <a:gd name="T9" fmla="*/ 32 h 32"/>
                <a:gd name="T10" fmla="*/ 73 w 7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2">
                  <a:moveTo>
                    <a:pt x="73" y="0"/>
                  </a:moveTo>
                  <a:lnTo>
                    <a:pt x="7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7" y="3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10"/>
            <p:cNvSpPr>
              <a:spLocks/>
            </p:cNvSpPr>
            <p:nvPr/>
          </p:nvSpPr>
          <p:spPr bwMode="auto">
            <a:xfrm>
              <a:off x="6053108" y="1947877"/>
              <a:ext cx="41274" cy="69850"/>
            </a:xfrm>
            <a:custGeom>
              <a:avLst/>
              <a:gdLst>
                <a:gd name="T0" fmla="*/ 25 w 26"/>
                <a:gd name="T1" fmla="*/ 0 h 44"/>
                <a:gd name="T2" fmla="*/ 0 w 26"/>
                <a:gd name="T3" fmla="*/ 22 h 44"/>
                <a:gd name="T4" fmla="*/ 25 w 26"/>
                <a:gd name="T5" fmla="*/ 44 h 44"/>
                <a:gd name="T6" fmla="*/ 26 w 26"/>
                <a:gd name="T7" fmla="*/ 42 h 44"/>
                <a:gd name="T8" fmla="*/ 26 w 26"/>
                <a:gd name="T9" fmla="*/ 1 h 44"/>
                <a:gd name="T10" fmla="*/ 25 w 2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4">
                  <a:moveTo>
                    <a:pt x="25" y="0"/>
                  </a:moveTo>
                  <a:lnTo>
                    <a:pt x="0" y="22"/>
                  </a:lnTo>
                  <a:lnTo>
                    <a:pt x="25" y="44"/>
                  </a:lnTo>
                  <a:lnTo>
                    <a:pt x="26" y="42"/>
                  </a:lnTo>
                  <a:lnTo>
                    <a:pt x="26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11"/>
            <p:cNvSpPr>
              <a:spLocks/>
            </p:cNvSpPr>
            <p:nvPr/>
          </p:nvSpPr>
          <p:spPr bwMode="auto">
            <a:xfrm>
              <a:off x="5965834" y="1944695"/>
              <a:ext cx="41275" cy="73025"/>
            </a:xfrm>
            <a:custGeom>
              <a:avLst/>
              <a:gdLst>
                <a:gd name="T0" fmla="*/ 0 w 26"/>
                <a:gd name="T1" fmla="*/ 0 h 46"/>
                <a:gd name="T2" fmla="*/ 0 w 26"/>
                <a:gd name="T3" fmla="*/ 3 h 46"/>
                <a:gd name="T4" fmla="*/ 0 w 26"/>
                <a:gd name="T5" fmla="*/ 44 h 46"/>
                <a:gd name="T6" fmla="*/ 0 w 26"/>
                <a:gd name="T7" fmla="*/ 46 h 46"/>
                <a:gd name="T8" fmla="*/ 26 w 26"/>
                <a:gd name="T9" fmla="*/ 24 h 46"/>
                <a:gd name="T10" fmla="*/ 0 w 2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6">
                  <a:moveTo>
                    <a:pt x="0" y="0"/>
                  </a:moveTo>
                  <a:lnTo>
                    <a:pt x="0" y="3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2"/>
            <p:cNvSpPr>
              <a:spLocks/>
            </p:cNvSpPr>
            <p:nvPr/>
          </p:nvSpPr>
          <p:spPr bwMode="auto">
            <a:xfrm>
              <a:off x="5972211" y="1985973"/>
              <a:ext cx="114301" cy="36513"/>
            </a:xfrm>
            <a:custGeom>
              <a:avLst/>
              <a:gdLst>
                <a:gd name="T0" fmla="*/ 37 w 72"/>
                <a:gd name="T1" fmla="*/ 11 h 23"/>
                <a:gd name="T2" fmla="*/ 26 w 72"/>
                <a:gd name="T3" fmla="*/ 0 h 23"/>
                <a:gd name="T4" fmla="*/ 0 w 72"/>
                <a:gd name="T5" fmla="*/ 23 h 23"/>
                <a:gd name="T6" fmla="*/ 1 w 72"/>
                <a:gd name="T7" fmla="*/ 23 h 23"/>
                <a:gd name="T8" fmla="*/ 72 w 72"/>
                <a:gd name="T9" fmla="*/ 23 h 23"/>
                <a:gd name="T10" fmla="*/ 47 w 72"/>
                <a:gd name="T11" fmla="*/ 0 h 23"/>
                <a:gd name="T12" fmla="*/ 37 w 72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3">
                  <a:moveTo>
                    <a:pt x="37" y="11"/>
                  </a:moveTo>
                  <a:lnTo>
                    <a:pt x="26" y="0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72" y="23"/>
                  </a:lnTo>
                  <a:lnTo>
                    <a:pt x="47" y="0"/>
                  </a:lnTo>
                  <a:lnTo>
                    <a:pt x="37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90317" y="3683240"/>
            <a:ext cx="364635" cy="364661"/>
            <a:chOff x="6483389" y="1941523"/>
            <a:chExt cx="128582" cy="128591"/>
          </a:xfrm>
          <a:solidFill>
            <a:schemeClr val="bg1"/>
          </a:solidFill>
        </p:grpSpPr>
        <p:sp>
          <p:nvSpPr>
            <p:cNvPr id="45" name="Freeform 115"/>
            <p:cNvSpPr>
              <a:spLocks/>
            </p:cNvSpPr>
            <p:nvPr/>
          </p:nvSpPr>
          <p:spPr bwMode="auto">
            <a:xfrm>
              <a:off x="6515133" y="1981214"/>
              <a:ext cx="96838" cy="88900"/>
            </a:xfrm>
            <a:custGeom>
              <a:avLst/>
              <a:gdLst>
                <a:gd name="T0" fmla="*/ 51 w 61"/>
                <a:gd name="T1" fmla="*/ 0 h 56"/>
                <a:gd name="T2" fmla="*/ 46 w 61"/>
                <a:gd name="T3" fmla="*/ 0 h 56"/>
                <a:gd name="T4" fmla="*/ 46 w 61"/>
                <a:gd name="T5" fmla="*/ 5 h 56"/>
                <a:gd name="T6" fmla="*/ 46 w 61"/>
                <a:gd name="T7" fmla="*/ 10 h 56"/>
                <a:gd name="T8" fmla="*/ 43 w 61"/>
                <a:gd name="T9" fmla="*/ 14 h 56"/>
                <a:gd name="T10" fmla="*/ 39 w 61"/>
                <a:gd name="T11" fmla="*/ 18 h 56"/>
                <a:gd name="T12" fmla="*/ 35 w 61"/>
                <a:gd name="T13" fmla="*/ 19 h 56"/>
                <a:gd name="T14" fmla="*/ 31 w 61"/>
                <a:gd name="T15" fmla="*/ 21 h 56"/>
                <a:gd name="T16" fmla="*/ 8 w 61"/>
                <a:gd name="T17" fmla="*/ 21 h 56"/>
                <a:gd name="T18" fmla="*/ 0 w 61"/>
                <a:gd name="T19" fmla="*/ 27 h 56"/>
                <a:gd name="T20" fmla="*/ 0 w 61"/>
                <a:gd name="T21" fmla="*/ 31 h 56"/>
                <a:gd name="T22" fmla="*/ 1 w 61"/>
                <a:gd name="T23" fmla="*/ 35 h 56"/>
                <a:gd name="T24" fmla="*/ 4 w 61"/>
                <a:gd name="T25" fmla="*/ 38 h 56"/>
                <a:gd name="T26" fmla="*/ 6 w 61"/>
                <a:gd name="T27" fmla="*/ 40 h 56"/>
                <a:gd name="T28" fmla="*/ 10 w 61"/>
                <a:gd name="T29" fmla="*/ 41 h 56"/>
                <a:gd name="T30" fmla="*/ 36 w 61"/>
                <a:gd name="T31" fmla="*/ 41 h 56"/>
                <a:gd name="T32" fmla="*/ 51 w 61"/>
                <a:gd name="T33" fmla="*/ 56 h 56"/>
                <a:gd name="T34" fmla="*/ 51 w 61"/>
                <a:gd name="T35" fmla="*/ 41 h 56"/>
                <a:gd name="T36" fmla="*/ 55 w 61"/>
                <a:gd name="T37" fmla="*/ 40 h 56"/>
                <a:gd name="T38" fmla="*/ 59 w 61"/>
                <a:gd name="T39" fmla="*/ 38 h 56"/>
                <a:gd name="T40" fmla="*/ 60 w 61"/>
                <a:gd name="T41" fmla="*/ 35 h 56"/>
                <a:gd name="T42" fmla="*/ 61 w 61"/>
                <a:gd name="T43" fmla="*/ 31 h 56"/>
                <a:gd name="T44" fmla="*/ 61 w 61"/>
                <a:gd name="T45" fmla="*/ 10 h 56"/>
                <a:gd name="T46" fmla="*/ 60 w 61"/>
                <a:gd name="T47" fmla="*/ 6 h 56"/>
                <a:gd name="T48" fmla="*/ 59 w 61"/>
                <a:gd name="T49" fmla="*/ 3 h 56"/>
                <a:gd name="T50" fmla="*/ 55 w 61"/>
                <a:gd name="T51" fmla="*/ 1 h 56"/>
                <a:gd name="T52" fmla="*/ 51 w 61"/>
                <a:gd name="T5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56">
                  <a:moveTo>
                    <a:pt x="51" y="0"/>
                  </a:moveTo>
                  <a:lnTo>
                    <a:pt x="46" y="0"/>
                  </a:lnTo>
                  <a:lnTo>
                    <a:pt x="46" y="5"/>
                  </a:lnTo>
                  <a:lnTo>
                    <a:pt x="46" y="10"/>
                  </a:lnTo>
                  <a:lnTo>
                    <a:pt x="43" y="14"/>
                  </a:lnTo>
                  <a:lnTo>
                    <a:pt x="39" y="18"/>
                  </a:lnTo>
                  <a:lnTo>
                    <a:pt x="35" y="19"/>
                  </a:lnTo>
                  <a:lnTo>
                    <a:pt x="31" y="21"/>
                  </a:lnTo>
                  <a:lnTo>
                    <a:pt x="8" y="21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4" y="38"/>
                  </a:lnTo>
                  <a:lnTo>
                    <a:pt x="6" y="40"/>
                  </a:lnTo>
                  <a:lnTo>
                    <a:pt x="10" y="41"/>
                  </a:lnTo>
                  <a:lnTo>
                    <a:pt x="36" y="41"/>
                  </a:lnTo>
                  <a:lnTo>
                    <a:pt x="51" y="56"/>
                  </a:lnTo>
                  <a:lnTo>
                    <a:pt x="51" y="41"/>
                  </a:lnTo>
                  <a:lnTo>
                    <a:pt x="55" y="40"/>
                  </a:lnTo>
                  <a:lnTo>
                    <a:pt x="59" y="38"/>
                  </a:lnTo>
                  <a:lnTo>
                    <a:pt x="60" y="35"/>
                  </a:lnTo>
                  <a:lnTo>
                    <a:pt x="61" y="31"/>
                  </a:lnTo>
                  <a:lnTo>
                    <a:pt x="61" y="10"/>
                  </a:lnTo>
                  <a:lnTo>
                    <a:pt x="60" y="6"/>
                  </a:lnTo>
                  <a:lnTo>
                    <a:pt x="59" y="3"/>
                  </a:lnTo>
                  <a:lnTo>
                    <a:pt x="55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6"/>
            <p:cNvSpPr>
              <a:spLocks/>
            </p:cNvSpPr>
            <p:nvPr/>
          </p:nvSpPr>
          <p:spPr bwMode="auto">
            <a:xfrm>
              <a:off x="6483389" y="1941523"/>
              <a:ext cx="95251" cy="88900"/>
            </a:xfrm>
            <a:custGeom>
              <a:avLst/>
              <a:gdLst>
                <a:gd name="T0" fmla="*/ 25 w 60"/>
                <a:gd name="T1" fmla="*/ 40 h 56"/>
                <a:gd name="T2" fmla="*/ 51 w 60"/>
                <a:gd name="T3" fmla="*/ 40 h 56"/>
                <a:gd name="T4" fmla="*/ 55 w 60"/>
                <a:gd name="T5" fmla="*/ 39 h 56"/>
                <a:gd name="T6" fmla="*/ 58 w 60"/>
                <a:gd name="T7" fmla="*/ 38 h 56"/>
                <a:gd name="T8" fmla="*/ 60 w 60"/>
                <a:gd name="T9" fmla="*/ 34 h 56"/>
                <a:gd name="T10" fmla="*/ 60 w 60"/>
                <a:gd name="T11" fmla="*/ 30 h 56"/>
                <a:gd name="T12" fmla="*/ 60 w 60"/>
                <a:gd name="T13" fmla="*/ 10 h 56"/>
                <a:gd name="T14" fmla="*/ 60 w 60"/>
                <a:gd name="T15" fmla="*/ 6 h 56"/>
                <a:gd name="T16" fmla="*/ 58 w 60"/>
                <a:gd name="T17" fmla="*/ 2 h 56"/>
                <a:gd name="T18" fmla="*/ 55 w 60"/>
                <a:gd name="T19" fmla="*/ 1 h 56"/>
                <a:gd name="T20" fmla="*/ 51 w 60"/>
                <a:gd name="T21" fmla="*/ 0 h 56"/>
                <a:gd name="T22" fmla="*/ 11 w 60"/>
                <a:gd name="T23" fmla="*/ 0 h 56"/>
                <a:gd name="T24" fmla="*/ 7 w 60"/>
                <a:gd name="T25" fmla="*/ 1 h 56"/>
                <a:gd name="T26" fmla="*/ 3 w 60"/>
                <a:gd name="T27" fmla="*/ 2 h 56"/>
                <a:gd name="T28" fmla="*/ 0 w 60"/>
                <a:gd name="T29" fmla="*/ 6 h 56"/>
                <a:gd name="T30" fmla="*/ 0 w 60"/>
                <a:gd name="T31" fmla="*/ 10 h 56"/>
                <a:gd name="T32" fmla="*/ 0 w 60"/>
                <a:gd name="T33" fmla="*/ 30 h 56"/>
                <a:gd name="T34" fmla="*/ 0 w 60"/>
                <a:gd name="T35" fmla="*/ 34 h 56"/>
                <a:gd name="T36" fmla="*/ 3 w 60"/>
                <a:gd name="T37" fmla="*/ 38 h 56"/>
                <a:gd name="T38" fmla="*/ 7 w 60"/>
                <a:gd name="T39" fmla="*/ 39 h 56"/>
                <a:gd name="T40" fmla="*/ 11 w 60"/>
                <a:gd name="T41" fmla="*/ 40 h 56"/>
                <a:gd name="T42" fmla="*/ 11 w 60"/>
                <a:gd name="T43" fmla="*/ 56 h 56"/>
                <a:gd name="T44" fmla="*/ 25 w 60"/>
                <a:gd name="T45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6">
                  <a:moveTo>
                    <a:pt x="25" y="40"/>
                  </a:moveTo>
                  <a:lnTo>
                    <a:pt x="51" y="40"/>
                  </a:lnTo>
                  <a:lnTo>
                    <a:pt x="55" y="39"/>
                  </a:lnTo>
                  <a:lnTo>
                    <a:pt x="58" y="38"/>
                  </a:lnTo>
                  <a:lnTo>
                    <a:pt x="60" y="34"/>
                  </a:lnTo>
                  <a:lnTo>
                    <a:pt x="60" y="30"/>
                  </a:lnTo>
                  <a:lnTo>
                    <a:pt x="60" y="10"/>
                  </a:lnTo>
                  <a:lnTo>
                    <a:pt x="60" y="6"/>
                  </a:lnTo>
                  <a:lnTo>
                    <a:pt x="58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3" y="38"/>
                  </a:lnTo>
                  <a:lnTo>
                    <a:pt x="7" y="39"/>
                  </a:lnTo>
                  <a:lnTo>
                    <a:pt x="11" y="40"/>
                  </a:lnTo>
                  <a:lnTo>
                    <a:pt x="11" y="56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971295" y="2165015"/>
            <a:ext cx="364654" cy="364654"/>
            <a:chOff x="5448333" y="1941523"/>
            <a:chExt cx="128588" cy="128588"/>
          </a:xfrm>
          <a:solidFill>
            <a:schemeClr val="bg1"/>
          </a:solidFill>
        </p:grpSpPr>
        <p:sp>
          <p:nvSpPr>
            <p:cNvPr id="48" name="Freeform 117"/>
            <p:cNvSpPr>
              <a:spLocks/>
            </p:cNvSpPr>
            <p:nvPr/>
          </p:nvSpPr>
          <p:spPr bwMode="auto">
            <a:xfrm>
              <a:off x="5448333" y="2036773"/>
              <a:ext cx="33338" cy="33338"/>
            </a:xfrm>
            <a:custGeom>
              <a:avLst/>
              <a:gdLst>
                <a:gd name="T0" fmla="*/ 11 w 21"/>
                <a:gd name="T1" fmla="*/ 0 h 21"/>
                <a:gd name="T2" fmla="*/ 7 w 21"/>
                <a:gd name="T3" fmla="*/ 0 h 21"/>
                <a:gd name="T4" fmla="*/ 3 w 21"/>
                <a:gd name="T5" fmla="*/ 3 h 21"/>
                <a:gd name="T6" fmla="*/ 0 w 21"/>
                <a:gd name="T7" fmla="*/ 6 h 21"/>
                <a:gd name="T8" fmla="*/ 0 w 21"/>
                <a:gd name="T9" fmla="*/ 10 h 21"/>
                <a:gd name="T10" fmla="*/ 0 w 21"/>
                <a:gd name="T11" fmla="*/ 14 h 21"/>
                <a:gd name="T12" fmla="*/ 3 w 21"/>
                <a:gd name="T13" fmla="*/ 18 h 21"/>
                <a:gd name="T14" fmla="*/ 7 w 21"/>
                <a:gd name="T15" fmla="*/ 21 h 21"/>
                <a:gd name="T16" fmla="*/ 11 w 21"/>
                <a:gd name="T17" fmla="*/ 21 h 21"/>
                <a:gd name="T18" fmla="*/ 15 w 21"/>
                <a:gd name="T19" fmla="*/ 21 h 21"/>
                <a:gd name="T20" fmla="*/ 19 w 21"/>
                <a:gd name="T21" fmla="*/ 18 h 21"/>
                <a:gd name="T22" fmla="*/ 21 w 21"/>
                <a:gd name="T23" fmla="*/ 14 h 21"/>
                <a:gd name="T24" fmla="*/ 21 w 21"/>
                <a:gd name="T25" fmla="*/ 10 h 21"/>
                <a:gd name="T26" fmla="*/ 21 w 21"/>
                <a:gd name="T27" fmla="*/ 6 h 21"/>
                <a:gd name="T28" fmla="*/ 19 w 21"/>
                <a:gd name="T29" fmla="*/ 3 h 21"/>
                <a:gd name="T30" fmla="*/ 15 w 21"/>
                <a:gd name="T31" fmla="*/ 0 h 21"/>
                <a:gd name="T32" fmla="*/ 11 w 21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9" y="18"/>
                  </a:lnTo>
                  <a:lnTo>
                    <a:pt x="21" y="14"/>
                  </a:lnTo>
                  <a:lnTo>
                    <a:pt x="21" y="10"/>
                  </a:lnTo>
                  <a:lnTo>
                    <a:pt x="21" y="6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18"/>
            <p:cNvSpPr>
              <a:spLocks/>
            </p:cNvSpPr>
            <p:nvPr/>
          </p:nvSpPr>
          <p:spPr bwMode="auto">
            <a:xfrm>
              <a:off x="5448333" y="1984386"/>
              <a:ext cx="85726" cy="85725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15 h 54"/>
                <a:gd name="T4" fmla="*/ 15 w 54"/>
                <a:gd name="T5" fmla="*/ 19 h 54"/>
                <a:gd name="T6" fmla="*/ 28 w 54"/>
                <a:gd name="T7" fmla="*/ 26 h 54"/>
                <a:gd name="T8" fmla="*/ 36 w 54"/>
                <a:gd name="T9" fmla="*/ 39 h 54"/>
                <a:gd name="T10" fmla="*/ 40 w 54"/>
                <a:gd name="T11" fmla="*/ 54 h 54"/>
                <a:gd name="T12" fmla="*/ 54 w 54"/>
                <a:gd name="T13" fmla="*/ 54 h 54"/>
                <a:gd name="T14" fmla="*/ 50 w 54"/>
                <a:gd name="T15" fmla="*/ 37 h 54"/>
                <a:gd name="T16" fmla="*/ 43 w 54"/>
                <a:gd name="T17" fmla="*/ 22 h 54"/>
                <a:gd name="T18" fmla="*/ 32 w 54"/>
                <a:gd name="T19" fmla="*/ 11 h 54"/>
                <a:gd name="T20" fmla="*/ 17 w 54"/>
                <a:gd name="T21" fmla="*/ 4 h 54"/>
                <a:gd name="T22" fmla="*/ 0 w 54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15"/>
                  </a:lnTo>
                  <a:lnTo>
                    <a:pt x="15" y="19"/>
                  </a:lnTo>
                  <a:lnTo>
                    <a:pt x="28" y="26"/>
                  </a:lnTo>
                  <a:lnTo>
                    <a:pt x="36" y="39"/>
                  </a:lnTo>
                  <a:lnTo>
                    <a:pt x="40" y="54"/>
                  </a:lnTo>
                  <a:lnTo>
                    <a:pt x="54" y="54"/>
                  </a:lnTo>
                  <a:lnTo>
                    <a:pt x="50" y="37"/>
                  </a:lnTo>
                  <a:lnTo>
                    <a:pt x="43" y="22"/>
                  </a:lnTo>
                  <a:lnTo>
                    <a:pt x="32" y="11"/>
                  </a:lnTo>
                  <a:lnTo>
                    <a:pt x="17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9"/>
            <p:cNvSpPr>
              <a:spLocks/>
            </p:cNvSpPr>
            <p:nvPr/>
          </p:nvSpPr>
          <p:spPr bwMode="auto">
            <a:xfrm>
              <a:off x="5448333" y="1941523"/>
              <a:ext cx="128588" cy="128588"/>
            </a:xfrm>
            <a:custGeom>
              <a:avLst/>
              <a:gdLst>
                <a:gd name="T0" fmla="*/ 0 w 81"/>
                <a:gd name="T1" fmla="*/ 0 h 81"/>
                <a:gd name="T2" fmla="*/ 0 w 81"/>
                <a:gd name="T3" fmla="*/ 14 h 81"/>
                <a:gd name="T4" fmla="*/ 21 w 81"/>
                <a:gd name="T5" fmla="*/ 18 h 81"/>
                <a:gd name="T6" fmla="*/ 40 w 81"/>
                <a:gd name="T7" fmla="*/ 27 h 81"/>
                <a:gd name="T8" fmla="*/ 54 w 81"/>
                <a:gd name="T9" fmla="*/ 42 h 81"/>
                <a:gd name="T10" fmla="*/ 63 w 81"/>
                <a:gd name="T11" fmla="*/ 60 h 81"/>
                <a:gd name="T12" fmla="*/ 67 w 81"/>
                <a:gd name="T13" fmla="*/ 81 h 81"/>
                <a:gd name="T14" fmla="*/ 81 w 81"/>
                <a:gd name="T15" fmla="*/ 81 h 81"/>
                <a:gd name="T16" fmla="*/ 79 w 81"/>
                <a:gd name="T17" fmla="*/ 59 h 81"/>
                <a:gd name="T18" fmla="*/ 70 w 81"/>
                <a:gd name="T19" fmla="*/ 40 h 81"/>
                <a:gd name="T20" fmla="*/ 58 w 81"/>
                <a:gd name="T21" fmla="*/ 23 h 81"/>
                <a:gd name="T22" fmla="*/ 41 w 81"/>
                <a:gd name="T23" fmla="*/ 11 h 81"/>
                <a:gd name="T24" fmla="*/ 22 w 81"/>
                <a:gd name="T25" fmla="*/ 2 h 81"/>
                <a:gd name="T26" fmla="*/ 0 w 81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81">
                  <a:moveTo>
                    <a:pt x="0" y="0"/>
                  </a:moveTo>
                  <a:lnTo>
                    <a:pt x="0" y="14"/>
                  </a:lnTo>
                  <a:lnTo>
                    <a:pt x="21" y="18"/>
                  </a:lnTo>
                  <a:lnTo>
                    <a:pt x="40" y="27"/>
                  </a:lnTo>
                  <a:lnTo>
                    <a:pt x="54" y="42"/>
                  </a:lnTo>
                  <a:lnTo>
                    <a:pt x="63" y="60"/>
                  </a:lnTo>
                  <a:lnTo>
                    <a:pt x="67" y="81"/>
                  </a:lnTo>
                  <a:lnTo>
                    <a:pt x="81" y="81"/>
                  </a:lnTo>
                  <a:lnTo>
                    <a:pt x="79" y="59"/>
                  </a:lnTo>
                  <a:lnTo>
                    <a:pt x="70" y="40"/>
                  </a:lnTo>
                  <a:lnTo>
                    <a:pt x="58" y="23"/>
                  </a:lnTo>
                  <a:lnTo>
                    <a:pt x="41" y="11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" name="Freeform 836"/>
          <p:cNvSpPr>
            <a:spLocks/>
          </p:cNvSpPr>
          <p:nvPr/>
        </p:nvSpPr>
        <p:spPr bwMode="auto">
          <a:xfrm>
            <a:off x="7825513" y="3677517"/>
            <a:ext cx="358893" cy="325247"/>
          </a:xfrm>
          <a:custGeom>
            <a:avLst/>
            <a:gdLst>
              <a:gd name="T0" fmla="*/ 105 w 130"/>
              <a:gd name="T1" fmla="*/ 2 h 116"/>
              <a:gd name="T2" fmla="*/ 128 w 130"/>
              <a:gd name="T3" fmla="*/ 24 h 116"/>
              <a:gd name="T4" fmla="*/ 128 w 130"/>
              <a:gd name="T5" fmla="*/ 57 h 116"/>
              <a:gd name="T6" fmla="*/ 73 w 130"/>
              <a:gd name="T7" fmla="*/ 114 h 116"/>
              <a:gd name="T8" fmla="*/ 67 w 130"/>
              <a:gd name="T9" fmla="*/ 116 h 116"/>
              <a:gd name="T10" fmla="*/ 61 w 130"/>
              <a:gd name="T11" fmla="*/ 112 h 116"/>
              <a:gd name="T12" fmla="*/ 63 w 130"/>
              <a:gd name="T13" fmla="*/ 104 h 116"/>
              <a:gd name="T14" fmla="*/ 116 w 130"/>
              <a:gd name="T15" fmla="*/ 47 h 116"/>
              <a:gd name="T16" fmla="*/ 109 w 130"/>
              <a:gd name="T17" fmla="*/ 21 h 116"/>
              <a:gd name="T18" fmla="*/ 82 w 130"/>
              <a:gd name="T19" fmla="*/ 13 h 116"/>
              <a:gd name="T20" fmla="*/ 17 w 130"/>
              <a:gd name="T21" fmla="*/ 74 h 116"/>
              <a:gd name="T22" fmla="*/ 12 w 130"/>
              <a:gd name="T23" fmla="*/ 85 h 116"/>
              <a:gd name="T24" fmla="*/ 17 w 130"/>
              <a:gd name="T25" fmla="*/ 97 h 116"/>
              <a:gd name="T26" fmla="*/ 29 w 130"/>
              <a:gd name="T27" fmla="*/ 102 h 116"/>
              <a:gd name="T28" fmla="*/ 40 w 130"/>
              <a:gd name="T29" fmla="*/ 97 h 116"/>
              <a:gd name="T30" fmla="*/ 92 w 130"/>
              <a:gd name="T31" fmla="*/ 45 h 116"/>
              <a:gd name="T32" fmla="*/ 90 w 130"/>
              <a:gd name="T33" fmla="*/ 40 h 116"/>
              <a:gd name="T34" fmla="*/ 86 w 130"/>
              <a:gd name="T35" fmla="*/ 40 h 116"/>
              <a:gd name="T36" fmla="*/ 40 w 130"/>
              <a:gd name="T37" fmla="*/ 81 h 116"/>
              <a:gd name="T38" fmla="*/ 35 w 130"/>
              <a:gd name="T39" fmla="*/ 83 h 116"/>
              <a:gd name="T40" fmla="*/ 29 w 130"/>
              <a:gd name="T41" fmla="*/ 80 h 116"/>
              <a:gd name="T42" fmla="*/ 31 w 130"/>
              <a:gd name="T43" fmla="*/ 72 h 116"/>
              <a:gd name="T44" fmla="*/ 78 w 130"/>
              <a:gd name="T45" fmla="*/ 28 h 116"/>
              <a:gd name="T46" fmla="*/ 90 w 130"/>
              <a:gd name="T47" fmla="*/ 26 h 116"/>
              <a:gd name="T48" fmla="*/ 99 w 130"/>
              <a:gd name="T49" fmla="*/ 30 h 116"/>
              <a:gd name="T50" fmla="*/ 105 w 130"/>
              <a:gd name="T51" fmla="*/ 42 h 116"/>
              <a:gd name="T52" fmla="*/ 103 w 130"/>
              <a:gd name="T53" fmla="*/ 51 h 116"/>
              <a:gd name="T54" fmla="*/ 50 w 130"/>
              <a:gd name="T55" fmla="*/ 106 h 116"/>
              <a:gd name="T56" fmla="*/ 21 w 130"/>
              <a:gd name="T57" fmla="*/ 114 h 116"/>
              <a:gd name="T58" fmla="*/ 0 w 130"/>
              <a:gd name="T59" fmla="*/ 93 h 116"/>
              <a:gd name="T60" fmla="*/ 8 w 130"/>
              <a:gd name="T61" fmla="*/ 64 h 116"/>
              <a:gd name="T62" fmla="*/ 74 w 130"/>
              <a:gd name="T63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116">
                <a:moveTo>
                  <a:pt x="90" y="0"/>
                </a:moveTo>
                <a:lnTo>
                  <a:pt x="105" y="2"/>
                </a:lnTo>
                <a:lnTo>
                  <a:pt x="118" y="11"/>
                </a:lnTo>
                <a:lnTo>
                  <a:pt x="128" y="24"/>
                </a:lnTo>
                <a:lnTo>
                  <a:pt x="130" y="40"/>
                </a:lnTo>
                <a:lnTo>
                  <a:pt x="128" y="57"/>
                </a:lnTo>
                <a:lnTo>
                  <a:pt x="118" y="70"/>
                </a:lnTo>
                <a:lnTo>
                  <a:pt x="73" y="114"/>
                </a:lnTo>
                <a:lnTo>
                  <a:pt x="71" y="116"/>
                </a:lnTo>
                <a:lnTo>
                  <a:pt x="67" y="116"/>
                </a:lnTo>
                <a:lnTo>
                  <a:pt x="63" y="114"/>
                </a:lnTo>
                <a:lnTo>
                  <a:pt x="61" y="112"/>
                </a:lnTo>
                <a:lnTo>
                  <a:pt x="61" y="108"/>
                </a:lnTo>
                <a:lnTo>
                  <a:pt x="63" y="104"/>
                </a:lnTo>
                <a:lnTo>
                  <a:pt x="109" y="61"/>
                </a:lnTo>
                <a:lnTo>
                  <a:pt x="116" y="47"/>
                </a:lnTo>
                <a:lnTo>
                  <a:pt x="116" y="34"/>
                </a:lnTo>
                <a:lnTo>
                  <a:pt x="109" y="21"/>
                </a:lnTo>
                <a:lnTo>
                  <a:pt x="97" y="13"/>
                </a:lnTo>
                <a:lnTo>
                  <a:pt x="82" y="13"/>
                </a:lnTo>
                <a:lnTo>
                  <a:pt x="71" y="21"/>
                </a:lnTo>
                <a:lnTo>
                  <a:pt x="17" y="74"/>
                </a:lnTo>
                <a:lnTo>
                  <a:pt x="14" y="80"/>
                </a:lnTo>
                <a:lnTo>
                  <a:pt x="12" y="85"/>
                </a:lnTo>
                <a:lnTo>
                  <a:pt x="14" y="91"/>
                </a:lnTo>
                <a:lnTo>
                  <a:pt x="17" y="97"/>
                </a:lnTo>
                <a:lnTo>
                  <a:pt x="23" y="100"/>
                </a:lnTo>
                <a:lnTo>
                  <a:pt x="29" y="102"/>
                </a:lnTo>
                <a:lnTo>
                  <a:pt x="35" y="100"/>
                </a:lnTo>
                <a:lnTo>
                  <a:pt x="40" y="97"/>
                </a:lnTo>
                <a:lnTo>
                  <a:pt x="90" y="47"/>
                </a:lnTo>
                <a:lnTo>
                  <a:pt x="92" y="45"/>
                </a:lnTo>
                <a:lnTo>
                  <a:pt x="92" y="42"/>
                </a:lnTo>
                <a:lnTo>
                  <a:pt x="90" y="40"/>
                </a:lnTo>
                <a:lnTo>
                  <a:pt x="88" y="40"/>
                </a:lnTo>
                <a:lnTo>
                  <a:pt x="86" y="40"/>
                </a:lnTo>
                <a:lnTo>
                  <a:pt x="84" y="40"/>
                </a:lnTo>
                <a:lnTo>
                  <a:pt x="40" y="81"/>
                </a:lnTo>
                <a:lnTo>
                  <a:pt x="38" y="83"/>
                </a:lnTo>
                <a:lnTo>
                  <a:pt x="35" y="83"/>
                </a:lnTo>
                <a:lnTo>
                  <a:pt x="31" y="81"/>
                </a:lnTo>
                <a:lnTo>
                  <a:pt x="29" y="80"/>
                </a:lnTo>
                <a:lnTo>
                  <a:pt x="29" y="76"/>
                </a:lnTo>
                <a:lnTo>
                  <a:pt x="31" y="72"/>
                </a:lnTo>
                <a:lnTo>
                  <a:pt x="73" y="30"/>
                </a:lnTo>
                <a:lnTo>
                  <a:pt x="78" y="28"/>
                </a:lnTo>
                <a:lnTo>
                  <a:pt x="84" y="26"/>
                </a:lnTo>
                <a:lnTo>
                  <a:pt x="90" y="26"/>
                </a:lnTo>
                <a:lnTo>
                  <a:pt x="95" y="28"/>
                </a:lnTo>
                <a:lnTo>
                  <a:pt x="99" y="30"/>
                </a:lnTo>
                <a:lnTo>
                  <a:pt x="103" y="36"/>
                </a:lnTo>
                <a:lnTo>
                  <a:pt x="105" y="42"/>
                </a:lnTo>
                <a:lnTo>
                  <a:pt x="105" y="47"/>
                </a:lnTo>
                <a:lnTo>
                  <a:pt x="103" y="51"/>
                </a:lnTo>
                <a:lnTo>
                  <a:pt x="99" y="57"/>
                </a:lnTo>
                <a:lnTo>
                  <a:pt x="50" y="106"/>
                </a:lnTo>
                <a:lnTo>
                  <a:pt x="36" y="114"/>
                </a:lnTo>
                <a:lnTo>
                  <a:pt x="21" y="114"/>
                </a:lnTo>
                <a:lnTo>
                  <a:pt x="8" y="106"/>
                </a:lnTo>
                <a:lnTo>
                  <a:pt x="0" y="93"/>
                </a:lnTo>
                <a:lnTo>
                  <a:pt x="0" y="78"/>
                </a:lnTo>
                <a:lnTo>
                  <a:pt x="8" y="64"/>
                </a:lnTo>
                <a:lnTo>
                  <a:pt x="61" y="11"/>
                </a:lnTo>
                <a:lnTo>
                  <a:pt x="74" y="2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70"/>
          <p:cNvSpPr>
            <a:spLocks noEditPoints="1"/>
          </p:cNvSpPr>
          <p:nvPr/>
        </p:nvSpPr>
        <p:spPr bwMode="auto">
          <a:xfrm>
            <a:off x="6884161" y="5083881"/>
            <a:ext cx="389028" cy="414721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3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3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99338" y="5061503"/>
            <a:ext cx="458739" cy="458765"/>
            <a:chOff x="5965848" y="3752851"/>
            <a:chExt cx="128566" cy="128572"/>
          </a:xfrm>
          <a:solidFill>
            <a:schemeClr val="bg1"/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5965848" y="3792524"/>
              <a:ext cx="88899" cy="88899"/>
            </a:xfrm>
            <a:custGeom>
              <a:avLst/>
              <a:gdLst>
                <a:gd name="T0" fmla="*/ 45 w 56"/>
                <a:gd name="T1" fmla="*/ 22 h 56"/>
                <a:gd name="T2" fmla="*/ 49 w 56"/>
                <a:gd name="T3" fmla="*/ 13 h 56"/>
                <a:gd name="T4" fmla="*/ 49 w 56"/>
                <a:gd name="T5" fmla="*/ 11 h 56"/>
                <a:gd name="T6" fmla="*/ 46 w 56"/>
                <a:gd name="T7" fmla="*/ 7 h 56"/>
                <a:gd name="T8" fmla="*/ 43 w 56"/>
                <a:gd name="T9" fmla="*/ 7 h 56"/>
                <a:gd name="T10" fmla="*/ 37 w 56"/>
                <a:gd name="T11" fmla="*/ 12 h 56"/>
                <a:gd name="T12" fmla="*/ 32 w 56"/>
                <a:gd name="T13" fmla="*/ 4 h 56"/>
                <a:gd name="T14" fmla="*/ 29 w 56"/>
                <a:gd name="T15" fmla="*/ 0 h 56"/>
                <a:gd name="T16" fmla="*/ 24 w 56"/>
                <a:gd name="T17" fmla="*/ 1 h 56"/>
                <a:gd name="T18" fmla="*/ 22 w 56"/>
                <a:gd name="T19" fmla="*/ 11 h 56"/>
                <a:gd name="T20" fmla="*/ 13 w 56"/>
                <a:gd name="T21" fmla="*/ 8 h 56"/>
                <a:gd name="T22" fmla="*/ 9 w 56"/>
                <a:gd name="T23" fmla="*/ 7 h 56"/>
                <a:gd name="T24" fmla="*/ 7 w 56"/>
                <a:gd name="T25" fmla="*/ 11 h 56"/>
                <a:gd name="T26" fmla="*/ 5 w 56"/>
                <a:gd name="T27" fmla="*/ 13 h 56"/>
                <a:gd name="T28" fmla="*/ 11 w 56"/>
                <a:gd name="T29" fmla="*/ 18 h 56"/>
                <a:gd name="T30" fmla="*/ 3 w 56"/>
                <a:gd name="T31" fmla="*/ 25 h 56"/>
                <a:gd name="T32" fmla="*/ 0 w 56"/>
                <a:gd name="T33" fmla="*/ 28 h 56"/>
                <a:gd name="T34" fmla="*/ 0 w 56"/>
                <a:gd name="T35" fmla="*/ 33 h 56"/>
                <a:gd name="T36" fmla="*/ 9 w 56"/>
                <a:gd name="T37" fmla="*/ 34 h 56"/>
                <a:gd name="T38" fmla="*/ 12 w 56"/>
                <a:gd name="T39" fmla="*/ 39 h 56"/>
                <a:gd name="T40" fmla="*/ 7 w 56"/>
                <a:gd name="T41" fmla="*/ 45 h 56"/>
                <a:gd name="T42" fmla="*/ 8 w 56"/>
                <a:gd name="T43" fmla="*/ 47 h 56"/>
                <a:gd name="T44" fmla="*/ 11 w 56"/>
                <a:gd name="T45" fmla="*/ 51 h 56"/>
                <a:gd name="T46" fmla="*/ 15 w 56"/>
                <a:gd name="T47" fmla="*/ 50 h 56"/>
                <a:gd name="T48" fmla="*/ 24 w 56"/>
                <a:gd name="T49" fmla="*/ 47 h 56"/>
                <a:gd name="T50" fmla="*/ 25 w 56"/>
                <a:gd name="T51" fmla="*/ 55 h 56"/>
                <a:gd name="T52" fmla="*/ 30 w 56"/>
                <a:gd name="T53" fmla="*/ 56 h 56"/>
                <a:gd name="T54" fmla="*/ 33 w 56"/>
                <a:gd name="T55" fmla="*/ 54 h 56"/>
                <a:gd name="T56" fmla="*/ 38 w 56"/>
                <a:gd name="T57" fmla="*/ 43 h 56"/>
                <a:gd name="T58" fmla="*/ 45 w 56"/>
                <a:gd name="T59" fmla="*/ 50 h 56"/>
                <a:gd name="T60" fmla="*/ 47 w 56"/>
                <a:gd name="T61" fmla="*/ 49 h 56"/>
                <a:gd name="T62" fmla="*/ 50 w 56"/>
                <a:gd name="T63" fmla="*/ 45 h 56"/>
                <a:gd name="T64" fmla="*/ 50 w 56"/>
                <a:gd name="T65" fmla="*/ 42 h 56"/>
                <a:gd name="T66" fmla="*/ 45 w 56"/>
                <a:gd name="T67" fmla="*/ 32 h 56"/>
                <a:gd name="T68" fmla="*/ 55 w 56"/>
                <a:gd name="T69" fmla="*/ 32 h 56"/>
                <a:gd name="T70" fmla="*/ 56 w 56"/>
                <a:gd name="T71" fmla="*/ 26 h 56"/>
                <a:gd name="T72" fmla="*/ 53 w 56"/>
                <a:gd name="T73" fmla="*/ 22 h 56"/>
                <a:gd name="T74" fmla="*/ 24 w 56"/>
                <a:gd name="T75" fmla="*/ 35 h 56"/>
                <a:gd name="T76" fmla="*/ 20 w 56"/>
                <a:gd name="T77" fmla="*/ 32 h 56"/>
                <a:gd name="T78" fmla="*/ 20 w 56"/>
                <a:gd name="T79" fmla="*/ 25 h 56"/>
                <a:gd name="T80" fmla="*/ 24 w 56"/>
                <a:gd name="T81" fmla="*/ 21 h 56"/>
                <a:gd name="T82" fmla="*/ 30 w 56"/>
                <a:gd name="T83" fmla="*/ 21 h 56"/>
                <a:gd name="T84" fmla="*/ 34 w 56"/>
                <a:gd name="T85" fmla="*/ 25 h 56"/>
                <a:gd name="T86" fmla="*/ 34 w 56"/>
                <a:gd name="T87" fmla="*/ 32 h 56"/>
                <a:gd name="T88" fmla="*/ 30 w 56"/>
                <a:gd name="T89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56">
                  <a:moveTo>
                    <a:pt x="53" y="22"/>
                  </a:moveTo>
                  <a:lnTo>
                    <a:pt x="45" y="22"/>
                  </a:lnTo>
                  <a:lnTo>
                    <a:pt x="43" y="18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6" y="7"/>
                  </a:lnTo>
                  <a:lnTo>
                    <a:pt x="45" y="7"/>
                  </a:lnTo>
                  <a:lnTo>
                    <a:pt x="43" y="7"/>
                  </a:lnTo>
                  <a:lnTo>
                    <a:pt x="42" y="7"/>
                  </a:lnTo>
                  <a:lnTo>
                    <a:pt x="37" y="12"/>
                  </a:lnTo>
                  <a:lnTo>
                    <a:pt x="32" y="11"/>
                  </a:lnTo>
                  <a:lnTo>
                    <a:pt x="32" y="4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2" y="4"/>
                  </a:lnTo>
                  <a:lnTo>
                    <a:pt x="22" y="11"/>
                  </a:lnTo>
                  <a:lnTo>
                    <a:pt x="17" y="12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1" y="18"/>
                  </a:lnTo>
                  <a:lnTo>
                    <a:pt x="9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9" y="34"/>
                  </a:lnTo>
                  <a:lnTo>
                    <a:pt x="11" y="37"/>
                  </a:lnTo>
                  <a:lnTo>
                    <a:pt x="12" y="39"/>
                  </a:lnTo>
                  <a:lnTo>
                    <a:pt x="8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5" y="50"/>
                  </a:lnTo>
                  <a:lnTo>
                    <a:pt x="19" y="45"/>
                  </a:lnTo>
                  <a:lnTo>
                    <a:pt x="24" y="47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8" y="43"/>
                  </a:lnTo>
                  <a:lnTo>
                    <a:pt x="42" y="49"/>
                  </a:lnTo>
                  <a:lnTo>
                    <a:pt x="45" y="50"/>
                  </a:lnTo>
                  <a:lnTo>
                    <a:pt x="46" y="50"/>
                  </a:lnTo>
                  <a:lnTo>
                    <a:pt x="47" y="49"/>
                  </a:lnTo>
                  <a:lnTo>
                    <a:pt x="50" y="46"/>
                  </a:lnTo>
                  <a:lnTo>
                    <a:pt x="50" y="45"/>
                  </a:lnTo>
                  <a:lnTo>
                    <a:pt x="50" y="43"/>
                  </a:lnTo>
                  <a:lnTo>
                    <a:pt x="50" y="42"/>
                  </a:lnTo>
                  <a:lnTo>
                    <a:pt x="43" y="37"/>
                  </a:lnTo>
                  <a:lnTo>
                    <a:pt x="45" y="32"/>
                  </a:lnTo>
                  <a:lnTo>
                    <a:pt x="53" y="32"/>
                  </a:lnTo>
                  <a:lnTo>
                    <a:pt x="55" y="32"/>
                  </a:lnTo>
                  <a:lnTo>
                    <a:pt x="56" y="29"/>
                  </a:lnTo>
                  <a:lnTo>
                    <a:pt x="56" y="26"/>
                  </a:lnTo>
                  <a:lnTo>
                    <a:pt x="55" y="24"/>
                  </a:lnTo>
                  <a:lnTo>
                    <a:pt x="53" y="22"/>
                  </a:lnTo>
                  <a:close/>
                  <a:moveTo>
                    <a:pt x="28" y="35"/>
                  </a:moveTo>
                  <a:lnTo>
                    <a:pt x="24" y="35"/>
                  </a:lnTo>
                  <a:lnTo>
                    <a:pt x="21" y="34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0" y="25"/>
                  </a:lnTo>
                  <a:lnTo>
                    <a:pt x="21" y="22"/>
                  </a:lnTo>
                  <a:lnTo>
                    <a:pt x="24" y="21"/>
                  </a:lnTo>
                  <a:lnTo>
                    <a:pt x="28" y="21"/>
                  </a:lnTo>
                  <a:lnTo>
                    <a:pt x="30" y="21"/>
                  </a:lnTo>
                  <a:lnTo>
                    <a:pt x="33" y="22"/>
                  </a:lnTo>
                  <a:lnTo>
                    <a:pt x="34" y="25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30" y="35"/>
                  </a:lnTo>
                  <a:lnTo>
                    <a:pt x="28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9"/>
            <p:cNvSpPr>
              <a:spLocks noEditPoints="1"/>
            </p:cNvSpPr>
            <p:nvPr/>
          </p:nvSpPr>
          <p:spPr bwMode="auto">
            <a:xfrm>
              <a:off x="6038851" y="3752851"/>
              <a:ext cx="55563" cy="57150"/>
            </a:xfrm>
            <a:custGeom>
              <a:avLst/>
              <a:gdLst>
                <a:gd name="T0" fmla="*/ 29 w 35"/>
                <a:gd name="T1" fmla="*/ 15 h 36"/>
                <a:gd name="T2" fmla="*/ 30 w 35"/>
                <a:gd name="T3" fmla="*/ 8 h 36"/>
                <a:gd name="T4" fmla="*/ 30 w 35"/>
                <a:gd name="T5" fmla="*/ 5 h 36"/>
                <a:gd name="T6" fmla="*/ 27 w 35"/>
                <a:gd name="T7" fmla="*/ 3 h 36"/>
                <a:gd name="T8" fmla="*/ 24 w 35"/>
                <a:gd name="T9" fmla="*/ 7 h 36"/>
                <a:gd name="T10" fmla="*/ 20 w 35"/>
                <a:gd name="T11" fmla="*/ 2 h 36"/>
                <a:gd name="T12" fmla="*/ 18 w 35"/>
                <a:gd name="T13" fmla="*/ 0 h 36"/>
                <a:gd name="T14" fmla="*/ 14 w 35"/>
                <a:gd name="T15" fmla="*/ 0 h 36"/>
                <a:gd name="T16" fmla="*/ 14 w 35"/>
                <a:gd name="T17" fmla="*/ 7 h 36"/>
                <a:gd name="T18" fmla="*/ 8 w 35"/>
                <a:gd name="T19" fmla="*/ 4 h 36"/>
                <a:gd name="T20" fmla="*/ 5 w 35"/>
                <a:gd name="T21" fmla="*/ 4 h 36"/>
                <a:gd name="T22" fmla="*/ 4 w 35"/>
                <a:gd name="T23" fmla="*/ 8 h 36"/>
                <a:gd name="T24" fmla="*/ 7 w 35"/>
                <a:gd name="T25" fmla="*/ 12 h 36"/>
                <a:gd name="T26" fmla="*/ 1 w 35"/>
                <a:gd name="T27" fmla="*/ 15 h 36"/>
                <a:gd name="T28" fmla="*/ 0 w 35"/>
                <a:gd name="T29" fmla="*/ 17 h 36"/>
                <a:gd name="T30" fmla="*/ 0 w 35"/>
                <a:gd name="T31" fmla="*/ 20 h 36"/>
                <a:gd name="T32" fmla="*/ 5 w 35"/>
                <a:gd name="T33" fmla="*/ 21 h 36"/>
                <a:gd name="T34" fmla="*/ 4 w 35"/>
                <a:gd name="T35" fmla="*/ 28 h 36"/>
                <a:gd name="T36" fmla="*/ 4 w 35"/>
                <a:gd name="T37" fmla="*/ 30 h 36"/>
                <a:gd name="T38" fmla="*/ 8 w 35"/>
                <a:gd name="T39" fmla="*/ 32 h 36"/>
                <a:gd name="T40" fmla="*/ 12 w 35"/>
                <a:gd name="T41" fmla="*/ 28 h 36"/>
                <a:gd name="T42" fmla="*/ 14 w 35"/>
                <a:gd name="T43" fmla="*/ 33 h 36"/>
                <a:gd name="T44" fmla="*/ 17 w 35"/>
                <a:gd name="T45" fmla="*/ 36 h 36"/>
                <a:gd name="T46" fmla="*/ 21 w 35"/>
                <a:gd name="T47" fmla="*/ 34 h 36"/>
                <a:gd name="T48" fmla="*/ 21 w 35"/>
                <a:gd name="T49" fmla="*/ 29 h 36"/>
                <a:gd name="T50" fmla="*/ 27 w 35"/>
                <a:gd name="T51" fmla="*/ 30 h 36"/>
                <a:gd name="T52" fmla="*/ 30 w 35"/>
                <a:gd name="T53" fmla="*/ 30 h 36"/>
                <a:gd name="T54" fmla="*/ 31 w 35"/>
                <a:gd name="T55" fmla="*/ 28 h 36"/>
                <a:gd name="T56" fmla="*/ 27 w 35"/>
                <a:gd name="T57" fmla="*/ 22 h 36"/>
                <a:gd name="T58" fmla="*/ 33 w 35"/>
                <a:gd name="T59" fmla="*/ 20 h 36"/>
                <a:gd name="T60" fmla="*/ 35 w 35"/>
                <a:gd name="T61" fmla="*/ 19 h 36"/>
                <a:gd name="T62" fmla="*/ 34 w 35"/>
                <a:gd name="T63" fmla="*/ 15 h 36"/>
                <a:gd name="T64" fmla="*/ 17 w 35"/>
                <a:gd name="T65" fmla="*/ 22 h 36"/>
                <a:gd name="T66" fmla="*/ 13 w 35"/>
                <a:gd name="T67" fmla="*/ 20 h 36"/>
                <a:gd name="T68" fmla="*/ 13 w 35"/>
                <a:gd name="T69" fmla="*/ 15 h 36"/>
                <a:gd name="T70" fmla="*/ 17 w 35"/>
                <a:gd name="T71" fmla="*/ 12 h 36"/>
                <a:gd name="T72" fmla="*/ 21 w 35"/>
                <a:gd name="T73" fmla="*/ 15 h 36"/>
                <a:gd name="T74" fmla="*/ 21 w 35"/>
                <a:gd name="T75" fmla="*/ 20 h 36"/>
                <a:gd name="T76" fmla="*/ 17 w 35"/>
                <a:gd name="T7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36">
                  <a:moveTo>
                    <a:pt x="33" y="15"/>
                  </a:moveTo>
                  <a:lnTo>
                    <a:pt x="29" y="15"/>
                  </a:lnTo>
                  <a:lnTo>
                    <a:pt x="27" y="12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0" y="8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2" y="28"/>
                  </a:lnTo>
                  <a:lnTo>
                    <a:pt x="14" y="29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7" y="36"/>
                  </a:lnTo>
                  <a:lnTo>
                    <a:pt x="20" y="36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29"/>
                  </a:lnTo>
                  <a:lnTo>
                    <a:pt x="24" y="28"/>
                  </a:lnTo>
                  <a:lnTo>
                    <a:pt x="27" y="30"/>
                  </a:lnTo>
                  <a:lnTo>
                    <a:pt x="29" y="32"/>
                  </a:lnTo>
                  <a:lnTo>
                    <a:pt x="30" y="30"/>
                  </a:lnTo>
                  <a:lnTo>
                    <a:pt x="31" y="29"/>
                  </a:lnTo>
                  <a:lnTo>
                    <a:pt x="31" y="28"/>
                  </a:lnTo>
                  <a:lnTo>
                    <a:pt x="31" y="26"/>
                  </a:lnTo>
                  <a:lnTo>
                    <a:pt x="27" y="22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5" y="19"/>
                  </a:lnTo>
                  <a:lnTo>
                    <a:pt x="35" y="16"/>
                  </a:lnTo>
                  <a:lnTo>
                    <a:pt x="34" y="15"/>
                  </a:lnTo>
                  <a:lnTo>
                    <a:pt x="33" y="15"/>
                  </a:lnTo>
                  <a:close/>
                  <a:moveTo>
                    <a:pt x="17" y="22"/>
                  </a:moveTo>
                  <a:lnTo>
                    <a:pt x="14" y="22"/>
                  </a:lnTo>
                  <a:lnTo>
                    <a:pt x="13" y="20"/>
                  </a:lnTo>
                  <a:lnTo>
                    <a:pt x="12" y="17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7" y="12"/>
                  </a:lnTo>
                  <a:lnTo>
                    <a:pt x="20" y="13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1" y="20"/>
                  </a:lnTo>
                  <a:lnTo>
                    <a:pt x="20" y="22"/>
                  </a:lnTo>
                  <a:lnTo>
                    <a:pt x="17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67" name="직각 삼각형 6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각 삼각형 6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각 삼각형 6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71" name="직각 삼각형 7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각 삼각형 7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각 삼각형 7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30241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2631470"/>
            <a:ext cx="3409897" cy="13099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01</a:t>
            </a:r>
            <a:endParaRPr lang="ko-KR" altLang="en-US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내용 개체 틀 2"/>
          <p:cNvSpPr txBox="1"/>
          <p:nvPr/>
        </p:nvSpPr>
        <p:spPr>
          <a:xfrm>
            <a:off x="3222475" y="3954855"/>
            <a:ext cx="5747050" cy="5009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한글과 컴퓨터의 자리 배치 시스템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44546a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15032" y="1883317"/>
            <a:ext cx="6019061" cy="3991572"/>
            <a:chOff x="2515339" y="1707374"/>
            <a:chExt cx="7008547" cy="4647755"/>
          </a:xfrm>
        </p:grpSpPr>
        <p:sp>
          <p:nvSpPr>
            <p:cNvPr id="9" name="자유형 8"/>
            <p:cNvSpPr/>
            <p:nvPr/>
          </p:nvSpPr>
          <p:spPr>
            <a:xfrm>
              <a:off x="6792690" y="4932249"/>
              <a:ext cx="2731196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3955" tIns="440316" rIns="84596" bIns="84596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sz="1400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515339" y="4932249"/>
              <a:ext cx="2731196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596" tIns="440316" rIns="903955" bIns="84596" numCol="1" spcCol="1270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sz="1400" kern="1200" dirty="0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792690" y="1707374"/>
              <a:ext cx="2731196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3955" tIns="84596" rIns="84596" bIns="440316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sz="1400" kern="1200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515339" y="1707374"/>
              <a:ext cx="2731196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596" tIns="84596" rIns="903955" bIns="440316" numCol="1" spcCol="1270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  <a:endParaRPr lang="ko-KR" altLang="en-US" sz="1400" kern="1200" dirty="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54762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1925335"/>
                  </a:moveTo>
                  <a:cubicBezTo>
                    <a:pt x="0" y="862002"/>
                    <a:pt x="862002" y="0"/>
                    <a:pt x="1925335" y="0"/>
                  </a:cubicBezTo>
                  <a:lnTo>
                    <a:pt x="1925335" y="1925335"/>
                  </a:lnTo>
                  <a:lnTo>
                    <a:pt x="0" y="19253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1934" tIns="691934" rIns="128016" bIns="128016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kern="1200" dirty="0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TEXT HERE</a:t>
              </a:r>
              <a:endParaRPr lang="ko-KR" altLang="en-US" sz="1800" kern="12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069028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0"/>
                  </a:moveTo>
                  <a:cubicBezTo>
                    <a:pt x="1063333" y="0"/>
                    <a:pt x="1925335" y="862002"/>
                    <a:pt x="1925335" y="1925335"/>
                  </a:cubicBezTo>
                  <a:lnTo>
                    <a:pt x="0" y="1925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691934" rIns="691934" bIns="128016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kern="1200" dirty="0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TEXT HERE</a:t>
              </a:r>
              <a:endParaRPr lang="ko-KR" altLang="en-US" sz="1800" kern="1200" dirty="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069028" y="4073960"/>
              <a:ext cx="1925335" cy="1925336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0"/>
                  </a:moveTo>
                  <a:cubicBezTo>
                    <a:pt x="1925335" y="1063333"/>
                    <a:pt x="1063333" y="1925335"/>
                    <a:pt x="0" y="1925335"/>
                  </a:cubicBezTo>
                  <a:lnTo>
                    <a:pt x="0" y="0"/>
                  </a:lnTo>
                  <a:lnTo>
                    <a:pt x="192533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7" rIns="691934" bIns="691934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kern="1200" dirty="0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TEXT HERE</a:t>
              </a:r>
              <a:endParaRPr lang="ko-KR" altLang="en-US" sz="1800" kern="1200" dirty="0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054762" y="4073961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1925335"/>
                  </a:moveTo>
                  <a:cubicBezTo>
                    <a:pt x="862002" y="1925335"/>
                    <a:pt x="0" y="1063333"/>
                    <a:pt x="0" y="0"/>
                  </a:cubicBezTo>
                  <a:lnTo>
                    <a:pt x="1925335" y="0"/>
                  </a:lnTo>
                  <a:lnTo>
                    <a:pt x="1925335" y="1925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1934" tIns="128016" rIns="128016" bIns="691934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kern="1200" dirty="0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TEXT HERE</a:t>
              </a:r>
              <a:endParaRPr lang="ko-KR" altLang="en-US" sz="1800" kern="1200" dirty="0"/>
            </a:p>
          </p:txBody>
        </p:sp>
        <p:sp>
          <p:nvSpPr>
            <p:cNvPr id="23" name="원형 화살표 22"/>
            <p:cNvSpPr/>
            <p:nvPr/>
          </p:nvSpPr>
          <p:spPr>
            <a:xfrm>
              <a:off x="5692186" y="3629311"/>
              <a:ext cx="664752" cy="578045"/>
            </a:xfrm>
            <a:prstGeom prst="circular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원형 화살표 23"/>
            <p:cNvSpPr/>
            <p:nvPr/>
          </p:nvSpPr>
          <p:spPr>
            <a:xfrm rot="10800000">
              <a:off x="5692186" y="3851636"/>
              <a:ext cx="664752" cy="578045"/>
            </a:xfrm>
            <a:prstGeom prst="circular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그룹 35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37" name="직각 삼각형 3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6977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71" name="직각 삼각형 7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각 삼각형 7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각 삼각형 7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75" name="직각 삼각형 7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각 삼각형 7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64" y="2090868"/>
            <a:ext cx="1793548" cy="11755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12" y="4784695"/>
            <a:ext cx="1780986" cy="11882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99" y="4766790"/>
            <a:ext cx="1793548" cy="119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2" y="2085344"/>
            <a:ext cx="1776156" cy="11897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86" y="4773041"/>
            <a:ext cx="1780988" cy="1187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86" y="2089119"/>
            <a:ext cx="1778985" cy="1185990"/>
          </a:xfrm>
          <a:prstGeom prst="rect">
            <a:avLst/>
          </a:prstGeom>
        </p:spPr>
      </p:pic>
      <p:sp>
        <p:nvSpPr>
          <p:cNvPr id="24" name="오각형 23"/>
          <p:cNvSpPr/>
          <p:nvPr/>
        </p:nvSpPr>
        <p:spPr>
          <a:xfrm>
            <a:off x="9645612" y="3801982"/>
            <a:ext cx="1932969" cy="44418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4"/>
          <p:cNvSpPr/>
          <p:nvPr/>
        </p:nvSpPr>
        <p:spPr>
          <a:xfrm>
            <a:off x="743200" y="3801983"/>
            <a:ext cx="1780987" cy="4466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object 9"/>
          <p:cNvSpPr/>
          <p:nvPr/>
        </p:nvSpPr>
        <p:spPr>
          <a:xfrm>
            <a:off x="2524187" y="3801983"/>
            <a:ext cx="1780987" cy="4466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object 10"/>
          <p:cNvSpPr/>
          <p:nvPr/>
        </p:nvSpPr>
        <p:spPr>
          <a:xfrm>
            <a:off x="4305174" y="3801983"/>
            <a:ext cx="1780987" cy="4466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object 11"/>
          <p:cNvSpPr/>
          <p:nvPr/>
        </p:nvSpPr>
        <p:spPr>
          <a:xfrm>
            <a:off x="6086161" y="3801983"/>
            <a:ext cx="1780987" cy="4466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object 12"/>
          <p:cNvSpPr/>
          <p:nvPr/>
        </p:nvSpPr>
        <p:spPr>
          <a:xfrm>
            <a:off x="7867147" y="3801983"/>
            <a:ext cx="1780987" cy="4466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0" name="꺾인 연결선 29"/>
          <p:cNvCxnSpPr>
            <a:stCxn id="25" idx="1"/>
          </p:cNvCxnSpPr>
          <p:nvPr/>
        </p:nvCxnSpPr>
        <p:spPr>
          <a:xfrm rot="10800000" flipH="1">
            <a:off x="743200" y="3283850"/>
            <a:ext cx="890494" cy="741471"/>
          </a:xfrm>
          <a:prstGeom prst="bentConnector4">
            <a:avLst>
              <a:gd name="adj1" fmla="val -25671"/>
              <a:gd name="adj2" fmla="val 65060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26" idx="2"/>
          </p:cNvCxnSpPr>
          <p:nvPr/>
        </p:nvCxnSpPr>
        <p:spPr>
          <a:xfrm rot="5400000" flipH="1" flipV="1">
            <a:off x="3155614" y="4507724"/>
            <a:ext cx="518133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0"/>
          </p:cNvCxnSpPr>
          <p:nvPr/>
        </p:nvCxnSpPr>
        <p:spPr>
          <a:xfrm rot="16200000" flipV="1">
            <a:off x="4176596" y="2782911"/>
            <a:ext cx="1150081" cy="888064"/>
          </a:xfrm>
          <a:prstGeom prst="bentConnector4">
            <a:avLst>
              <a:gd name="adj1" fmla="val 21733"/>
              <a:gd name="adj2" fmla="val 126015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8" idx="2"/>
          </p:cNvCxnSpPr>
          <p:nvPr/>
        </p:nvCxnSpPr>
        <p:spPr>
          <a:xfrm rot="10800000" flipH="1">
            <a:off x="6073601" y="4248658"/>
            <a:ext cx="903054" cy="1166521"/>
          </a:xfrm>
          <a:prstGeom prst="bentConnector4">
            <a:avLst>
              <a:gd name="adj1" fmla="val -25314"/>
              <a:gd name="adj2" fmla="val 77791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9" idx="0"/>
          </p:cNvCxnSpPr>
          <p:nvPr/>
        </p:nvCxnSpPr>
        <p:spPr>
          <a:xfrm flipH="1">
            <a:off x="8757641" y="2645129"/>
            <a:ext cx="887972" cy="1156854"/>
          </a:xfrm>
          <a:prstGeom prst="bentConnector4">
            <a:avLst>
              <a:gd name="adj1" fmla="val -25744"/>
              <a:gd name="adj2" fmla="val 78130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6200000" flipH="1">
            <a:off x="10402907" y="4384377"/>
            <a:ext cx="1159412" cy="887970"/>
          </a:xfrm>
          <a:prstGeom prst="bentConnector4">
            <a:avLst>
              <a:gd name="adj1" fmla="val 21731"/>
              <a:gd name="adj2" fmla="val 125744"/>
            </a:avLst>
          </a:prstGeom>
          <a:ln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29508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026311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13608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598986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395200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164689" y="3784502"/>
            <a:ext cx="114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</a:t>
            </a:r>
            <a:r>
              <a:rPr lang="en-US" altLang="ko-KR" sz="2400" kern="0" dirty="0" smtClean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6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794226" y="1527096"/>
            <a:ext cx="1729961" cy="451793"/>
            <a:chOff x="902253" y="938904"/>
            <a:chExt cx="1729961" cy="451793"/>
          </a:xfrm>
        </p:grpSpPr>
        <p:sp>
          <p:nvSpPr>
            <p:cNvPr id="43" name="직사각형 42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550675" y="6129904"/>
            <a:ext cx="1729961" cy="451793"/>
            <a:chOff x="902253" y="938904"/>
            <a:chExt cx="1729961" cy="451793"/>
          </a:xfrm>
        </p:grpSpPr>
        <p:sp>
          <p:nvSpPr>
            <p:cNvPr id="46" name="직사각형 45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0412" y="6129904"/>
            <a:ext cx="1729961" cy="451793"/>
            <a:chOff x="902253" y="938904"/>
            <a:chExt cx="1729961" cy="451793"/>
          </a:xfrm>
        </p:grpSpPr>
        <p:sp>
          <p:nvSpPr>
            <p:cNvPr id="49" name="직사각형 48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672385" y="6129904"/>
            <a:ext cx="1729961" cy="451793"/>
            <a:chOff x="902253" y="938904"/>
            <a:chExt cx="1729961" cy="451793"/>
          </a:xfrm>
        </p:grpSpPr>
        <p:sp>
          <p:nvSpPr>
            <p:cNvPr id="52" name="직사각형 51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74467" y="1527096"/>
            <a:ext cx="1729961" cy="451793"/>
            <a:chOff x="902253" y="938904"/>
            <a:chExt cx="1729961" cy="451793"/>
          </a:xfrm>
        </p:grpSpPr>
        <p:sp>
          <p:nvSpPr>
            <p:cNvPr id="55" name="직사각형 54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915651" y="1527096"/>
            <a:ext cx="1729961" cy="451793"/>
            <a:chOff x="902253" y="938904"/>
            <a:chExt cx="1729961" cy="451793"/>
          </a:xfrm>
        </p:grpSpPr>
        <p:sp>
          <p:nvSpPr>
            <p:cNvPr id="58" name="직사각형 57"/>
            <p:cNvSpPr/>
            <p:nvPr/>
          </p:nvSpPr>
          <p:spPr>
            <a:xfrm>
              <a:off x="1295730" y="938904"/>
              <a:ext cx="8563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1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TEXT HERE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02253" y="1144476"/>
              <a:ext cx="17299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000" kern="0" dirty="0" smtClean="0">
                  <a:ln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Please fill out the contents.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97235"/>
              </p:ext>
            </p:extLst>
          </p:nvPr>
        </p:nvGraphicFramePr>
        <p:xfrm>
          <a:off x="1523726" y="2119214"/>
          <a:ext cx="9001674" cy="3285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0279">
                  <a:extLst>
                    <a:ext uri="{9D8B030D-6E8A-4147-A177-3AD203B41FA5}">
                      <a16:colId xmlns:a16="http://schemas.microsoft.com/office/drawing/2014/main" val="3953777768"/>
                    </a:ext>
                  </a:extLst>
                </a:gridCol>
                <a:gridCol w="1500279">
                  <a:extLst>
                    <a:ext uri="{9D8B030D-6E8A-4147-A177-3AD203B41FA5}">
                      <a16:colId xmlns:a16="http://schemas.microsoft.com/office/drawing/2014/main" val="1310500470"/>
                    </a:ext>
                  </a:extLst>
                </a:gridCol>
                <a:gridCol w="1500279">
                  <a:extLst>
                    <a:ext uri="{9D8B030D-6E8A-4147-A177-3AD203B41FA5}">
                      <a16:colId xmlns:a16="http://schemas.microsoft.com/office/drawing/2014/main" val="1810826699"/>
                    </a:ext>
                  </a:extLst>
                </a:gridCol>
                <a:gridCol w="1500279">
                  <a:extLst>
                    <a:ext uri="{9D8B030D-6E8A-4147-A177-3AD203B41FA5}">
                      <a16:colId xmlns:a16="http://schemas.microsoft.com/office/drawing/2014/main" val="1631765384"/>
                    </a:ext>
                  </a:extLst>
                </a:gridCol>
                <a:gridCol w="1500279">
                  <a:extLst>
                    <a:ext uri="{9D8B030D-6E8A-4147-A177-3AD203B41FA5}">
                      <a16:colId xmlns:a16="http://schemas.microsoft.com/office/drawing/2014/main" val="369768181"/>
                    </a:ext>
                  </a:extLst>
                </a:gridCol>
                <a:gridCol w="1500279">
                  <a:extLst>
                    <a:ext uri="{9D8B030D-6E8A-4147-A177-3AD203B41FA5}">
                      <a16:colId xmlns:a16="http://schemas.microsoft.com/office/drawing/2014/main" val="2962290300"/>
                    </a:ext>
                  </a:extLst>
                </a:gridCol>
              </a:tblGrid>
              <a:tr h="410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bg1">
                                <a:alpha val="24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TEXT HERE</a:t>
                      </a:r>
                      <a:endParaRPr lang="ko-KR" altLang="en-US" sz="1600" kern="1200" dirty="0" smtClean="0"/>
                    </a:p>
                  </a:txBody>
                  <a:tcPr marL="101269" marR="101269" marT="50634" marB="5063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10500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48834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07983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16172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11932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02081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66024"/>
                  </a:ext>
                </a:extLst>
              </a:tr>
              <a:tr h="4107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1269" marR="101269" marT="50634" marB="5063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7765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4" name="직각 삼각형 1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0" name="직각 삼각형 1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4942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4813797" y="1541961"/>
            <a:ext cx="142875" cy="146403"/>
            <a:chOff x="7518396" y="1163635"/>
            <a:chExt cx="128587" cy="1317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7518396" y="1163635"/>
              <a:ext cx="128587" cy="131762"/>
            </a:xfrm>
            <a:custGeom>
              <a:avLst/>
              <a:gdLst>
                <a:gd name="T0" fmla="*/ 41 w 81"/>
                <a:gd name="T1" fmla="*/ 0 h 83"/>
                <a:gd name="T2" fmla="*/ 25 w 81"/>
                <a:gd name="T3" fmla="*/ 4 h 83"/>
                <a:gd name="T4" fmla="*/ 12 w 81"/>
                <a:gd name="T5" fmla="*/ 12 h 83"/>
                <a:gd name="T6" fmla="*/ 3 w 81"/>
                <a:gd name="T7" fmla="*/ 25 h 83"/>
                <a:gd name="T8" fmla="*/ 0 w 81"/>
                <a:gd name="T9" fmla="*/ 42 h 83"/>
                <a:gd name="T10" fmla="*/ 3 w 81"/>
                <a:gd name="T11" fmla="*/ 58 h 83"/>
                <a:gd name="T12" fmla="*/ 12 w 81"/>
                <a:gd name="T13" fmla="*/ 71 h 83"/>
                <a:gd name="T14" fmla="*/ 25 w 81"/>
                <a:gd name="T15" fmla="*/ 79 h 83"/>
                <a:gd name="T16" fmla="*/ 41 w 81"/>
                <a:gd name="T17" fmla="*/ 83 h 83"/>
                <a:gd name="T18" fmla="*/ 56 w 81"/>
                <a:gd name="T19" fmla="*/ 79 h 83"/>
                <a:gd name="T20" fmla="*/ 69 w 81"/>
                <a:gd name="T21" fmla="*/ 71 h 83"/>
                <a:gd name="T22" fmla="*/ 79 w 81"/>
                <a:gd name="T23" fmla="*/ 58 h 83"/>
                <a:gd name="T24" fmla="*/ 81 w 81"/>
                <a:gd name="T25" fmla="*/ 42 h 83"/>
                <a:gd name="T26" fmla="*/ 79 w 81"/>
                <a:gd name="T27" fmla="*/ 25 h 83"/>
                <a:gd name="T28" fmla="*/ 69 w 81"/>
                <a:gd name="T29" fmla="*/ 12 h 83"/>
                <a:gd name="T30" fmla="*/ 56 w 81"/>
                <a:gd name="T31" fmla="*/ 4 h 83"/>
                <a:gd name="T32" fmla="*/ 41 w 81"/>
                <a:gd name="T33" fmla="*/ 0 h 83"/>
                <a:gd name="T34" fmla="*/ 41 w 81"/>
                <a:gd name="T35" fmla="*/ 77 h 83"/>
                <a:gd name="T36" fmla="*/ 26 w 81"/>
                <a:gd name="T37" fmla="*/ 75 h 83"/>
                <a:gd name="T38" fmla="*/ 16 w 81"/>
                <a:gd name="T39" fmla="*/ 67 h 83"/>
                <a:gd name="T40" fmla="*/ 8 w 81"/>
                <a:gd name="T41" fmla="*/ 55 h 83"/>
                <a:gd name="T42" fmla="*/ 5 w 81"/>
                <a:gd name="T43" fmla="*/ 42 h 83"/>
                <a:gd name="T44" fmla="*/ 8 w 81"/>
                <a:gd name="T45" fmla="*/ 28 h 83"/>
                <a:gd name="T46" fmla="*/ 16 w 81"/>
                <a:gd name="T47" fmla="*/ 16 h 83"/>
                <a:gd name="T48" fmla="*/ 26 w 81"/>
                <a:gd name="T49" fmla="*/ 8 h 83"/>
                <a:gd name="T50" fmla="*/ 41 w 81"/>
                <a:gd name="T51" fmla="*/ 5 h 83"/>
                <a:gd name="T52" fmla="*/ 55 w 81"/>
                <a:gd name="T53" fmla="*/ 8 h 83"/>
                <a:gd name="T54" fmla="*/ 65 w 81"/>
                <a:gd name="T55" fmla="*/ 16 h 83"/>
                <a:gd name="T56" fmla="*/ 73 w 81"/>
                <a:gd name="T57" fmla="*/ 28 h 83"/>
                <a:gd name="T58" fmla="*/ 76 w 81"/>
                <a:gd name="T59" fmla="*/ 42 h 83"/>
                <a:gd name="T60" fmla="*/ 73 w 81"/>
                <a:gd name="T61" fmla="*/ 55 h 83"/>
                <a:gd name="T62" fmla="*/ 65 w 81"/>
                <a:gd name="T63" fmla="*/ 67 h 83"/>
                <a:gd name="T64" fmla="*/ 55 w 81"/>
                <a:gd name="T65" fmla="*/ 75 h 83"/>
                <a:gd name="T66" fmla="*/ 41 w 81"/>
                <a:gd name="T67" fmla="*/ 7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3">
                  <a:moveTo>
                    <a:pt x="41" y="0"/>
                  </a:moveTo>
                  <a:lnTo>
                    <a:pt x="25" y="4"/>
                  </a:lnTo>
                  <a:lnTo>
                    <a:pt x="12" y="12"/>
                  </a:lnTo>
                  <a:lnTo>
                    <a:pt x="3" y="25"/>
                  </a:lnTo>
                  <a:lnTo>
                    <a:pt x="0" y="42"/>
                  </a:lnTo>
                  <a:lnTo>
                    <a:pt x="3" y="58"/>
                  </a:lnTo>
                  <a:lnTo>
                    <a:pt x="12" y="71"/>
                  </a:lnTo>
                  <a:lnTo>
                    <a:pt x="25" y="79"/>
                  </a:lnTo>
                  <a:lnTo>
                    <a:pt x="41" y="83"/>
                  </a:lnTo>
                  <a:lnTo>
                    <a:pt x="56" y="79"/>
                  </a:lnTo>
                  <a:lnTo>
                    <a:pt x="69" y="71"/>
                  </a:lnTo>
                  <a:lnTo>
                    <a:pt x="79" y="58"/>
                  </a:lnTo>
                  <a:lnTo>
                    <a:pt x="81" y="42"/>
                  </a:lnTo>
                  <a:lnTo>
                    <a:pt x="79" y="25"/>
                  </a:lnTo>
                  <a:lnTo>
                    <a:pt x="69" y="12"/>
                  </a:lnTo>
                  <a:lnTo>
                    <a:pt x="56" y="4"/>
                  </a:lnTo>
                  <a:lnTo>
                    <a:pt x="41" y="0"/>
                  </a:lnTo>
                  <a:close/>
                  <a:moveTo>
                    <a:pt x="41" y="77"/>
                  </a:moveTo>
                  <a:lnTo>
                    <a:pt x="26" y="75"/>
                  </a:lnTo>
                  <a:lnTo>
                    <a:pt x="16" y="67"/>
                  </a:lnTo>
                  <a:lnTo>
                    <a:pt x="8" y="55"/>
                  </a:lnTo>
                  <a:lnTo>
                    <a:pt x="5" y="42"/>
                  </a:lnTo>
                  <a:lnTo>
                    <a:pt x="8" y="28"/>
                  </a:lnTo>
                  <a:lnTo>
                    <a:pt x="16" y="16"/>
                  </a:lnTo>
                  <a:lnTo>
                    <a:pt x="26" y="8"/>
                  </a:lnTo>
                  <a:lnTo>
                    <a:pt x="41" y="5"/>
                  </a:lnTo>
                  <a:lnTo>
                    <a:pt x="55" y="8"/>
                  </a:lnTo>
                  <a:lnTo>
                    <a:pt x="65" y="16"/>
                  </a:lnTo>
                  <a:lnTo>
                    <a:pt x="73" y="28"/>
                  </a:lnTo>
                  <a:lnTo>
                    <a:pt x="76" y="42"/>
                  </a:lnTo>
                  <a:lnTo>
                    <a:pt x="73" y="55"/>
                  </a:lnTo>
                  <a:lnTo>
                    <a:pt x="65" y="67"/>
                  </a:lnTo>
                  <a:lnTo>
                    <a:pt x="55" y="75"/>
                  </a:lnTo>
                  <a:lnTo>
                    <a:pt x="41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7543786" y="1189039"/>
              <a:ext cx="57150" cy="60325"/>
            </a:xfrm>
            <a:custGeom>
              <a:avLst/>
              <a:gdLst>
                <a:gd name="T0" fmla="*/ 25 w 36"/>
                <a:gd name="T1" fmla="*/ 0 h 38"/>
                <a:gd name="T2" fmla="*/ 12 w 36"/>
                <a:gd name="T3" fmla="*/ 4 h 38"/>
                <a:gd name="T4" fmla="*/ 2 w 36"/>
                <a:gd name="T5" fmla="*/ 13 h 38"/>
                <a:gd name="T6" fmla="*/ 0 w 36"/>
                <a:gd name="T7" fmla="*/ 26 h 38"/>
                <a:gd name="T8" fmla="*/ 0 w 36"/>
                <a:gd name="T9" fmla="*/ 31 h 38"/>
                <a:gd name="T10" fmla="*/ 2 w 36"/>
                <a:gd name="T11" fmla="*/ 38 h 38"/>
                <a:gd name="T12" fmla="*/ 36 w 36"/>
                <a:gd name="T13" fmla="*/ 4 h 38"/>
                <a:gd name="T14" fmla="*/ 31 w 36"/>
                <a:gd name="T15" fmla="*/ 1 h 38"/>
                <a:gd name="T16" fmla="*/ 25 w 36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25" y="0"/>
                  </a:moveTo>
                  <a:lnTo>
                    <a:pt x="12" y="4"/>
                  </a:lnTo>
                  <a:lnTo>
                    <a:pt x="2" y="13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36" y="4"/>
                  </a:lnTo>
                  <a:lnTo>
                    <a:pt x="31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7564483" y="1209682"/>
              <a:ext cx="57150" cy="60325"/>
            </a:xfrm>
            <a:custGeom>
              <a:avLst/>
              <a:gdLst>
                <a:gd name="T0" fmla="*/ 34 w 36"/>
                <a:gd name="T1" fmla="*/ 0 h 38"/>
                <a:gd name="T2" fmla="*/ 0 w 36"/>
                <a:gd name="T3" fmla="*/ 34 h 38"/>
                <a:gd name="T4" fmla="*/ 5 w 36"/>
                <a:gd name="T5" fmla="*/ 37 h 38"/>
                <a:gd name="T6" fmla="*/ 12 w 36"/>
                <a:gd name="T7" fmla="*/ 38 h 38"/>
                <a:gd name="T8" fmla="*/ 25 w 36"/>
                <a:gd name="T9" fmla="*/ 34 h 38"/>
                <a:gd name="T10" fmla="*/ 34 w 36"/>
                <a:gd name="T11" fmla="*/ 25 h 38"/>
                <a:gd name="T12" fmla="*/ 36 w 36"/>
                <a:gd name="T13" fmla="*/ 13 h 38"/>
                <a:gd name="T14" fmla="*/ 36 w 36"/>
                <a:gd name="T15" fmla="*/ 6 h 38"/>
                <a:gd name="T16" fmla="*/ 34 w 36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8">
                  <a:moveTo>
                    <a:pt x="34" y="0"/>
                  </a:moveTo>
                  <a:lnTo>
                    <a:pt x="0" y="34"/>
                  </a:lnTo>
                  <a:lnTo>
                    <a:pt x="5" y="37"/>
                  </a:lnTo>
                  <a:lnTo>
                    <a:pt x="12" y="38"/>
                  </a:lnTo>
                  <a:lnTo>
                    <a:pt x="25" y="34"/>
                  </a:lnTo>
                  <a:lnTo>
                    <a:pt x="34" y="25"/>
                  </a:lnTo>
                  <a:lnTo>
                    <a:pt x="36" y="13"/>
                  </a:lnTo>
                  <a:lnTo>
                    <a:pt x="36" y="6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3" name="Freeform 9"/>
          <p:cNvSpPr>
            <a:spLocks/>
          </p:cNvSpPr>
          <p:nvPr/>
        </p:nvSpPr>
        <p:spPr bwMode="auto">
          <a:xfrm>
            <a:off x="4238756" y="1541960"/>
            <a:ext cx="141112" cy="146403"/>
          </a:xfrm>
          <a:custGeom>
            <a:avLst/>
            <a:gdLst>
              <a:gd name="T0" fmla="*/ 62 w 80"/>
              <a:gd name="T1" fmla="*/ 83 h 83"/>
              <a:gd name="T2" fmla="*/ 64 w 80"/>
              <a:gd name="T3" fmla="*/ 72 h 83"/>
              <a:gd name="T4" fmla="*/ 72 w 80"/>
              <a:gd name="T5" fmla="*/ 52 h 83"/>
              <a:gd name="T6" fmla="*/ 79 w 80"/>
              <a:gd name="T7" fmla="*/ 35 h 83"/>
              <a:gd name="T8" fmla="*/ 80 w 80"/>
              <a:gd name="T9" fmla="*/ 28 h 83"/>
              <a:gd name="T10" fmla="*/ 77 w 80"/>
              <a:gd name="T11" fmla="*/ 25 h 83"/>
              <a:gd name="T12" fmla="*/ 72 w 80"/>
              <a:gd name="T13" fmla="*/ 26 h 83"/>
              <a:gd name="T14" fmla="*/ 69 w 80"/>
              <a:gd name="T15" fmla="*/ 32 h 83"/>
              <a:gd name="T16" fmla="*/ 66 w 80"/>
              <a:gd name="T17" fmla="*/ 38 h 83"/>
              <a:gd name="T18" fmla="*/ 64 w 80"/>
              <a:gd name="T19" fmla="*/ 41 h 83"/>
              <a:gd name="T20" fmla="*/ 64 w 80"/>
              <a:gd name="T21" fmla="*/ 41 h 83"/>
              <a:gd name="T22" fmla="*/ 62 w 80"/>
              <a:gd name="T23" fmla="*/ 39 h 83"/>
              <a:gd name="T24" fmla="*/ 60 w 80"/>
              <a:gd name="T25" fmla="*/ 35 h 83"/>
              <a:gd name="T26" fmla="*/ 64 w 80"/>
              <a:gd name="T27" fmla="*/ 12 h 83"/>
              <a:gd name="T28" fmla="*/ 63 w 80"/>
              <a:gd name="T29" fmla="*/ 7 h 83"/>
              <a:gd name="T30" fmla="*/ 59 w 80"/>
              <a:gd name="T31" fmla="*/ 5 h 83"/>
              <a:gd name="T32" fmla="*/ 55 w 80"/>
              <a:gd name="T33" fmla="*/ 7 h 83"/>
              <a:gd name="T34" fmla="*/ 52 w 80"/>
              <a:gd name="T35" fmla="*/ 17 h 83"/>
              <a:gd name="T36" fmla="*/ 50 w 80"/>
              <a:gd name="T37" fmla="*/ 34 h 83"/>
              <a:gd name="T38" fmla="*/ 49 w 80"/>
              <a:gd name="T39" fmla="*/ 37 h 83"/>
              <a:gd name="T40" fmla="*/ 46 w 80"/>
              <a:gd name="T41" fmla="*/ 37 h 83"/>
              <a:gd name="T42" fmla="*/ 45 w 80"/>
              <a:gd name="T43" fmla="*/ 32 h 83"/>
              <a:gd name="T44" fmla="*/ 45 w 80"/>
              <a:gd name="T45" fmla="*/ 5 h 83"/>
              <a:gd name="T46" fmla="*/ 42 w 80"/>
              <a:gd name="T47" fmla="*/ 1 h 83"/>
              <a:gd name="T48" fmla="*/ 37 w 80"/>
              <a:gd name="T49" fmla="*/ 1 h 83"/>
              <a:gd name="T50" fmla="*/ 33 w 80"/>
              <a:gd name="T51" fmla="*/ 4 h 83"/>
              <a:gd name="T52" fmla="*/ 33 w 80"/>
              <a:gd name="T53" fmla="*/ 12 h 83"/>
              <a:gd name="T54" fmla="*/ 33 w 80"/>
              <a:gd name="T55" fmla="*/ 29 h 83"/>
              <a:gd name="T56" fmla="*/ 33 w 80"/>
              <a:gd name="T57" fmla="*/ 37 h 83"/>
              <a:gd name="T58" fmla="*/ 32 w 80"/>
              <a:gd name="T59" fmla="*/ 38 h 83"/>
              <a:gd name="T60" fmla="*/ 29 w 80"/>
              <a:gd name="T61" fmla="*/ 34 h 83"/>
              <a:gd name="T62" fmla="*/ 21 w 80"/>
              <a:gd name="T63" fmla="*/ 16 h 83"/>
              <a:gd name="T64" fmla="*/ 17 w 80"/>
              <a:gd name="T65" fmla="*/ 12 h 83"/>
              <a:gd name="T66" fmla="*/ 12 w 80"/>
              <a:gd name="T67" fmla="*/ 13 h 83"/>
              <a:gd name="T68" fmla="*/ 9 w 80"/>
              <a:gd name="T69" fmla="*/ 17 h 83"/>
              <a:gd name="T70" fmla="*/ 13 w 80"/>
              <a:gd name="T71" fmla="*/ 26 h 83"/>
              <a:gd name="T72" fmla="*/ 20 w 80"/>
              <a:gd name="T73" fmla="*/ 45 h 83"/>
              <a:gd name="T74" fmla="*/ 21 w 80"/>
              <a:gd name="T75" fmla="*/ 49 h 83"/>
              <a:gd name="T76" fmla="*/ 22 w 80"/>
              <a:gd name="T77" fmla="*/ 52 h 83"/>
              <a:gd name="T78" fmla="*/ 21 w 80"/>
              <a:gd name="T79" fmla="*/ 54 h 83"/>
              <a:gd name="T80" fmla="*/ 18 w 80"/>
              <a:gd name="T81" fmla="*/ 52 h 83"/>
              <a:gd name="T82" fmla="*/ 12 w 80"/>
              <a:gd name="T83" fmla="*/ 47 h 83"/>
              <a:gd name="T84" fmla="*/ 5 w 80"/>
              <a:gd name="T85" fmla="*/ 43 h 83"/>
              <a:gd name="T86" fmla="*/ 1 w 80"/>
              <a:gd name="T87" fmla="*/ 45 h 83"/>
              <a:gd name="T88" fmla="*/ 0 w 80"/>
              <a:gd name="T89" fmla="*/ 49 h 83"/>
              <a:gd name="T90" fmla="*/ 4 w 80"/>
              <a:gd name="T91" fmla="*/ 54 h 83"/>
              <a:gd name="T92" fmla="*/ 12 w 80"/>
              <a:gd name="T93" fmla="*/ 64 h 83"/>
              <a:gd name="T94" fmla="*/ 18 w 80"/>
              <a:gd name="T95" fmla="*/ 73 h 83"/>
              <a:gd name="T96" fmla="*/ 22 w 80"/>
              <a:gd name="T97" fmla="*/ 79 h 83"/>
              <a:gd name="T98" fmla="*/ 25 w 80"/>
              <a:gd name="T99" fmla="*/ 8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" h="83">
                <a:moveTo>
                  <a:pt x="25" y="83"/>
                </a:moveTo>
                <a:lnTo>
                  <a:pt x="62" y="83"/>
                </a:lnTo>
                <a:lnTo>
                  <a:pt x="62" y="80"/>
                </a:lnTo>
                <a:lnTo>
                  <a:pt x="64" y="72"/>
                </a:lnTo>
                <a:lnTo>
                  <a:pt x="68" y="63"/>
                </a:lnTo>
                <a:lnTo>
                  <a:pt x="72" y="52"/>
                </a:lnTo>
                <a:lnTo>
                  <a:pt x="76" y="42"/>
                </a:lnTo>
                <a:lnTo>
                  <a:pt x="79" y="35"/>
                </a:lnTo>
                <a:lnTo>
                  <a:pt x="80" y="32"/>
                </a:lnTo>
                <a:lnTo>
                  <a:pt x="80" y="28"/>
                </a:lnTo>
                <a:lnTo>
                  <a:pt x="79" y="26"/>
                </a:lnTo>
                <a:lnTo>
                  <a:pt x="77" y="25"/>
                </a:lnTo>
                <a:lnTo>
                  <a:pt x="75" y="25"/>
                </a:lnTo>
                <a:lnTo>
                  <a:pt x="72" y="26"/>
                </a:lnTo>
                <a:lnTo>
                  <a:pt x="71" y="29"/>
                </a:lnTo>
                <a:lnTo>
                  <a:pt x="69" y="32"/>
                </a:lnTo>
                <a:lnTo>
                  <a:pt x="67" y="35"/>
                </a:lnTo>
                <a:lnTo>
                  <a:pt x="66" y="38"/>
                </a:lnTo>
                <a:lnTo>
                  <a:pt x="66" y="39"/>
                </a:lnTo>
                <a:lnTo>
                  <a:pt x="64" y="41"/>
                </a:lnTo>
                <a:lnTo>
                  <a:pt x="64" y="41"/>
                </a:lnTo>
                <a:lnTo>
                  <a:pt x="64" y="41"/>
                </a:lnTo>
                <a:lnTo>
                  <a:pt x="63" y="41"/>
                </a:lnTo>
                <a:lnTo>
                  <a:pt x="62" y="39"/>
                </a:lnTo>
                <a:lnTo>
                  <a:pt x="60" y="38"/>
                </a:lnTo>
                <a:lnTo>
                  <a:pt x="60" y="35"/>
                </a:lnTo>
                <a:lnTo>
                  <a:pt x="63" y="25"/>
                </a:lnTo>
                <a:lnTo>
                  <a:pt x="64" y="12"/>
                </a:lnTo>
                <a:lnTo>
                  <a:pt x="64" y="9"/>
                </a:lnTo>
                <a:lnTo>
                  <a:pt x="63" y="7"/>
                </a:lnTo>
                <a:lnTo>
                  <a:pt x="62" y="5"/>
                </a:lnTo>
                <a:lnTo>
                  <a:pt x="59" y="5"/>
                </a:lnTo>
                <a:lnTo>
                  <a:pt x="56" y="5"/>
                </a:lnTo>
                <a:lnTo>
                  <a:pt x="55" y="7"/>
                </a:lnTo>
                <a:lnTo>
                  <a:pt x="54" y="9"/>
                </a:lnTo>
                <a:lnTo>
                  <a:pt x="52" y="17"/>
                </a:lnTo>
                <a:lnTo>
                  <a:pt x="51" y="28"/>
                </a:lnTo>
                <a:lnTo>
                  <a:pt x="50" y="34"/>
                </a:lnTo>
                <a:lnTo>
                  <a:pt x="50" y="35"/>
                </a:lnTo>
                <a:lnTo>
                  <a:pt x="49" y="37"/>
                </a:lnTo>
                <a:lnTo>
                  <a:pt x="47" y="37"/>
                </a:lnTo>
                <a:lnTo>
                  <a:pt x="46" y="37"/>
                </a:lnTo>
                <a:lnTo>
                  <a:pt x="46" y="35"/>
                </a:lnTo>
                <a:lnTo>
                  <a:pt x="45" y="32"/>
                </a:lnTo>
                <a:lnTo>
                  <a:pt x="45" y="21"/>
                </a:lnTo>
                <a:lnTo>
                  <a:pt x="45" y="5"/>
                </a:lnTo>
                <a:lnTo>
                  <a:pt x="43" y="3"/>
                </a:lnTo>
                <a:lnTo>
                  <a:pt x="42" y="1"/>
                </a:lnTo>
                <a:lnTo>
                  <a:pt x="39" y="0"/>
                </a:lnTo>
                <a:lnTo>
                  <a:pt x="37" y="1"/>
                </a:lnTo>
                <a:lnTo>
                  <a:pt x="34" y="1"/>
                </a:lnTo>
                <a:lnTo>
                  <a:pt x="33" y="4"/>
                </a:lnTo>
                <a:lnTo>
                  <a:pt x="33" y="7"/>
                </a:lnTo>
                <a:lnTo>
                  <a:pt x="33" y="12"/>
                </a:lnTo>
                <a:lnTo>
                  <a:pt x="33" y="21"/>
                </a:lnTo>
                <a:lnTo>
                  <a:pt x="33" y="29"/>
                </a:lnTo>
                <a:lnTo>
                  <a:pt x="33" y="35"/>
                </a:lnTo>
                <a:lnTo>
                  <a:pt x="33" y="37"/>
                </a:lnTo>
                <a:lnTo>
                  <a:pt x="32" y="38"/>
                </a:lnTo>
                <a:lnTo>
                  <a:pt x="32" y="38"/>
                </a:lnTo>
                <a:lnTo>
                  <a:pt x="30" y="37"/>
                </a:lnTo>
                <a:lnTo>
                  <a:pt x="29" y="34"/>
                </a:lnTo>
                <a:lnTo>
                  <a:pt x="25" y="25"/>
                </a:lnTo>
                <a:lnTo>
                  <a:pt x="21" y="16"/>
                </a:lnTo>
                <a:lnTo>
                  <a:pt x="18" y="13"/>
                </a:lnTo>
                <a:lnTo>
                  <a:pt x="17" y="12"/>
                </a:lnTo>
                <a:lnTo>
                  <a:pt x="14" y="12"/>
                </a:lnTo>
                <a:lnTo>
                  <a:pt x="12" y="13"/>
                </a:lnTo>
                <a:lnTo>
                  <a:pt x="11" y="14"/>
                </a:lnTo>
                <a:lnTo>
                  <a:pt x="9" y="17"/>
                </a:lnTo>
                <a:lnTo>
                  <a:pt x="11" y="20"/>
                </a:lnTo>
                <a:lnTo>
                  <a:pt x="13" y="26"/>
                </a:lnTo>
                <a:lnTo>
                  <a:pt x="16" y="35"/>
                </a:lnTo>
                <a:lnTo>
                  <a:pt x="20" y="45"/>
                </a:lnTo>
                <a:lnTo>
                  <a:pt x="21" y="46"/>
                </a:lnTo>
                <a:lnTo>
                  <a:pt x="21" y="49"/>
                </a:lnTo>
                <a:lnTo>
                  <a:pt x="22" y="50"/>
                </a:lnTo>
                <a:lnTo>
                  <a:pt x="22" y="52"/>
                </a:lnTo>
                <a:lnTo>
                  <a:pt x="22" y="54"/>
                </a:lnTo>
                <a:lnTo>
                  <a:pt x="21" y="54"/>
                </a:lnTo>
                <a:lnTo>
                  <a:pt x="21" y="54"/>
                </a:lnTo>
                <a:lnTo>
                  <a:pt x="18" y="52"/>
                </a:lnTo>
                <a:lnTo>
                  <a:pt x="14" y="50"/>
                </a:lnTo>
                <a:lnTo>
                  <a:pt x="12" y="47"/>
                </a:lnTo>
                <a:lnTo>
                  <a:pt x="8" y="43"/>
                </a:lnTo>
                <a:lnTo>
                  <a:pt x="5" y="43"/>
                </a:lnTo>
                <a:lnTo>
                  <a:pt x="4" y="43"/>
                </a:lnTo>
                <a:lnTo>
                  <a:pt x="1" y="45"/>
                </a:lnTo>
                <a:lnTo>
                  <a:pt x="0" y="46"/>
                </a:lnTo>
                <a:lnTo>
                  <a:pt x="0" y="49"/>
                </a:lnTo>
                <a:lnTo>
                  <a:pt x="0" y="50"/>
                </a:lnTo>
                <a:lnTo>
                  <a:pt x="4" y="54"/>
                </a:lnTo>
                <a:lnTo>
                  <a:pt x="8" y="59"/>
                </a:lnTo>
                <a:lnTo>
                  <a:pt x="12" y="64"/>
                </a:lnTo>
                <a:lnTo>
                  <a:pt x="16" y="71"/>
                </a:lnTo>
                <a:lnTo>
                  <a:pt x="18" y="73"/>
                </a:lnTo>
                <a:lnTo>
                  <a:pt x="20" y="76"/>
                </a:lnTo>
                <a:lnTo>
                  <a:pt x="22" y="79"/>
                </a:lnTo>
                <a:lnTo>
                  <a:pt x="24" y="80"/>
                </a:lnTo>
                <a:lnTo>
                  <a:pt x="25" y="81"/>
                </a:lnTo>
                <a:lnTo>
                  <a:pt x="25" y="8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672547" y="1541960"/>
            <a:ext cx="134056" cy="146403"/>
            <a:chOff x="6491327" y="1163644"/>
            <a:chExt cx="120651" cy="13176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6507202" y="1214444"/>
              <a:ext cx="88901" cy="80963"/>
            </a:xfrm>
            <a:custGeom>
              <a:avLst/>
              <a:gdLst>
                <a:gd name="T0" fmla="*/ 45 w 56"/>
                <a:gd name="T1" fmla="*/ 40 h 51"/>
                <a:gd name="T2" fmla="*/ 41 w 56"/>
                <a:gd name="T3" fmla="*/ 40 h 51"/>
                <a:gd name="T4" fmla="*/ 41 w 56"/>
                <a:gd name="T5" fmla="*/ 0 h 51"/>
                <a:gd name="T6" fmla="*/ 31 w 56"/>
                <a:gd name="T7" fmla="*/ 0 h 51"/>
                <a:gd name="T8" fmla="*/ 31 w 56"/>
                <a:gd name="T9" fmla="*/ 40 h 51"/>
                <a:gd name="T10" fmla="*/ 26 w 56"/>
                <a:gd name="T11" fmla="*/ 40 h 51"/>
                <a:gd name="T12" fmla="*/ 26 w 56"/>
                <a:gd name="T13" fmla="*/ 0 h 51"/>
                <a:gd name="T14" fmla="*/ 15 w 56"/>
                <a:gd name="T15" fmla="*/ 0 h 51"/>
                <a:gd name="T16" fmla="*/ 15 w 56"/>
                <a:gd name="T17" fmla="*/ 40 h 51"/>
                <a:gd name="T18" fmla="*/ 10 w 56"/>
                <a:gd name="T19" fmla="*/ 40 h 51"/>
                <a:gd name="T20" fmla="*/ 10 w 56"/>
                <a:gd name="T21" fmla="*/ 0 h 51"/>
                <a:gd name="T22" fmla="*/ 0 w 56"/>
                <a:gd name="T23" fmla="*/ 0 h 51"/>
                <a:gd name="T24" fmla="*/ 0 w 56"/>
                <a:gd name="T25" fmla="*/ 48 h 51"/>
                <a:gd name="T26" fmla="*/ 1 w 56"/>
                <a:gd name="T27" fmla="*/ 49 h 51"/>
                <a:gd name="T28" fmla="*/ 2 w 56"/>
                <a:gd name="T29" fmla="*/ 51 h 51"/>
                <a:gd name="T30" fmla="*/ 53 w 56"/>
                <a:gd name="T31" fmla="*/ 51 h 51"/>
                <a:gd name="T32" fmla="*/ 56 w 56"/>
                <a:gd name="T33" fmla="*/ 49 h 51"/>
                <a:gd name="T34" fmla="*/ 56 w 56"/>
                <a:gd name="T35" fmla="*/ 48 h 51"/>
                <a:gd name="T36" fmla="*/ 56 w 56"/>
                <a:gd name="T37" fmla="*/ 0 h 51"/>
                <a:gd name="T38" fmla="*/ 45 w 56"/>
                <a:gd name="T39" fmla="*/ 0 h 51"/>
                <a:gd name="T40" fmla="*/ 45 w 56"/>
                <a:gd name="T41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1">
                  <a:moveTo>
                    <a:pt x="45" y="40"/>
                  </a:moveTo>
                  <a:lnTo>
                    <a:pt x="41" y="40"/>
                  </a:lnTo>
                  <a:lnTo>
                    <a:pt x="41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53" y="51"/>
                  </a:lnTo>
                  <a:lnTo>
                    <a:pt x="56" y="49"/>
                  </a:lnTo>
                  <a:lnTo>
                    <a:pt x="56" y="48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6491327" y="1163644"/>
              <a:ext cx="120651" cy="41275"/>
            </a:xfrm>
            <a:custGeom>
              <a:avLst/>
              <a:gdLst>
                <a:gd name="T0" fmla="*/ 71 w 76"/>
                <a:gd name="T1" fmla="*/ 11 h 26"/>
                <a:gd name="T2" fmla="*/ 51 w 76"/>
                <a:gd name="T3" fmla="*/ 11 h 26"/>
                <a:gd name="T4" fmla="*/ 51 w 76"/>
                <a:gd name="T5" fmla="*/ 3 h 26"/>
                <a:gd name="T6" fmla="*/ 50 w 76"/>
                <a:gd name="T7" fmla="*/ 1 h 26"/>
                <a:gd name="T8" fmla="*/ 49 w 76"/>
                <a:gd name="T9" fmla="*/ 0 h 26"/>
                <a:gd name="T10" fmla="*/ 28 w 76"/>
                <a:gd name="T11" fmla="*/ 0 h 26"/>
                <a:gd name="T12" fmla="*/ 27 w 76"/>
                <a:gd name="T13" fmla="*/ 1 h 26"/>
                <a:gd name="T14" fmla="*/ 25 w 76"/>
                <a:gd name="T15" fmla="*/ 3 h 26"/>
                <a:gd name="T16" fmla="*/ 25 w 76"/>
                <a:gd name="T17" fmla="*/ 11 h 26"/>
                <a:gd name="T18" fmla="*/ 6 w 76"/>
                <a:gd name="T19" fmla="*/ 11 h 26"/>
                <a:gd name="T20" fmla="*/ 3 w 76"/>
                <a:gd name="T21" fmla="*/ 12 h 26"/>
                <a:gd name="T22" fmla="*/ 0 w 76"/>
                <a:gd name="T23" fmla="*/ 13 h 26"/>
                <a:gd name="T24" fmla="*/ 0 w 76"/>
                <a:gd name="T25" fmla="*/ 16 h 26"/>
                <a:gd name="T26" fmla="*/ 0 w 76"/>
                <a:gd name="T27" fmla="*/ 21 h 26"/>
                <a:gd name="T28" fmla="*/ 0 w 76"/>
                <a:gd name="T29" fmla="*/ 24 h 26"/>
                <a:gd name="T30" fmla="*/ 3 w 76"/>
                <a:gd name="T31" fmla="*/ 25 h 26"/>
                <a:gd name="T32" fmla="*/ 6 w 76"/>
                <a:gd name="T33" fmla="*/ 26 h 26"/>
                <a:gd name="T34" fmla="*/ 71 w 76"/>
                <a:gd name="T35" fmla="*/ 26 h 26"/>
                <a:gd name="T36" fmla="*/ 74 w 76"/>
                <a:gd name="T37" fmla="*/ 25 h 26"/>
                <a:gd name="T38" fmla="*/ 76 w 76"/>
                <a:gd name="T39" fmla="*/ 24 h 26"/>
                <a:gd name="T40" fmla="*/ 76 w 76"/>
                <a:gd name="T41" fmla="*/ 21 h 26"/>
                <a:gd name="T42" fmla="*/ 76 w 76"/>
                <a:gd name="T43" fmla="*/ 16 h 26"/>
                <a:gd name="T44" fmla="*/ 76 w 76"/>
                <a:gd name="T45" fmla="*/ 13 h 26"/>
                <a:gd name="T46" fmla="*/ 74 w 76"/>
                <a:gd name="T47" fmla="*/ 12 h 26"/>
                <a:gd name="T48" fmla="*/ 71 w 76"/>
                <a:gd name="T49" fmla="*/ 11 h 26"/>
                <a:gd name="T50" fmla="*/ 30 w 76"/>
                <a:gd name="T51" fmla="*/ 11 h 26"/>
                <a:gd name="T52" fmla="*/ 30 w 76"/>
                <a:gd name="T53" fmla="*/ 5 h 26"/>
                <a:gd name="T54" fmla="*/ 46 w 76"/>
                <a:gd name="T55" fmla="*/ 5 h 26"/>
                <a:gd name="T56" fmla="*/ 46 w 76"/>
                <a:gd name="T57" fmla="*/ 11 h 26"/>
                <a:gd name="T58" fmla="*/ 30 w 76"/>
                <a:gd name="T5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26">
                  <a:moveTo>
                    <a:pt x="71" y="11"/>
                  </a:moveTo>
                  <a:lnTo>
                    <a:pt x="51" y="11"/>
                  </a:lnTo>
                  <a:lnTo>
                    <a:pt x="51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5" y="3"/>
                  </a:lnTo>
                  <a:lnTo>
                    <a:pt x="25" y="11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3" y="25"/>
                  </a:lnTo>
                  <a:lnTo>
                    <a:pt x="6" y="26"/>
                  </a:lnTo>
                  <a:lnTo>
                    <a:pt x="71" y="26"/>
                  </a:lnTo>
                  <a:lnTo>
                    <a:pt x="74" y="25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4" y="12"/>
                  </a:lnTo>
                  <a:lnTo>
                    <a:pt x="71" y="11"/>
                  </a:lnTo>
                  <a:close/>
                  <a:moveTo>
                    <a:pt x="30" y="11"/>
                  </a:moveTo>
                  <a:lnTo>
                    <a:pt x="30" y="5"/>
                  </a:lnTo>
                  <a:lnTo>
                    <a:pt x="46" y="5"/>
                  </a:lnTo>
                  <a:lnTo>
                    <a:pt x="46" y="11"/>
                  </a:lnTo>
                  <a:lnTo>
                    <a:pt x="30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7" name="Freeform 12"/>
          <p:cNvSpPr>
            <a:spLocks/>
          </p:cNvSpPr>
          <p:nvPr/>
        </p:nvSpPr>
        <p:spPr bwMode="auto">
          <a:xfrm>
            <a:off x="3376212" y="1541960"/>
            <a:ext cx="98779" cy="127001"/>
          </a:xfrm>
          <a:custGeom>
            <a:avLst/>
            <a:gdLst>
              <a:gd name="T0" fmla="*/ 51 w 56"/>
              <a:gd name="T1" fmla="*/ 32 h 72"/>
              <a:gd name="T2" fmla="*/ 48 w 56"/>
              <a:gd name="T3" fmla="*/ 32 h 72"/>
              <a:gd name="T4" fmla="*/ 47 w 56"/>
              <a:gd name="T5" fmla="*/ 34 h 72"/>
              <a:gd name="T6" fmla="*/ 45 w 56"/>
              <a:gd name="T7" fmla="*/ 35 h 72"/>
              <a:gd name="T8" fmla="*/ 45 w 56"/>
              <a:gd name="T9" fmla="*/ 35 h 72"/>
              <a:gd name="T10" fmla="*/ 45 w 56"/>
              <a:gd name="T11" fmla="*/ 32 h 72"/>
              <a:gd name="T12" fmla="*/ 45 w 56"/>
              <a:gd name="T13" fmla="*/ 29 h 72"/>
              <a:gd name="T14" fmla="*/ 43 w 56"/>
              <a:gd name="T15" fmla="*/ 26 h 72"/>
              <a:gd name="T16" fmla="*/ 40 w 56"/>
              <a:gd name="T17" fmla="*/ 26 h 72"/>
              <a:gd name="T18" fmla="*/ 37 w 56"/>
              <a:gd name="T19" fmla="*/ 26 h 72"/>
              <a:gd name="T20" fmla="*/ 36 w 56"/>
              <a:gd name="T21" fmla="*/ 29 h 72"/>
              <a:gd name="T22" fmla="*/ 36 w 56"/>
              <a:gd name="T23" fmla="*/ 32 h 72"/>
              <a:gd name="T24" fmla="*/ 36 w 56"/>
              <a:gd name="T25" fmla="*/ 26 h 72"/>
              <a:gd name="T26" fmla="*/ 35 w 56"/>
              <a:gd name="T27" fmla="*/ 24 h 72"/>
              <a:gd name="T28" fmla="*/ 34 w 56"/>
              <a:gd name="T29" fmla="*/ 21 h 72"/>
              <a:gd name="T30" fmla="*/ 31 w 56"/>
              <a:gd name="T31" fmla="*/ 21 h 72"/>
              <a:gd name="T32" fmla="*/ 28 w 56"/>
              <a:gd name="T33" fmla="*/ 21 h 72"/>
              <a:gd name="T34" fmla="*/ 26 w 56"/>
              <a:gd name="T35" fmla="*/ 24 h 72"/>
              <a:gd name="T36" fmla="*/ 26 w 56"/>
              <a:gd name="T37" fmla="*/ 26 h 72"/>
              <a:gd name="T38" fmla="*/ 26 w 56"/>
              <a:gd name="T39" fmla="*/ 5 h 72"/>
              <a:gd name="T40" fmla="*/ 24 w 56"/>
              <a:gd name="T41" fmla="*/ 3 h 72"/>
              <a:gd name="T42" fmla="*/ 23 w 56"/>
              <a:gd name="T43" fmla="*/ 1 h 72"/>
              <a:gd name="T44" fmla="*/ 20 w 56"/>
              <a:gd name="T45" fmla="*/ 0 h 72"/>
              <a:gd name="T46" fmla="*/ 18 w 56"/>
              <a:gd name="T47" fmla="*/ 1 h 72"/>
              <a:gd name="T48" fmla="*/ 15 w 56"/>
              <a:gd name="T49" fmla="*/ 3 h 72"/>
              <a:gd name="T50" fmla="*/ 15 w 56"/>
              <a:gd name="T51" fmla="*/ 5 h 72"/>
              <a:gd name="T52" fmla="*/ 15 w 56"/>
              <a:gd name="T53" fmla="*/ 39 h 72"/>
              <a:gd name="T54" fmla="*/ 15 w 56"/>
              <a:gd name="T55" fmla="*/ 41 h 72"/>
              <a:gd name="T56" fmla="*/ 14 w 56"/>
              <a:gd name="T57" fmla="*/ 41 h 72"/>
              <a:gd name="T58" fmla="*/ 13 w 56"/>
              <a:gd name="T59" fmla="*/ 41 h 72"/>
              <a:gd name="T60" fmla="*/ 13 w 56"/>
              <a:gd name="T61" fmla="*/ 41 h 72"/>
              <a:gd name="T62" fmla="*/ 10 w 56"/>
              <a:gd name="T63" fmla="*/ 38 h 72"/>
              <a:gd name="T64" fmla="*/ 9 w 56"/>
              <a:gd name="T65" fmla="*/ 35 h 72"/>
              <a:gd name="T66" fmla="*/ 7 w 56"/>
              <a:gd name="T67" fmla="*/ 33 h 72"/>
              <a:gd name="T68" fmla="*/ 6 w 56"/>
              <a:gd name="T69" fmla="*/ 32 h 72"/>
              <a:gd name="T70" fmla="*/ 3 w 56"/>
              <a:gd name="T71" fmla="*/ 32 h 72"/>
              <a:gd name="T72" fmla="*/ 2 w 56"/>
              <a:gd name="T73" fmla="*/ 32 h 72"/>
              <a:gd name="T74" fmla="*/ 1 w 56"/>
              <a:gd name="T75" fmla="*/ 33 h 72"/>
              <a:gd name="T76" fmla="*/ 0 w 56"/>
              <a:gd name="T77" fmla="*/ 34 h 72"/>
              <a:gd name="T78" fmla="*/ 1 w 56"/>
              <a:gd name="T79" fmla="*/ 37 h 72"/>
              <a:gd name="T80" fmla="*/ 17 w 56"/>
              <a:gd name="T81" fmla="*/ 71 h 72"/>
              <a:gd name="T82" fmla="*/ 18 w 56"/>
              <a:gd name="T83" fmla="*/ 72 h 72"/>
              <a:gd name="T84" fmla="*/ 18 w 56"/>
              <a:gd name="T85" fmla="*/ 72 h 72"/>
              <a:gd name="T86" fmla="*/ 48 w 56"/>
              <a:gd name="T87" fmla="*/ 72 h 72"/>
              <a:gd name="T88" fmla="*/ 52 w 56"/>
              <a:gd name="T89" fmla="*/ 71 h 72"/>
              <a:gd name="T90" fmla="*/ 53 w 56"/>
              <a:gd name="T91" fmla="*/ 69 h 72"/>
              <a:gd name="T92" fmla="*/ 56 w 56"/>
              <a:gd name="T93" fmla="*/ 67 h 72"/>
              <a:gd name="T94" fmla="*/ 56 w 56"/>
              <a:gd name="T95" fmla="*/ 64 h 72"/>
              <a:gd name="T96" fmla="*/ 56 w 56"/>
              <a:gd name="T97" fmla="*/ 51 h 72"/>
              <a:gd name="T98" fmla="*/ 56 w 56"/>
              <a:gd name="T99" fmla="*/ 41 h 72"/>
              <a:gd name="T100" fmla="*/ 56 w 56"/>
              <a:gd name="T101" fmla="*/ 37 h 72"/>
              <a:gd name="T102" fmla="*/ 56 w 56"/>
              <a:gd name="T103" fmla="*/ 34 h 72"/>
              <a:gd name="T104" fmla="*/ 53 w 56"/>
              <a:gd name="T105" fmla="*/ 32 h 72"/>
              <a:gd name="T106" fmla="*/ 51 w 56"/>
              <a:gd name="T107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" h="72">
                <a:moveTo>
                  <a:pt x="51" y="32"/>
                </a:moveTo>
                <a:lnTo>
                  <a:pt x="48" y="32"/>
                </a:lnTo>
                <a:lnTo>
                  <a:pt x="47" y="34"/>
                </a:lnTo>
                <a:lnTo>
                  <a:pt x="45" y="35"/>
                </a:lnTo>
                <a:lnTo>
                  <a:pt x="45" y="35"/>
                </a:lnTo>
                <a:lnTo>
                  <a:pt x="45" y="32"/>
                </a:lnTo>
                <a:lnTo>
                  <a:pt x="45" y="29"/>
                </a:lnTo>
                <a:lnTo>
                  <a:pt x="43" y="26"/>
                </a:lnTo>
                <a:lnTo>
                  <a:pt x="40" y="26"/>
                </a:lnTo>
                <a:lnTo>
                  <a:pt x="37" y="26"/>
                </a:lnTo>
                <a:lnTo>
                  <a:pt x="36" y="29"/>
                </a:lnTo>
                <a:lnTo>
                  <a:pt x="36" y="32"/>
                </a:lnTo>
                <a:lnTo>
                  <a:pt x="36" y="26"/>
                </a:lnTo>
                <a:lnTo>
                  <a:pt x="35" y="24"/>
                </a:lnTo>
                <a:lnTo>
                  <a:pt x="34" y="21"/>
                </a:lnTo>
                <a:lnTo>
                  <a:pt x="31" y="21"/>
                </a:lnTo>
                <a:lnTo>
                  <a:pt x="28" y="21"/>
                </a:lnTo>
                <a:lnTo>
                  <a:pt x="26" y="24"/>
                </a:lnTo>
                <a:lnTo>
                  <a:pt x="26" y="26"/>
                </a:lnTo>
                <a:lnTo>
                  <a:pt x="26" y="5"/>
                </a:lnTo>
                <a:lnTo>
                  <a:pt x="24" y="3"/>
                </a:lnTo>
                <a:lnTo>
                  <a:pt x="23" y="1"/>
                </a:lnTo>
                <a:lnTo>
                  <a:pt x="20" y="0"/>
                </a:lnTo>
                <a:lnTo>
                  <a:pt x="18" y="1"/>
                </a:lnTo>
                <a:lnTo>
                  <a:pt x="15" y="3"/>
                </a:lnTo>
                <a:lnTo>
                  <a:pt x="15" y="5"/>
                </a:lnTo>
                <a:lnTo>
                  <a:pt x="15" y="39"/>
                </a:lnTo>
                <a:lnTo>
                  <a:pt x="15" y="41"/>
                </a:lnTo>
                <a:lnTo>
                  <a:pt x="14" y="41"/>
                </a:lnTo>
                <a:lnTo>
                  <a:pt x="13" y="41"/>
                </a:lnTo>
                <a:lnTo>
                  <a:pt x="13" y="41"/>
                </a:lnTo>
                <a:lnTo>
                  <a:pt x="10" y="38"/>
                </a:lnTo>
                <a:lnTo>
                  <a:pt x="9" y="35"/>
                </a:lnTo>
                <a:lnTo>
                  <a:pt x="7" y="33"/>
                </a:lnTo>
                <a:lnTo>
                  <a:pt x="6" y="32"/>
                </a:lnTo>
                <a:lnTo>
                  <a:pt x="3" y="32"/>
                </a:lnTo>
                <a:lnTo>
                  <a:pt x="2" y="32"/>
                </a:lnTo>
                <a:lnTo>
                  <a:pt x="1" y="33"/>
                </a:lnTo>
                <a:lnTo>
                  <a:pt x="0" y="34"/>
                </a:lnTo>
                <a:lnTo>
                  <a:pt x="1" y="37"/>
                </a:lnTo>
                <a:lnTo>
                  <a:pt x="17" y="71"/>
                </a:lnTo>
                <a:lnTo>
                  <a:pt x="18" y="72"/>
                </a:lnTo>
                <a:lnTo>
                  <a:pt x="18" y="72"/>
                </a:lnTo>
                <a:lnTo>
                  <a:pt x="48" y="72"/>
                </a:lnTo>
                <a:lnTo>
                  <a:pt x="52" y="71"/>
                </a:lnTo>
                <a:lnTo>
                  <a:pt x="53" y="69"/>
                </a:lnTo>
                <a:lnTo>
                  <a:pt x="56" y="67"/>
                </a:lnTo>
                <a:lnTo>
                  <a:pt x="56" y="64"/>
                </a:lnTo>
                <a:lnTo>
                  <a:pt x="56" y="51"/>
                </a:lnTo>
                <a:lnTo>
                  <a:pt x="56" y="41"/>
                </a:lnTo>
                <a:lnTo>
                  <a:pt x="56" y="37"/>
                </a:lnTo>
                <a:lnTo>
                  <a:pt x="56" y="34"/>
                </a:lnTo>
                <a:lnTo>
                  <a:pt x="53" y="32"/>
                </a:lnTo>
                <a:lnTo>
                  <a:pt x="51" y="3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651102" y="1600156"/>
            <a:ext cx="144640" cy="88194"/>
            <a:chOff x="4672093" y="1216020"/>
            <a:chExt cx="130178" cy="793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9" name="Freeform 13"/>
            <p:cNvSpPr>
              <a:spLocks noEditPoints="1"/>
            </p:cNvSpPr>
            <p:nvPr/>
          </p:nvSpPr>
          <p:spPr bwMode="auto">
            <a:xfrm>
              <a:off x="4672093" y="1216020"/>
              <a:ext cx="130178" cy="79375"/>
            </a:xfrm>
            <a:custGeom>
              <a:avLst/>
              <a:gdLst>
                <a:gd name="T0" fmla="*/ 0 w 82"/>
                <a:gd name="T1" fmla="*/ 19 h 50"/>
                <a:gd name="T2" fmla="*/ 0 w 82"/>
                <a:gd name="T3" fmla="*/ 22 h 50"/>
                <a:gd name="T4" fmla="*/ 10 w 82"/>
                <a:gd name="T5" fmla="*/ 36 h 50"/>
                <a:gd name="T6" fmla="*/ 23 w 82"/>
                <a:gd name="T7" fmla="*/ 46 h 50"/>
                <a:gd name="T8" fmla="*/ 39 w 82"/>
                <a:gd name="T9" fmla="*/ 50 h 50"/>
                <a:gd name="T10" fmla="*/ 55 w 82"/>
                <a:gd name="T11" fmla="*/ 48 h 50"/>
                <a:gd name="T12" fmla="*/ 69 w 82"/>
                <a:gd name="T13" fmla="*/ 40 h 50"/>
                <a:gd name="T14" fmla="*/ 81 w 82"/>
                <a:gd name="T15" fmla="*/ 29 h 50"/>
                <a:gd name="T16" fmla="*/ 82 w 82"/>
                <a:gd name="T17" fmla="*/ 26 h 50"/>
                <a:gd name="T18" fmla="*/ 72 w 82"/>
                <a:gd name="T19" fmla="*/ 13 h 50"/>
                <a:gd name="T20" fmla="*/ 59 w 82"/>
                <a:gd name="T21" fmla="*/ 4 h 50"/>
                <a:gd name="T22" fmla="*/ 43 w 82"/>
                <a:gd name="T23" fmla="*/ 0 h 50"/>
                <a:gd name="T24" fmla="*/ 27 w 82"/>
                <a:gd name="T25" fmla="*/ 1 h 50"/>
                <a:gd name="T26" fmla="*/ 13 w 82"/>
                <a:gd name="T27" fmla="*/ 8 h 50"/>
                <a:gd name="T28" fmla="*/ 0 w 82"/>
                <a:gd name="T29" fmla="*/ 19 h 50"/>
                <a:gd name="T30" fmla="*/ 40 w 82"/>
                <a:gd name="T31" fmla="*/ 43 h 50"/>
                <a:gd name="T32" fmla="*/ 34 w 82"/>
                <a:gd name="T33" fmla="*/ 42 h 50"/>
                <a:gd name="T34" fmla="*/ 30 w 82"/>
                <a:gd name="T35" fmla="*/ 38 h 50"/>
                <a:gd name="T36" fmla="*/ 26 w 82"/>
                <a:gd name="T37" fmla="*/ 34 h 50"/>
                <a:gd name="T38" fmla="*/ 23 w 82"/>
                <a:gd name="T39" fmla="*/ 29 h 50"/>
                <a:gd name="T40" fmla="*/ 23 w 82"/>
                <a:gd name="T41" fmla="*/ 23 h 50"/>
                <a:gd name="T42" fmla="*/ 25 w 82"/>
                <a:gd name="T43" fmla="*/ 17 h 50"/>
                <a:gd name="T44" fmla="*/ 27 w 82"/>
                <a:gd name="T45" fmla="*/ 12 h 50"/>
                <a:gd name="T46" fmla="*/ 31 w 82"/>
                <a:gd name="T47" fmla="*/ 9 h 50"/>
                <a:gd name="T48" fmla="*/ 38 w 82"/>
                <a:gd name="T49" fmla="*/ 6 h 50"/>
                <a:gd name="T50" fmla="*/ 43 w 82"/>
                <a:gd name="T51" fmla="*/ 6 h 50"/>
                <a:gd name="T52" fmla="*/ 48 w 82"/>
                <a:gd name="T53" fmla="*/ 8 h 50"/>
                <a:gd name="T54" fmla="*/ 53 w 82"/>
                <a:gd name="T55" fmla="*/ 10 h 50"/>
                <a:gd name="T56" fmla="*/ 57 w 82"/>
                <a:gd name="T57" fmla="*/ 14 h 50"/>
                <a:gd name="T58" fmla="*/ 60 w 82"/>
                <a:gd name="T59" fmla="*/ 19 h 50"/>
                <a:gd name="T60" fmla="*/ 60 w 82"/>
                <a:gd name="T61" fmla="*/ 26 h 50"/>
                <a:gd name="T62" fmla="*/ 59 w 82"/>
                <a:gd name="T63" fmla="*/ 31 h 50"/>
                <a:gd name="T64" fmla="*/ 56 w 82"/>
                <a:gd name="T65" fmla="*/ 36 h 50"/>
                <a:gd name="T66" fmla="*/ 51 w 82"/>
                <a:gd name="T67" fmla="*/ 40 h 50"/>
                <a:gd name="T68" fmla="*/ 45 w 82"/>
                <a:gd name="T69" fmla="*/ 42 h 50"/>
                <a:gd name="T70" fmla="*/ 40 w 82"/>
                <a:gd name="T71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50">
                  <a:moveTo>
                    <a:pt x="0" y="19"/>
                  </a:moveTo>
                  <a:lnTo>
                    <a:pt x="0" y="22"/>
                  </a:lnTo>
                  <a:lnTo>
                    <a:pt x="10" y="36"/>
                  </a:lnTo>
                  <a:lnTo>
                    <a:pt x="23" y="46"/>
                  </a:lnTo>
                  <a:lnTo>
                    <a:pt x="39" y="50"/>
                  </a:lnTo>
                  <a:lnTo>
                    <a:pt x="55" y="48"/>
                  </a:lnTo>
                  <a:lnTo>
                    <a:pt x="69" y="40"/>
                  </a:lnTo>
                  <a:lnTo>
                    <a:pt x="81" y="29"/>
                  </a:lnTo>
                  <a:lnTo>
                    <a:pt x="82" y="26"/>
                  </a:lnTo>
                  <a:lnTo>
                    <a:pt x="72" y="13"/>
                  </a:lnTo>
                  <a:lnTo>
                    <a:pt x="59" y="4"/>
                  </a:lnTo>
                  <a:lnTo>
                    <a:pt x="43" y="0"/>
                  </a:lnTo>
                  <a:lnTo>
                    <a:pt x="27" y="1"/>
                  </a:lnTo>
                  <a:lnTo>
                    <a:pt x="13" y="8"/>
                  </a:lnTo>
                  <a:lnTo>
                    <a:pt x="0" y="19"/>
                  </a:lnTo>
                  <a:close/>
                  <a:moveTo>
                    <a:pt x="40" y="43"/>
                  </a:moveTo>
                  <a:lnTo>
                    <a:pt x="34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3" y="29"/>
                  </a:lnTo>
                  <a:lnTo>
                    <a:pt x="23" y="23"/>
                  </a:lnTo>
                  <a:lnTo>
                    <a:pt x="25" y="17"/>
                  </a:lnTo>
                  <a:lnTo>
                    <a:pt x="27" y="12"/>
                  </a:lnTo>
                  <a:lnTo>
                    <a:pt x="31" y="9"/>
                  </a:lnTo>
                  <a:lnTo>
                    <a:pt x="38" y="6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3" y="10"/>
                  </a:lnTo>
                  <a:lnTo>
                    <a:pt x="57" y="14"/>
                  </a:lnTo>
                  <a:lnTo>
                    <a:pt x="60" y="19"/>
                  </a:lnTo>
                  <a:lnTo>
                    <a:pt x="60" y="26"/>
                  </a:lnTo>
                  <a:lnTo>
                    <a:pt x="59" y="31"/>
                  </a:lnTo>
                  <a:lnTo>
                    <a:pt x="56" y="36"/>
                  </a:lnTo>
                  <a:lnTo>
                    <a:pt x="51" y="40"/>
                  </a:lnTo>
                  <a:lnTo>
                    <a:pt x="45" y="42"/>
                  </a:lnTo>
                  <a:lnTo>
                    <a:pt x="4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4722841" y="1241432"/>
              <a:ext cx="30163" cy="28575"/>
            </a:xfrm>
            <a:custGeom>
              <a:avLst/>
              <a:gdLst>
                <a:gd name="T0" fmla="*/ 10 w 19"/>
                <a:gd name="T1" fmla="*/ 0 h 18"/>
                <a:gd name="T2" fmla="*/ 6 w 19"/>
                <a:gd name="T3" fmla="*/ 0 h 18"/>
                <a:gd name="T4" fmla="*/ 3 w 19"/>
                <a:gd name="T5" fmla="*/ 2 h 18"/>
                <a:gd name="T6" fmla="*/ 0 w 19"/>
                <a:gd name="T7" fmla="*/ 5 h 18"/>
                <a:gd name="T8" fmla="*/ 0 w 19"/>
                <a:gd name="T9" fmla="*/ 9 h 18"/>
                <a:gd name="T10" fmla="*/ 0 w 19"/>
                <a:gd name="T11" fmla="*/ 11 h 18"/>
                <a:gd name="T12" fmla="*/ 3 w 19"/>
                <a:gd name="T13" fmla="*/ 15 h 18"/>
                <a:gd name="T14" fmla="*/ 6 w 19"/>
                <a:gd name="T15" fmla="*/ 17 h 18"/>
                <a:gd name="T16" fmla="*/ 10 w 19"/>
                <a:gd name="T17" fmla="*/ 18 h 18"/>
                <a:gd name="T18" fmla="*/ 13 w 19"/>
                <a:gd name="T19" fmla="*/ 17 h 18"/>
                <a:gd name="T20" fmla="*/ 16 w 19"/>
                <a:gd name="T21" fmla="*/ 15 h 18"/>
                <a:gd name="T22" fmla="*/ 17 w 19"/>
                <a:gd name="T23" fmla="*/ 11 h 18"/>
                <a:gd name="T24" fmla="*/ 19 w 19"/>
                <a:gd name="T25" fmla="*/ 9 h 18"/>
                <a:gd name="T26" fmla="*/ 17 w 19"/>
                <a:gd name="T27" fmla="*/ 5 h 18"/>
                <a:gd name="T28" fmla="*/ 16 w 19"/>
                <a:gd name="T29" fmla="*/ 2 h 18"/>
                <a:gd name="T30" fmla="*/ 13 w 19"/>
                <a:gd name="T31" fmla="*/ 0 h 18"/>
                <a:gd name="T32" fmla="*/ 10 w 19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6" y="15"/>
                  </a:lnTo>
                  <a:lnTo>
                    <a:pt x="17" y="11"/>
                  </a:lnTo>
                  <a:lnTo>
                    <a:pt x="19" y="9"/>
                  </a:lnTo>
                  <a:lnTo>
                    <a:pt x="17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088698" y="1541967"/>
            <a:ext cx="134022" cy="135813"/>
            <a:chOff x="5965891" y="1163644"/>
            <a:chExt cx="120621" cy="12223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5965891" y="1246187"/>
              <a:ext cx="39689" cy="39688"/>
            </a:xfrm>
            <a:custGeom>
              <a:avLst/>
              <a:gdLst>
                <a:gd name="T0" fmla="*/ 3 w 25"/>
                <a:gd name="T1" fmla="*/ 0 h 25"/>
                <a:gd name="T2" fmla="*/ 1 w 25"/>
                <a:gd name="T3" fmla="*/ 12 h 25"/>
                <a:gd name="T4" fmla="*/ 0 w 25"/>
                <a:gd name="T5" fmla="*/ 25 h 25"/>
                <a:gd name="T6" fmla="*/ 12 w 25"/>
                <a:gd name="T7" fmla="*/ 23 h 25"/>
                <a:gd name="T8" fmla="*/ 25 w 25"/>
                <a:gd name="T9" fmla="*/ 21 h 25"/>
                <a:gd name="T10" fmla="*/ 15 w 25"/>
                <a:gd name="T11" fmla="*/ 11 h 25"/>
                <a:gd name="T12" fmla="*/ 3 w 25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3" y="0"/>
                  </a:moveTo>
                  <a:lnTo>
                    <a:pt x="1" y="12"/>
                  </a:lnTo>
                  <a:lnTo>
                    <a:pt x="0" y="25"/>
                  </a:lnTo>
                  <a:lnTo>
                    <a:pt x="12" y="23"/>
                  </a:lnTo>
                  <a:lnTo>
                    <a:pt x="25" y="21"/>
                  </a:lnTo>
                  <a:lnTo>
                    <a:pt x="15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76996" y="1184276"/>
              <a:ext cx="90489" cy="88901"/>
            </a:xfrm>
            <a:custGeom>
              <a:avLst/>
              <a:gdLst>
                <a:gd name="T0" fmla="*/ 22 w 57"/>
                <a:gd name="T1" fmla="*/ 50 h 56"/>
                <a:gd name="T2" fmla="*/ 18 w 57"/>
                <a:gd name="T3" fmla="*/ 46 h 56"/>
                <a:gd name="T4" fmla="*/ 49 w 57"/>
                <a:gd name="T5" fmla="*/ 13 h 56"/>
                <a:gd name="T6" fmla="*/ 43 w 57"/>
                <a:gd name="T7" fmla="*/ 7 h 56"/>
                <a:gd name="T8" fmla="*/ 10 w 57"/>
                <a:gd name="T9" fmla="*/ 39 h 56"/>
                <a:gd name="T10" fmla="*/ 8 w 57"/>
                <a:gd name="T11" fmla="*/ 36 h 56"/>
                <a:gd name="T12" fmla="*/ 39 w 57"/>
                <a:gd name="T13" fmla="*/ 3 h 56"/>
                <a:gd name="T14" fmla="*/ 35 w 57"/>
                <a:gd name="T15" fmla="*/ 0 h 56"/>
                <a:gd name="T16" fmla="*/ 0 w 57"/>
                <a:gd name="T17" fmla="*/ 36 h 56"/>
                <a:gd name="T18" fmla="*/ 22 w 57"/>
                <a:gd name="T19" fmla="*/ 56 h 56"/>
                <a:gd name="T20" fmla="*/ 57 w 57"/>
                <a:gd name="T21" fmla="*/ 21 h 56"/>
                <a:gd name="T22" fmla="*/ 53 w 57"/>
                <a:gd name="T23" fmla="*/ 17 h 56"/>
                <a:gd name="T24" fmla="*/ 22 w 57"/>
                <a:gd name="T25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6">
                  <a:moveTo>
                    <a:pt x="22" y="50"/>
                  </a:moveTo>
                  <a:lnTo>
                    <a:pt x="18" y="46"/>
                  </a:lnTo>
                  <a:lnTo>
                    <a:pt x="49" y="13"/>
                  </a:lnTo>
                  <a:lnTo>
                    <a:pt x="43" y="7"/>
                  </a:lnTo>
                  <a:lnTo>
                    <a:pt x="10" y="39"/>
                  </a:lnTo>
                  <a:lnTo>
                    <a:pt x="8" y="36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0" y="36"/>
                  </a:lnTo>
                  <a:lnTo>
                    <a:pt x="22" y="56"/>
                  </a:lnTo>
                  <a:lnTo>
                    <a:pt x="57" y="21"/>
                  </a:lnTo>
                  <a:lnTo>
                    <a:pt x="53" y="17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6038887" y="1163644"/>
              <a:ext cx="47625" cy="47625"/>
            </a:xfrm>
            <a:custGeom>
              <a:avLst/>
              <a:gdLst>
                <a:gd name="T0" fmla="*/ 29 w 30"/>
                <a:gd name="T1" fmla="*/ 16 h 30"/>
                <a:gd name="T2" fmla="*/ 14 w 30"/>
                <a:gd name="T3" fmla="*/ 3 h 30"/>
                <a:gd name="T4" fmla="*/ 13 w 30"/>
                <a:gd name="T5" fmla="*/ 1 h 30"/>
                <a:gd name="T6" fmla="*/ 10 w 30"/>
                <a:gd name="T7" fmla="*/ 0 h 30"/>
                <a:gd name="T8" fmla="*/ 8 w 30"/>
                <a:gd name="T9" fmla="*/ 1 h 30"/>
                <a:gd name="T10" fmla="*/ 8 w 30"/>
                <a:gd name="T11" fmla="*/ 3 h 30"/>
                <a:gd name="T12" fmla="*/ 8 w 30"/>
                <a:gd name="T13" fmla="*/ 3 h 30"/>
                <a:gd name="T14" fmla="*/ 0 w 30"/>
                <a:gd name="T15" fmla="*/ 9 h 30"/>
                <a:gd name="T16" fmla="*/ 22 w 30"/>
                <a:gd name="T17" fmla="*/ 30 h 30"/>
                <a:gd name="T18" fmla="*/ 29 w 30"/>
                <a:gd name="T19" fmla="*/ 24 h 30"/>
                <a:gd name="T20" fmla="*/ 29 w 30"/>
                <a:gd name="T21" fmla="*/ 24 h 30"/>
                <a:gd name="T22" fmla="*/ 29 w 30"/>
                <a:gd name="T23" fmla="*/ 24 h 30"/>
                <a:gd name="T24" fmla="*/ 30 w 30"/>
                <a:gd name="T25" fmla="*/ 21 h 30"/>
                <a:gd name="T26" fmla="*/ 30 w 30"/>
                <a:gd name="T27" fmla="*/ 18 h 30"/>
                <a:gd name="T28" fmla="*/ 29 w 30"/>
                <a:gd name="T2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0">
                  <a:moveTo>
                    <a:pt x="29" y="16"/>
                  </a:moveTo>
                  <a:lnTo>
                    <a:pt x="14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0" y="9"/>
                  </a:lnTo>
                  <a:lnTo>
                    <a:pt x="22" y="30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0" y="21"/>
                  </a:lnTo>
                  <a:lnTo>
                    <a:pt x="30" y="18"/>
                  </a:lnTo>
                  <a:lnTo>
                    <a:pt x="29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5" name="Freeform 18"/>
          <p:cNvSpPr>
            <a:spLocks/>
          </p:cNvSpPr>
          <p:nvPr/>
        </p:nvSpPr>
        <p:spPr bwMode="auto">
          <a:xfrm>
            <a:off x="2801183" y="1543724"/>
            <a:ext cx="142875" cy="132292"/>
          </a:xfrm>
          <a:custGeom>
            <a:avLst/>
            <a:gdLst>
              <a:gd name="T0" fmla="*/ 13 w 81"/>
              <a:gd name="T1" fmla="*/ 74 h 75"/>
              <a:gd name="T2" fmla="*/ 7 w 81"/>
              <a:gd name="T3" fmla="*/ 70 h 75"/>
              <a:gd name="T4" fmla="*/ 2 w 81"/>
              <a:gd name="T5" fmla="*/ 63 h 75"/>
              <a:gd name="T6" fmla="*/ 1 w 81"/>
              <a:gd name="T7" fmla="*/ 50 h 75"/>
              <a:gd name="T8" fmla="*/ 18 w 81"/>
              <a:gd name="T9" fmla="*/ 32 h 75"/>
              <a:gd name="T10" fmla="*/ 44 w 81"/>
              <a:gd name="T11" fmla="*/ 6 h 75"/>
              <a:gd name="T12" fmla="*/ 61 w 81"/>
              <a:gd name="T13" fmla="*/ 0 h 75"/>
              <a:gd name="T14" fmla="*/ 78 w 81"/>
              <a:gd name="T15" fmla="*/ 19 h 75"/>
              <a:gd name="T16" fmla="*/ 78 w 81"/>
              <a:gd name="T17" fmla="*/ 36 h 75"/>
              <a:gd name="T18" fmla="*/ 66 w 81"/>
              <a:gd name="T19" fmla="*/ 48 h 75"/>
              <a:gd name="T20" fmla="*/ 53 w 81"/>
              <a:gd name="T21" fmla="*/ 62 h 75"/>
              <a:gd name="T22" fmla="*/ 45 w 81"/>
              <a:gd name="T23" fmla="*/ 70 h 75"/>
              <a:gd name="T24" fmla="*/ 41 w 81"/>
              <a:gd name="T25" fmla="*/ 71 h 75"/>
              <a:gd name="T26" fmla="*/ 39 w 81"/>
              <a:gd name="T27" fmla="*/ 68 h 75"/>
              <a:gd name="T28" fmla="*/ 40 w 81"/>
              <a:gd name="T29" fmla="*/ 65 h 75"/>
              <a:gd name="T30" fmla="*/ 47 w 81"/>
              <a:gd name="T31" fmla="*/ 58 h 75"/>
              <a:gd name="T32" fmla="*/ 61 w 81"/>
              <a:gd name="T33" fmla="*/ 42 h 75"/>
              <a:gd name="T34" fmla="*/ 73 w 81"/>
              <a:gd name="T35" fmla="*/ 31 h 75"/>
              <a:gd name="T36" fmla="*/ 73 w 81"/>
              <a:gd name="T37" fmla="*/ 28 h 75"/>
              <a:gd name="T38" fmla="*/ 72 w 81"/>
              <a:gd name="T39" fmla="*/ 21 h 75"/>
              <a:gd name="T40" fmla="*/ 65 w 81"/>
              <a:gd name="T41" fmla="*/ 13 h 75"/>
              <a:gd name="T42" fmla="*/ 60 w 81"/>
              <a:gd name="T43" fmla="*/ 8 h 75"/>
              <a:gd name="T44" fmla="*/ 57 w 81"/>
              <a:gd name="T45" fmla="*/ 7 h 75"/>
              <a:gd name="T46" fmla="*/ 52 w 81"/>
              <a:gd name="T47" fmla="*/ 8 h 75"/>
              <a:gd name="T48" fmla="*/ 35 w 81"/>
              <a:gd name="T49" fmla="*/ 24 h 75"/>
              <a:gd name="T50" fmla="*/ 13 w 81"/>
              <a:gd name="T51" fmla="*/ 48 h 75"/>
              <a:gd name="T52" fmla="*/ 7 w 81"/>
              <a:gd name="T53" fmla="*/ 54 h 75"/>
              <a:gd name="T54" fmla="*/ 9 w 81"/>
              <a:gd name="T55" fmla="*/ 59 h 75"/>
              <a:gd name="T56" fmla="*/ 11 w 81"/>
              <a:gd name="T57" fmla="*/ 63 h 75"/>
              <a:gd name="T58" fmla="*/ 13 w 81"/>
              <a:gd name="T59" fmla="*/ 65 h 75"/>
              <a:gd name="T60" fmla="*/ 17 w 81"/>
              <a:gd name="T61" fmla="*/ 67 h 75"/>
              <a:gd name="T62" fmla="*/ 22 w 81"/>
              <a:gd name="T63" fmla="*/ 65 h 75"/>
              <a:gd name="T64" fmla="*/ 26 w 81"/>
              <a:gd name="T65" fmla="*/ 61 h 75"/>
              <a:gd name="T66" fmla="*/ 35 w 81"/>
              <a:gd name="T67" fmla="*/ 51 h 75"/>
              <a:gd name="T68" fmla="*/ 49 w 81"/>
              <a:gd name="T69" fmla="*/ 37 h 75"/>
              <a:gd name="T70" fmla="*/ 55 w 81"/>
              <a:gd name="T71" fmla="*/ 32 h 75"/>
              <a:gd name="T72" fmla="*/ 55 w 81"/>
              <a:gd name="T73" fmla="*/ 29 h 75"/>
              <a:gd name="T74" fmla="*/ 53 w 81"/>
              <a:gd name="T75" fmla="*/ 28 h 75"/>
              <a:gd name="T76" fmla="*/ 49 w 81"/>
              <a:gd name="T77" fmla="*/ 29 h 75"/>
              <a:gd name="T78" fmla="*/ 40 w 81"/>
              <a:gd name="T79" fmla="*/ 38 h 75"/>
              <a:gd name="T80" fmla="*/ 27 w 81"/>
              <a:gd name="T81" fmla="*/ 51 h 75"/>
              <a:gd name="T82" fmla="*/ 23 w 81"/>
              <a:gd name="T83" fmla="*/ 55 h 75"/>
              <a:gd name="T84" fmla="*/ 19 w 81"/>
              <a:gd name="T85" fmla="*/ 54 h 75"/>
              <a:gd name="T86" fmla="*/ 18 w 81"/>
              <a:gd name="T87" fmla="*/ 50 h 75"/>
              <a:gd name="T88" fmla="*/ 22 w 81"/>
              <a:gd name="T89" fmla="*/ 46 h 75"/>
              <a:gd name="T90" fmla="*/ 35 w 81"/>
              <a:gd name="T91" fmla="*/ 33 h 75"/>
              <a:gd name="T92" fmla="*/ 47 w 81"/>
              <a:gd name="T93" fmla="*/ 23 h 75"/>
              <a:gd name="T94" fmla="*/ 53 w 81"/>
              <a:gd name="T95" fmla="*/ 20 h 75"/>
              <a:gd name="T96" fmla="*/ 58 w 81"/>
              <a:gd name="T97" fmla="*/ 23 h 75"/>
              <a:gd name="T98" fmla="*/ 62 w 81"/>
              <a:gd name="T99" fmla="*/ 28 h 75"/>
              <a:gd name="T100" fmla="*/ 61 w 81"/>
              <a:gd name="T101" fmla="*/ 34 h 75"/>
              <a:gd name="T102" fmla="*/ 56 w 81"/>
              <a:gd name="T103" fmla="*/ 41 h 75"/>
              <a:gd name="T104" fmla="*/ 41 w 81"/>
              <a:gd name="T105" fmla="*/ 55 h 75"/>
              <a:gd name="T106" fmla="*/ 30 w 81"/>
              <a:gd name="T107" fmla="*/ 66 h 75"/>
              <a:gd name="T108" fmla="*/ 27 w 81"/>
              <a:gd name="T109" fmla="*/ 70 h 75"/>
              <a:gd name="T110" fmla="*/ 17 w 81"/>
              <a:gd name="T11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1" h="75">
                <a:moveTo>
                  <a:pt x="17" y="75"/>
                </a:moveTo>
                <a:lnTo>
                  <a:pt x="13" y="74"/>
                </a:lnTo>
                <a:lnTo>
                  <a:pt x="7" y="70"/>
                </a:lnTo>
                <a:lnTo>
                  <a:pt x="7" y="70"/>
                </a:lnTo>
                <a:lnTo>
                  <a:pt x="5" y="67"/>
                </a:lnTo>
                <a:lnTo>
                  <a:pt x="2" y="63"/>
                </a:lnTo>
                <a:lnTo>
                  <a:pt x="0" y="57"/>
                </a:lnTo>
                <a:lnTo>
                  <a:pt x="1" y="50"/>
                </a:lnTo>
                <a:lnTo>
                  <a:pt x="7" y="42"/>
                </a:lnTo>
                <a:lnTo>
                  <a:pt x="18" y="32"/>
                </a:lnTo>
                <a:lnTo>
                  <a:pt x="30" y="19"/>
                </a:lnTo>
                <a:lnTo>
                  <a:pt x="44" y="6"/>
                </a:lnTo>
                <a:lnTo>
                  <a:pt x="53" y="0"/>
                </a:lnTo>
                <a:lnTo>
                  <a:pt x="61" y="0"/>
                </a:lnTo>
                <a:lnTo>
                  <a:pt x="69" y="8"/>
                </a:lnTo>
                <a:lnTo>
                  <a:pt x="78" y="19"/>
                </a:lnTo>
                <a:lnTo>
                  <a:pt x="81" y="28"/>
                </a:lnTo>
                <a:lnTo>
                  <a:pt x="78" y="36"/>
                </a:lnTo>
                <a:lnTo>
                  <a:pt x="73" y="41"/>
                </a:lnTo>
                <a:lnTo>
                  <a:pt x="66" y="48"/>
                </a:lnTo>
                <a:lnTo>
                  <a:pt x="60" y="55"/>
                </a:lnTo>
                <a:lnTo>
                  <a:pt x="53" y="62"/>
                </a:lnTo>
                <a:lnTo>
                  <a:pt x="48" y="67"/>
                </a:lnTo>
                <a:lnTo>
                  <a:pt x="45" y="70"/>
                </a:lnTo>
                <a:lnTo>
                  <a:pt x="44" y="71"/>
                </a:lnTo>
                <a:lnTo>
                  <a:pt x="41" y="71"/>
                </a:lnTo>
                <a:lnTo>
                  <a:pt x="40" y="70"/>
                </a:lnTo>
                <a:lnTo>
                  <a:pt x="39" y="68"/>
                </a:lnTo>
                <a:lnTo>
                  <a:pt x="39" y="66"/>
                </a:lnTo>
                <a:lnTo>
                  <a:pt x="40" y="65"/>
                </a:lnTo>
                <a:lnTo>
                  <a:pt x="41" y="62"/>
                </a:lnTo>
                <a:lnTo>
                  <a:pt x="47" y="58"/>
                </a:lnTo>
                <a:lnTo>
                  <a:pt x="55" y="50"/>
                </a:lnTo>
                <a:lnTo>
                  <a:pt x="61" y="42"/>
                </a:lnTo>
                <a:lnTo>
                  <a:pt x="68" y="36"/>
                </a:lnTo>
                <a:lnTo>
                  <a:pt x="73" y="31"/>
                </a:lnTo>
                <a:lnTo>
                  <a:pt x="73" y="29"/>
                </a:lnTo>
                <a:lnTo>
                  <a:pt x="73" y="28"/>
                </a:lnTo>
                <a:lnTo>
                  <a:pt x="73" y="25"/>
                </a:lnTo>
                <a:lnTo>
                  <a:pt x="72" y="21"/>
                </a:lnTo>
                <a:lnTo>
                  <a:pt x="69" y="17"/>
                </a:lnTo>
                <a:lnTo>
                  <a:pt x="65" y="13"/>
                </a:lnTo>
                <a:lnTo>
                  <a:pt x="62" y="11"/>
                </a:lnTo>
                <a:lnTo>
                  <a:pt x="60" y="8"/>
                </a:lnTo>
                <a:lnTo>
                  <a:pt x="58" y="7"/>
                </a:lnTo>
                <a:lnTo>
                  <a:pt x="57" y="7"/>
                </a:lnTo>
                <a:lnTo>
                  <a:pt x="55" y="7"/>
                </a:lnTo>
                <a:lnTo>
                  <a:pt x="52" y="8"/>
                </a:lnTo>
                <a:lnTo>
                  <a:pt x="49" y="11"/>
                </a:lnTo>
                <a:lnTo>
                  <a:pt x="35" y="24"/>
                </a:lnTo>
                <a:lnTo>
                  <a:pt x="23" y="37"/>
                </a:lnTo>
                <a:lnTo>
                  <a:pt x="13" y="48"/>
                </a:lnTo>
                <a:lnTo>
                  <a:pt x="10" y="51"/>
                </a:lnTo>
                <a:lnTo>
                  <a:pt x="7" y="54"/>
                </a:lnTo>
                <a:lnTo>
                  <a:pt x="7" y="57"/>
                </a:lnTo>
                <a:lnTo>
                  <a:pt x="9" y="59"/>
                </a:lnTo>
                <a:lnTo>
                  <a:pt x="10" y="62"/>
                </a:lnTo>
                <a:lnTo>
                  <a:pt x="11" y="63"/>
                </a:lnTo>
                <a:lnTo>
                  <a:pt x="13" y="65"/>
                </a:lnTo>
                <a:lnTo>
                  <a:pt x="13" y="65"/>
                </a:lnTo>
                <a:lnTo>
                  <a:pt x="15" y="67"/>
                </a:lnTo>
                <a:lnTo>
                  <a:pt x="17" y="67"/>
                </a:lnTo>
                <a:lnTo>
                  <a:pt x="19" y="67"/>
                </a:lnTo>
                <a:lnTo>
                  <a:pt x="22" y="65"/>
                </a:lnTo>
                <a:lnTo>
                  <a:pt x="23" y="63"/>
                </a:lnTo>
                <a:lnTo>
                  <a:pt x="26" y="61"/>
                </a:lnTo>
                <a:lnTo>
                  <a:pt x="28" y="58"/>
                </a:lnTo>
                <a:lnTo>
                  <a:pt x="35" y="51"/>
                </a:lnTo>
                <a:lnTo>
                  <a:pt x="43" y="44"/>
                </a:lnTo>
                <a:lnTo>
                  <a:pt x="49" y="37"/>
                </a:lnTo>
                <a:lnTo>
                  <a:pt x="53" y="33"/>
                </a:lnTo>
                <a:lnTo>
                  <a:pt x="55" y="32"/>
                </a:lnTo>
                <a:lnTo>
                  <a:pt x="55" y="31"/>
                </a:lnTo>
                <a:lnTo>
                  <a:pt x="55" y="29"/>
                </a:lnTo>
                <a:lnTo>
                  <a:pt x="55" y="28"/>
                </a:lnTo>
                <a:lnTo>
                  <a:pt x="53" y="28"/>
                </a:lnTo>
                <a:lnTo>
                  <a:pt x="51" y="28"/>
                </a:lnTo>
                <a:lnTo>
                  <a:pt x="49" y="29"/>
                </a:lnTo>
                <a:lnTo>
                  <a:pt x="48" y="31"/>
                </a:lnTo>
                <a:lnTo>
                  <a:pt x="40" y="38"/>
                </a:lnTo>
                <a:lnTo>
                  <a:pt x="32" y="46"/>
                </a:lnTo>
                <a:lnTo>
                  <a:pt x="27" y="51"/>
                </a:lnTo>
                <a:lnTo>
                  <a:pt x="24" y="54"/>
                </a:lnTo>
                <a:lnTo>
                  <a:pt x="23" y="55"/>
                </a:lnTo>
                <a:lnTo>
                  <a:pt x="20" y="55"/>
                </a:lnTo>
                <a:lnTo>
                  <a:pt x="19" y="54"/>
                </a:lnTo>
                <a:lnTo>
                  <a:pt x="18" y="53"/>
                </a:lnTo>
                <a:lnTo>
                  <a:pt x="18" y="50"/>
                </a:lnTo>
                <a:lnTo>
                  <a:pt x="19" y="49"/>
                </a:lnTo>
                <a:lnTo>
                  <a:pt x="22" y="46"/>
                </a:lnTo>
                <a:lnTo>
                  <a:pt x="27" y="41"/>
                </a:lnTo>
                <a:lnTo>
                  <a:pt x="35" y="33"/>
                </a:lnTo>
                <a:lnTo>
                  <a:pt x="43" y="25"/>
                </a:lnTo>
                <a:lnTo>
                  <a:pt x="47" y="23"/>
                </a:lnTo>
                <a:lnTo>
                  <a:pt x="51" y="20"/>
                </a:lnTo>
                <a:lnTo>
                  <a:pt x="53" y="20"/>
                </a:lnTo>
                <a:lnTo>
                  <a:pt x="57" y="21"/>
                </a:lnTo>
                <a:lnTo>
                  <a:pt x="58" y="23"/>
                </a:lnTo>
                <a:lnTo>
                  <a:pt x="61" y="25"/>
                </a:lnTo>
                <a:lnTo>
                  <a:pt x="62" y="28"/>
                </a:lnTo>
                <a:lnTo>
                  <a:pt x="61" y="32"/>
                </a:lnTo>
                <a:lnTo>
                  <a:pt x="61" y="34"/>
                </a:lnTo>
                <a:lnTo>
                  <a:pt x="58" y="37"/>
                </a:lnTo>
                <a:lnTo>
                  <a:pt x="56" y="41"/>
                </a:lnTo>
                <a:lnTo>
                  <a:pt x="49" y="48"/>
                </a:lnTo>
                <a:lnTo>
                  <a:pt x="41" y="55"/>
                </a:lnTo>
                <a:lnTo>
                  <a:pt x="32" y="63"/>
                </a:lnTo>
                <a:lnTo>
                  <a:pt x="30" y="66"/>
                </a:lnTo>
                <a:lnTo>
                  <a:pt x="28" y="68"/>
                </a:lnTo>
                <a:lnTo>
                  <a:pt x="27" y="70"/>
                </a:lnTo>
                <a:lnTo>
                  <a:pt x="22" y="74"/>
                </a:lnTo>
                <a:lnTo>
                  <a:pt x="17" y="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" name="Freeform 19"/>
          <p:cNvSpPr>
            <a:spLocks noEditPoints="1"/>
          </p:cNvSpPr>
          <p:nvPr/>
        </p:nvSpPr>
        <p:spPr bwMode="auto">
          <a:xfrm>
            <a:off x="3997103" y="1554308"/>
            <a:ext cx="98779" cy="134056"/>
          </a:xfrm>
          <a:custGeom>
            <a:avLst/>
            <a:gdLst>
              <a:gd name="T0" fmla="*/ 51 w 56"/>
              <a:gd name="T1" fmla="*/ 30 h 76"/>
              <a:gd name="T2" fmla="*/ 51 w 56"/>
              <a:gd name="T3" fmla="*/ 22 h 76"/>
              <a:gd name="T4" fmla="*/ 47 w 56"/>
              <a:gd name="T5" fmla="*/ 10 h 76"/>
              <a:gd name="T6" fmla="*/ 39 w 56"/>
              <a:gd name="T7" fmla="*/ 2 h 76"/>
              <a:gd name="T8" fmla="*/ 27 w 56"/>
              <a:gd name="T9" fmla="*/ 0 h 76"/>
              <a:gd name="T10" fmla="*/ 15 w 56"/>
              <a:gd name="T11" fmla="*/ 2 h 76"/>
              <a:gd name="T12" fmla="*/ 7 w 56"/>
              <a:gd name="T13" fmla="*/ 10 h 76"/>
              <a:gd name="T14" fmla="*/ 5 w 56"/>
              <a:gd name="T15" fmla="*/ 22 h 76"/>
              <a:gd name="T16" fmla="*/ 5 w 56"/>
              <a:gd name="T17" fmla="*/ 30 h 76"/>
              <a:gd name="T18" fmla="*/ 0 w 56"/>
              <a:gd name="T19" fmla="*/ 30 h 76"/>
              <a:gd name="T20" fmla="*/ 0 w 56"/>
              <a:gd name="T21" fmla="*/ 76 h 76"/>
              <a:gd name="T22" fmla="*/ 56 w 56"/>
              <a:gd name="T23" fmla="*/ 76 h 76"/>
              <a:gd name="T24" fmla="*/ 56 w 56"/>
              <a:gd name="T25" fmla="*/ 30 h 76"/>
              <a:gd name="T26" fmla="*/ 51 w 56"/>
              <a:gd name="T27" fmla="*/ 30 h 76"/>
              <a:gd name="T28" fmla="*/ 31 w 56"/>
              <a:gd name="T29" fmla="*/ 65 h 76"/>
              <a:gd name="T30" fmla="*/ 22 w 56"/>
              <a:gd name="T31" fmla="*/ 65 h 76"/>
              <a:gd name="T32" fmla="*/ 25 w 56"/>
              <a:gd name="T33" fmla="*/ 53 h 76"/>
              <a:gd name="T34" fmla="*/ 23 w 56"/>
              <a:gd name="T35" fmla="*/ 52 h 76"/>
              <a:gd name="T36" fmla="*/ 22 w 56"/>
              <a:gd name="T37" fmla="*/ 49 h 76"/>
              <a:gd name="T38" fmla="*/ 23 w 56"/>
              <a:gd name="T39" fmla="*/ 48 h 76"/>
              <a:gd name="T40" fmla="*/ 25 w 56"/>
              <a:gd name="T41" fmla="*/ 45 h 76"/>
              <a:gd name="T42" fmla="*/ 27 w 56"/>
              <a:gd name="T43" fmla="*/ 45 h 76"/>
              <a:gd name="T44" fmla="*/ 28 w 56"/>
              <a:gd name="T45" fmla="*/ 45 h 76"/>
              <a:gd name="T46" fmla="*/ 30 w 56"/>
              <a:gd name="T47" fmla="*/ 48 h 76"/>
              <a:gd name="T48" fmla="*/ 31 w 56"/>
              <a:gd name="T49" fmla="*/ 49 h 76"/>
              <a:gd name="T50" fmla="*/ 30 w 56"/>
              <a:gd name="T51" fmla="*/ 52 h 76"/>
              <a:gd name="T52" fmla="*/ 28 w 56"/>
              <a:gd name="T53" fmla="*/ 53 h 76"/>
              <a:gd name="T54" fmla="*/ 31 w 56"/>
              <a:gd name="T55" fmla="*/ 65 h 76"/>
              <a:gd name="T56" fmla="*/ 40 w 56"/>
              <a:gd name="T57" fmla="*/ 30 h 76"/>
              <a:gd name="T58" fmla="*/ 14 w 56"/>
              <a:gd name="T59" fmla="*/ 30 h 76"/>
              <a:gd name="T60" fmla="*/ 14 w 56"/>
              <a:gd name="T61" fmla="*/ 22 h 76"/>
              <a:gd name="T62" fmla="*/ 15 w 56"/>
              <a:gd name="T63" fmla="*/ 18 h 76"/>
              <a:gd name="T64" fmla="*/ 18 w 56"/>
              <a:gd name="T65" fmla="*/ 14 h 76"/>
              <a:gd name="T66" fmla="*/ 22 w 56"/>
              <a:gd name="T67" fmla="*/ 10 h 76"/>
              <a:gd name="T68" fmla="*/ 27 w 56"/>
              <a:gd name="T69" fmla="*/ 10 h 76"/>
              <a:gd name="T70" fmla="*/ 32 w 56"/>
              <a:gd name="T71" fmla="*/ 10 h 76"/>
              <a:gd name="T72" fmla="*/ 36 w 56"/>
              <a:gd name="T73" fmla="*/ 14 h 76"/>
              <a:gd name="T74" fmla="*/ 39 w 56"/>
              <a:gd name="T75" fmla="*/ 18 h 76"/>
              <a:gd name="T76" fmla="*/ 40 w 56"/>
              <a:gd name="T77" fmla="*/ 22 h 76"/>
              <a:gd name="T78" fmla="*/ 40 w 56"/>
              <a:gd name="T79" fmla="*/ 3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76">
                <a:moveTo>
                  <a:pt x="51" y="30"/>
                </a:moveTo>
                <a:lnTo>
                  <a:pt x="51" y="22"/>
                </a:lnTo>
                <a:lnTo>
                  <a:pt x="47" y="10"/>
                </a:lnTo>
                <a:lnTo>
                  <a:pt x="39" y="2"/>
                </a:lnTo>
                <a:lnTo>
                  <a:pt x="27" y="0"/>
                </a:lnTo>
                <a:lnTo>
                  <a:pt x="15" y="2"/>
                </a:lnTo>
                <a:lnTo>
                  <a:pt x="7" y="10"/>
                </a:lnTo>
                <a:lnTo>
                  <a:pt x="5" y="22"/>
                </a:lnTo>
                <a:lnTo>
                  <a:pt x="5" y="30"/>
                </a:lnTo>
                <a:lnTo>
                  <a:pt x="0" y="30"/>
                </a:lnTo>
                <a:lnTo>
                  <a:pt x="0" y="76"/>
                </a:lnTo>
                <a:lnTo>
                  <a:pt x="56" y="76"/>
                </a:lnTo>
                <a:lnTo>
                  <a:pt x="56" y="30"/>
                </a:lnTo>
                <a:lnTo>
                  <a:pt x="51" y="30"/>
                </a:lnTo>
                <a:close/>
                <a:moveTo>
                  <a:pt x="31" y="65"/>
                </a:moveTo>
                <a:lnTo>
                  <a:pt x="22" y="65"/>
                </a:lnTo>
                <a:lnTo>
                  <a:pt x="25" y="53"/>
                </a:lnTo>
                <a:lnTo>
                  <a:pt x="23" y="52"/>
                </a:lnTo>
                <a:lnTo>
                  <a:pt x="22" y="49"/>
                </a:lnTo>
                <a:lnTo>
                  <a:pt x="23" y="48"/>
                </a:lnTo>
                <a:lnTo>
                  <a:pt x="25" y="45"/>
                </a:lnTo>
                <a:lnTo>
                  <a:pt x="27" y="45"/>
                </a:lnTo>
                <a:lnTo>
                  <a:pt x="28" y="45"/>
                </a:lnTo>
                <a:lnTo>
                  <a:pt x="30" y="48"/>
                </a:lnTo>
                <a:lnTo>
                  <a:pt x="31" y="49"/>
                </a:lnTo>
                <a:lnTo>
                  <a:pt x="30" y="52"/>
                </a:lnTo>
                <a:lnTo>
                  <a:pt x="28" y="53"/>
                </a:lnTo>
                <a:lnTo>
                  <a:pt x="31" y="65"/>
                </a:lnTo>
                <a:close/>
                <a:moveTo>
                  <a:pt x="40" y="30"/>
                </a:moveTo>
                <a:lnTo>
                  <a:pt x="14" y="30"/>
                </a:lnTo>
                <a:lnTo>
                  <a:pt x="14" y="22"/>
                </a:lnTo>
                <a:lnTo>
                  <a:pt x="15" y="18"/>
                </a:lnTo>
                <a:lnTo>
                  <a:pt x="18" y="14"/>
                </a:lnTo>
                <a:lnTo>
                  <a:pt x="22" y="10"/>
                </a:lnTo>
                <a:lnTo>
                  <a:pt x="27" y="10"/>
                </a:lnTo>
                <a:lnTo>
                  <a:pt x="32" y="10"/>
                </a:lnTo>
                <a:lnTo>
                  <a:pt x="36" y="14"/>
                </a:lnTo>
                <a:lnTo>
                  <a:pt x="39" y="18"/>
                </a:lnTo>
                <a:lnTo>
                  <a:pt x="40" y="22"/>
                </a:lnTo>
                <a:lnTo>
                  <a:pt x="40" y="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Freeform 20"/>
          <p:cNvSpPr>
            <a:spLocks noEditPoints="1"/>
          </p:cNvSpPr>
          <p:nvPr/>
        </p:nvSpPr>
        <p:spPr bwMode="auto">
          <a:xfrm>
            <a:off x="4524508" y="1541960"/>
            <a:ext cx="146403" cy="135820"/>
          </a:xfrm>
          <a:custGeom>
            <a:avLst/>
            <a:gdLst>
              <a:gd name="T0" fmla="*/ 59 w 83"/>
              <a:gd name="T1" fmla="*/ 0 h 77"/>
              <a:gd name="T2" fmla="*/ 48 w 83"/>
              <a:gd name="T3" fmla="*/ 4 h 77"/>
              <a:gd name="T4" fmla="*/ 40 w 83"/>
              <a:gd name="T5" fmla="*/ 12 h 77"/>
              <a:gd name="T6" fmla="*/ 37 w 83"/>
              <a:gd name="T7" fmla="*/ 24 h 77"/>
              <a:gd name="T8" fmla="*/ 37 w 83"/>
              <a:gd name="T9" fmla="*/ 32 h 77"/>
              <a:gd name="T10" fmla="*/ 0 w 83"/>
              <a:gd name="T11" fmla="*/ 32 h 77"/>
              <a:gd name="T12" fmla="*/ 0 w 83"/>
              <a:gd name="T13" fmla="*/ 77 h 77"/>
              <a:gd name="T14" fmla="*/ 57 w 83"/>
              <a:gd name="T15" fmla="*/ 77 h 77"/>
              <a:gd name="T16" fmla="*/ 57 w 83"/>
              <a:gd name="T17" fmla="*/ 32 h 77"/>
              <a:gd name="T18" fmla="*/ 46 w 83"/>
              <a:gd name="T19" fmla="*/ 32 h 77"/>
              <a:gd name="T20" fmla="*/ 46 w 83"/>
              <a:gd name="T21" fmla="*/ 24 h 77"/>
              <a:gd name="T22" fmla="*/ 48 w 83"/>
              <a:gd name="T23" fmla="*/ 20 h 77"/>
              <a:gd name="T24" fmla="*/ 49 w 83"/>
              <a:gd name="T25" fmla="*/ 16 h 77"/>
              <a:gd name="T26" fmla="*/ 51 w 83"/>
              <a:gd name="T27" fmla="*/ 13 h 77"/>
              <a:gd name="T28" fmla="*/ 55 w 83"/>
              <a:gd name="T29" fmla="*/ 12 h 77"/>
              <a:gd name="T30" fmla="*/ 59 w 83"/>
              <a:gd name="T31" fmla="*/ 11 h 77"/>
              <a:gd name="T32" fmla="*/ 63 w 83"/>
              <a:gd name="T33" fmla="*/ 12 h 77"/>
              <a:gd name="T34" fmla="*/ 67 w 83"/>
              <a:gd name="T35" fmla="*/ 13 h 77"/>
              <a:gd name="T36" fmla="*/ 70 w 83"/>
              <a:gd name="T37" fmla="*/ 16 h 77"/>
              <a:gd name="T38" fmla="*/ 71 w 83"/>
              <a:gd name="T39" fmla="*/ 20 h 77"/>
              <a:gd name="T40" fmla="*/ 72 w 83"/>
              <a:gd name="T41" fmla="*/ 24 h 77"/>
              <a:gd name="T42" fmla="*/ 72 w 83"/>
              <a:gd name="T43" fmla="*/ 32 h 77"/>
              <a:gd name="T44" fmla="*/ 83 w 83"/>
              <a:gd name="T45" fmla="*/ 32 h 77"/>
              <a:gd name="T46" fmla="*/ 83 w 83"/>
              <a:gd name="T47" fmla="*/ 24 h 77"/>
              <a:gd name="T48" fmla="*/ 79 w 83"/>
              <a:gd name="T49" fmla="*/ 12 h 77"/>
              <a:gd name="T50" fmla="*/ 71 w 83"/>
              <a:gd name="T51" fmla="*/ 4 h 77"/>
              <a:gd name="T52" fmla="*/ 59 w 83"/>
              <a:gd name="T53" fmla="*/ 0 h 77"/>
              <a:gd name="T54" fmla="*/ 33 w 83"/>
              <a:gd name="T55" fmla="*/ 67 h 77"/>
              <a:gd name="T56" fmla="*/ 24 w 83"/>
              <a:gd name="T57" fmla="*/ 67 h 77"/>
              <a:gd name="T58" fmla="*/ 27 w 83"/>
              <a:gd name="T59" fmla="*/ 55 h 77"/>
              <a:gd name="T60" fmla="*/ 25 w 83"/>
              <a:gd name="T61" fmla="*/ 54 h 77"/>
              <a:gd name="T62" fmla="*/ 24 w 83"/>
              <a:gd name="T63" fmla="*/ 51 h 77"/>
              <a:gd name="T64" fmla="*/ 25 w 83"/>
              <a:gd name="T65" fmla="*/ 49 h 77"/>
              <a:gd name="T66" fmla="*/ 27 w 83"/>
              <a:gd name="T67" fmla="*/ 47 h 77"/>
              <a:gd name="T68" fmla="*/ 29 w 83"/>
              <a:gd name="T69" fmla="*/ 47 h 77"/>
              <a:gd name="T70" fmla="*/ 31 w 83"/>
              <a:gd name="T71" fmla="*/ 47 h 77"/>
              <a:gd name="T72" fmla="*/ 32 w 83"/>
              <a:gd name="T73" fmla="*/ 49 h 77"/>
              <a:gd name="T74" fmla="*/ 33 w 83"/>
              <a:gd name="T75" fmla="*/ 51 h 77"/>
              <a:gd name="T76" fmla="*/ 32 w 83"/>
              <a:gd name="T77" fmla="*/ 54 h 77"/>
              <a:gd name="T78" fmla="*/ 31 w 83"/>
              <a:gd name="T79" fmla="*/ 55 h 77"/>
              <a:gd name="T80" fmla="*/ 33 w 83"/>
              <a:gd name="T81" fmla="*/ 6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" h="77">
                <a:moveTo>
                  <a:pt x="59" y="0"/>
                </a:moveTo>
                <a:lnTo>
                  <a:pt x="48" y="4"/>
                </a:lnTo>
                <a:lnTo>
                  <a:pt x="40" y="12"/>
                </a:lnTo>
                <a:lnTo>
                  <a:pt x="37" y="24"/>
                </a:lnTo>
                <a:lnTo>
                  <a:pt x="37" y="32"/>
                </a:lnTo>
                <a:lnTo>
                  <a:pt x="0" y="32"/>
                </a:lnTo>
                <a:lnTo>
                  <a:pt x="0" y="77"/>
                </a:lnTo>
                <a:lnTo>
                  <a:pt x="57" y="77"/>
                </a:lnTo>
                <a:lnTo>
                  <a:pt x="57" y="32"/>
                </a:lnTo>
                <a:lnTo>
                  <a:pt x="46" y="32"/>
                </a:lnTo>
                <a:lnTo>
                  <a:pt x="46" y="24"/>
                </a:lnTo>
                <a:lnTo>
                  <a:pt x="48" y="20"/>
                </a:lnTo>
                <a:lnTo>
                  <a:pt x="49" y="16"/>
                </a:lnTo>
                <a:lnTo>
                  <a:pt x="51" y="13"/>
                </a:lnTo>
                <a:lnTo>
                  <a:pt x="55" y="12"/>
                </a:lnTo>
                <a:lnTo>
                  <a:pt x="59" y="11"/>
                </a:lnTo>
                <a:lnTo>
                  <a:pt x="63" y="12"/>
                </a:lnTo>
                <a:lnTo>
                  <a:pt x="67" y="13"/>
                </a:lnTo>
                <a:lnTo>
                  <a:pt x="70" y="16"/>
                </a:lnTo>
                <a:lnTo>
                  <a:pt x="71" y="20"/>
                </a:lnTo>
                <a:lnTo>
                  <a:pt x="72" y="24"/>
                </a:lnTo>
                <a:lnTo>
                  <a:pt x="72" y="32"/>
                </a:lnTo>
                <a:lnTo>
                  <a:pt x="83" y="32"/>
                </a:lnTo>
                <a:lnTo>
                  <a:pt x="83" y="24"/>
                </a:lnTo>
                <a:lnTo>
                  <a:pt x="79" y="12"/>
                </a:lnTo>
                <a:lnTo>
                  <a:pt x="71" y="4"/>
                </a:lnTo>
                <a:lnTo>
                  <a:pt x="59" y="0"/>
                </a:lnTo>
                <a:close/>
                <a:moveTo>
                  <a:pt x="33" y="67"/>
                </a:moveTo>
                <a:lnTo>
                  <a:pt x="24" y="67"/>
                </a:lnTo>
                <a:lnTo>
                  <a:pt x="27" y="55"/>
                </a:lnTo>
                <a:lnTo>
                  <a:pt x="25" y="54"/>
                </a:lnTo>
                <a:lnTo>
                  <a:pt x="24" y="51"/>
                </a:lnTo>
                <a:lnTo>
                  <a:pt x="25" y="49"/>
                </a:lnTo>
                <a:lnTo>
                  <a:pt x="27" y="47"/>
                </a:lnTo>
                <a:lnTo>
                  <a:pt x="29" y="47"/>
                </a:lnTo>
                <a:lnTo>
                  <a:pt x="31" y="47"/>
                </a:lnTo>
                <a:lnTo>
                  <a:pt x="32" y="49"/>
                </a:lnTo>
                <a:lnTo>
                  <a:pt x="33" y="51"/>
                </a:lnTo>
                <a:lnTo>
                  <a:pt x="32" y="54"/>
                </a:lnTo>
                <a:lnTo>
                  <a:pt x="31" y="55"/>
                </a:lnTo>
                <a:lnTo>
                  <a:pt x="33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1076095" y="1563127"/>
            <a:ext cx="121709" cy="125236"/>
          </a:xfrm>
          <a:custGeom>
            <a:avLst/>
            <a:gdLst>
              <a:gd name="T0" fmla="*/ 69 w 69"/>
              <a:gd name="T1" fmla="*/ 61 h 71"/>
              <a:gd name="T2" fmla="*/ 42 w 69"/>
              <a:gd name="T3" fmla="*/ 33 h 71"/>
              <a:gd name="T4" fmla="*/ 65 w 69"/>
              <a:gd name="T5" fmla="*/ 22 h 71"/>
              <a:gd name="T6" fmla="*/ 0 w 69"/>
              <a:gd name="T7" fmla="*/ 0 h 71"/>
              <a:gd name="T8" fmla="*/ 22 w 69"/>
              <a:gd name="T9" fmla="*/ 65 h 71"/>
              <a:gd name="T10" fmla="*/ 32 w 69"/>
              <a:gd name="T11" fmla="*/ 42 h 71"/>
              <a:gd name="T12" fmla="*/ 60 w 69"/>
              <a:gd name="T13" fmla="*/ 71 h 71"/>
              <a:gd name="T14" fmla="*/ 69 w 69"/>
              <a:gd name="T15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71">
                <a:moveTo>
                  <a:pt x="69" y="61"/>
                </a:moveTo>
                <a:lnTo>
                  <a:pt x="42" y="33"/>
                </a:lnTo>
                <a:lnTo>
                  <a:pt x="65" y="22"/>
                </a:lnTo>
                <a:lnTo>
                  <a:pt x="0" y="0"/>
                </a:lnTo>
                <a:lnTo>
                  <a:pt x="22" y="65"/>
                </a:lnTo>
                <a:lnTo>
                  <a:pt x="32" y="42"/>
                </a:lnTo>
                <a:lnTo>
                  <a:pt x="60" y="71"/>
                </a:lnTo>
                <a:lnTo>
                  <a:pt x="69" y="6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2226154" y="1541960"/>
            <a:ext cx="142875" cy="142875"/>
            <a:chOff x="5189569" y="1163644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5222907" y="1214444"/>
              <a:ext cx="47625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5189569" y="1163644"/>
              <a:ext cx="128588" cy="128588"/>
            </a:xfrm>
            <a:custGeom>
              <a:avLst/>
              <a:gdLst>
                <a:gd name="T0" fmla="*/ 79 w 81"/>
                <a:gd name="T1" fmla="*/ 69 h 81"/>
                <a:gd name="T2" fmla="*/ 65 w 81"/>
                <a:gd name="T3" fmla="*/ 55 h 81"/>
                <a:gd name="T4" fmla="*/ 69 w 81"/>
                <a:gd name="T5" fmla="*/ 50 h 81"/>
                <a:gd name="T6" fmla="*/ 70 w 81"/>
                <a:gd name="T7" fmla="*/ 43 h 81"/>
                <a:gd name="T8" fmla="*/ 72 w 81"/>
                <a:gd name="T9" fmla="*/ 37 h 81"/>
                <a:gd name="T10" fmla="*/ 68 w 81"/>
                <a:gd name="T11" fmla="*/ 22 h 81"/>
                <a:gd name="T12" fmla="*/ 61 w 81"/>
                <a:gd name="T13" fmla="*/ 11 h 81"/>
                <a:gd name="T14" fmla="*/ 49 w 81"/>
                <a:gd name="T15" fmla="*/ 4 h 81"/>
                <a:gd name="T16" fmla="*/ 35 w 81"/>
                <a:gd name="T17" fmla="*/ 0 h 81"/>
                <a:gd name="T18" fmla="*/ 22 w 81"/>
                <a:gd name="T19" fmla="*/ 4 h 81"/>
                <a:gd name="T20" fmla="*/ 10 w 81"/>
                <a:gd name="T21" fmla="*/ 11 h 81"/>
                <a:gd name="T22" fmla="*/ 2 w 81"/>
                <a:gd name="T23" fmla="*/ 22 h 81"/>
                <a:gd name="T24" fmla="*/ 0 w 81"/>
                <a:gd name="T25" fmla="*/ 37 h 81"/>
                <a:gd name="T26" fmla="*/ 2 w 81"/>
                <a:gd name="T27" fmla="*/ 50 h 81"/>
                <a:gd name="T28" fmla="*/ 10 w 81"/>
                <a:gd name="T29" fmla="*/ 62 h 81"/>
                <a:gd name="T30" fmla="*/ 22 w 81"/>
                <a:gd name="T31" fmla="*/ 69 h 81"/>
                <a:gd name="T32" fmla="*/ 35 w 81"/>
                <a:gd name="T33" fmla="*/ 72 h 81"/>
                <a:gd name="T34" fmla="*/ 43 w 81"/>
                <a:gd name="T35" fmla="*/ 71 h 81"/>
                <a:gd name="T36" fmla="*/ 49 w 81"/>
                <a:gd name="T37" fmla="*/ 69 h 81"/>
                <a:gd name="T38" fmla="*/ 55 w 81"/>
                <a:gd name="T39" fmla="*/ 67 h 81"/>
                <a:gd name="T40" fmla="*/ 69 w 81"/>
                <a:gd name="T41" fmla="*/ 80 h 81"/>
                <a:gd name="T42" fmla="*/ 70 w 81"/>
                <a:gd name="T43" fmla="*/ 81 h 81"/>
                <a:gd name="T44" fmla="*/ 73 w 81"/>
                <a:gd name="T45" fmla="*/ 80 h 81"/>
                <a:gd name="T46" fmla="*/ 79 w 81"/>
                <a:gd name="T47" fmla="*/ 73 h 81"/>
                <a:gd name="T48" fmla="*/ 81 w 81"/>
                <a:gd name="T49" fmla="*/ 71 h 81"/>
                <a:gd name="T50" fmla="*/ 79 w 81"/>
                <a:gd name="T51" fmla="*/ 69 h 81"/>
                <a:gd name="T52" fmla="*/ 35 w 81"/>
                <a:gd name="T53" fmla="*/ 62 h 81"/>
                <a:gd name="T54" fmla="*/ 23 w 81"/>
                <a:gd name="T55" fmla="*/ 58 h 81"/>
                <a:gd name="T56" fmla="*/ 14 w 81"/>
                <a:gd name="T57" fmla="*/ 49 h 81"/>
                <a:gd name="T58" fmla="*/ 10 w 81"/>
                <a:gd name="T59" fmla="*/ 37 h 81"/>
                <a:gd name="T60" fmla="*/ 14 w 81"/>
                <a:gd name="T61" fmla="*/ 24 h 81"/>
                <a:gd name="T62" fmla="*/ 23 w 81"/>
                <a:gd name="T63" fmla="*/ 14 h 81"/>
                <a:gd name="T64" fmla="*/ 35 w 81"/>
                <a:gd name="T65" fmla="*/ 11 h 81"/>
                <a:gd name="T66" fmla="*/ 48 w 81"/>
                <a:gd name="T67" fmla="*/ 14 h 81"/>
                <a:gd name="T68" fmla="*/ 57 w 81"/>
                <a:gd name="T69" fmla="*/ 24 h 81"/>
                <a:gd name="T70" fmla="*/ 61 w 81"/>
                <a:gd name="T71" fmla="*/ 37 h 81"/>
                <a:gd name="T72" fmla="*/ 57 w 81"/>
                <a:gd name="T73" fmla="*/ 49 h 81"/>
                <a:gd name="T74" fmla="*/ 48 w 81"/>
                <a:gd name="T75" fmla="*/ 58 h 81"/>
                <a:gd name="T76" fmla="*/ 35 w 81"/>
                <a:gd name="T77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" h="81">
                  <a:moveTo>
                    <a:pt x="79" y="69"/>
                  </a:moveTo>
                  <a:lnTo>
                    <a:pt x="65" y="55"/>
                  </a:lnTo>
                  <a:lnTo>
                    <a:pt x="69" y="50"/>
                  </a:lnTo>
                  <a:lnTo>
                    <a:pt x="70" y="43"/>
                  </a:lnTo>
                  <a:lnTo>
                    <a:pt x="72" y="37"/>
                  </a:lnTo>
                  <a:lnTo>
                    <a:pt x="68" y="22"/>
                  </a:lnTo>
                  <a:lnTo>
                    <a:pt x="61" y="11"/>
                  </a:lnTo>
                  <a:lnTo>
                    <a:pt x="49" y="4"/>
                  </a:lnTo>
                  <a:lnTo>
                    <a:pt x="35" y="0"/>
                  </a:lnTo>
                  <a:lnTo>
                    <a:pt x="22" y="4"/>
                  </a:lnTo>
                  <a:lnTo>
                    <a:pt x="10" y="11"/>
                  </a:lnTo>
                  <a:lnTo>
                    <a:pt x="2" y="22"/>
                  </a:lnTo>
                  <a:lnTo>
                    <a:pt x="0" y="37"/>
                  </a:lnTo>
                  <a:lnTo>
                    <a:pt x="2" y="50"/>
                  </a:lnTo>
                  <a:lnTo>
                    <a:pt x="10" y="62"/>
                  </a:lnTo>
                  <a:lnTo>
                    <a:pt x="22" y="69"/>
                  </a:lnTo>
                  <a:lnTo>
                    <a:pt x="35" y="72"/>
                  </a:lnTo>
                  <a:lnTo>
                    <a:pt x="43" y="71"/>
                  </a:lnTo>
                  <a:lnTo>
                    <a:pt x="49" y="69"/>
                  </a:lnTo>
                  <a:lnTo>
                    <a:pt x="55" y="67"/>
                  </a:lnTo>
                  <a:lnTo>
                    <a:pt x="69" y="80"/>
                  </a:lnTo>
                  <a:lnTo>
                    <a:pt x="70" y="81"/>
                  </a:lnTo>
                  <a:lnTo>
                    <a:pt x="73" y="80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79" y="69"/>
                  </a:lnTo>
                  <a:close/>
                  <a:moveTo>
                    <a:pt x="35" y="62"/>
                  </a:moveTo>
                  <a:lnTo>
                    <a:pt x="23" y="58"/>
                  </a:lnTo>
                  <a:lnTo>
                    <a:pt x="14" y="49"/>
                  </a:lnTo>
                  <a:lnTo>
                    <a:pt x="10" y="37"/>
                  </a:lnTo>
                  <a:lnTo>
                    <a:pt x="14" y="24"/>
                  </a:lnTo>
                  <a:lnTo>
                    <a:pt x="23" y="14"/>
                  </a:lnTo>
                  <a:lnTo>
                    <a:pt x="35" y="11"/>
                  </a:lnTo>
                  <a:lnTo>
                    <a:pt x="48" y="14"/>
                  </a:lnTo>
                  <a:lnTo>
                    <a:pt x="57" y="24"/>
                  </a:lnTo>
                  <a:lnTo>
                    <a:pt x="61" y="37"/>
                  </a:lnTo>
                  <a:lnTo>
                    <a:pt x="57" y="49"/>
                  </a:lnTo>
                  <a:lnTo>
                    <a:pt x="48" y="58"/>
                  </a:lnTo>
                  <a:lnTo>
                    <a:pt x="35" y="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13668" y="1541960"/>
            <a:ext cx="142875" cy="142875"/>
            <a:chOff x="5448333" y="1163644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5481671" y="1196982"/>
              <a:ext cx="47625" cy="47625"/>
            </a:xfrm>
            <a:custGeom>
              <a:avLst/>
              <a:gdLst>
                <a:gd name="T0" fmla="*/ 21 w 30"/>
                <a:gd name="T1" fmla="*/ 0 h 30"/>
                <a:gd name="T2" fmla="*/ 11 w 30"/>
                <a:gd name="T3" fmla="*/ 0 h 30"/>
                <a:gd name="T4" fmla="*/ 11 w 30"/>
                <a:gd name="T5" fmla="*/ 11 h 30"/>
                <a:gd name="T6" fmla="*/ 0 w 30"/>
                <a:gd name="T7" fmla="*/ 11 h 30"/>
                <a:gd name="T8" fmla="*/ 0 w 30"/>
                <a:gd name="T9" fmla="*/ 21 h 30"/>
                <a:gd name="T10" fmla="*/ 11 w 30"/>
                <a:gd name="T11" fmla="*/ 21 h 30"/>
                <a:gd name="T12" fmla="*/ 11 w 30"/>
                <a:gd name="T13" fmla="*/ 30 h 30"/>
                <a:gd name="T14" fmla="*/ 21 w 30"/>
                <a:gd name="T15" fmla="*/ 30 h 30"/>
                <a:gd name="T16" fmla="*/ 21 w 30"/>
                <a:gd name="T17" fmla="*/ 21 h 30"/>
                <a:gd name="T18" fmla="*/ 30 w 30"/>
                <a:gd name="T19" fmla="*/ 21 h 30"/>
                <a:gd name="T20" fmla="*/ 30 w 30"/>
                <a:gd name="T21" fmla="*/ 11 h 30"/>
                <a:gd name="T22" fmla="*/ 21 w 30"/>
                <a:gd name="T23" fmla="*/ 11 h 30"/>
                <a:gd name="T24" fmla="*/ 21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21" y="0"/>
                  </a:moveTo>
                  <a:lnTo>
                    <a:pt x="11" y="0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" y="30"/>
                  </a:lnTo>
                  <a:lnTo>
                    <a:pt x="21" y="30"/>
                  </a:lnTo>
                  <a:lnTo>
                    <a:pt x="21" y="21"/>
                  </a:lnTo>
                  <a:lnTo>
                    <a:pt x="30" y="21"/>
                  </a:lnTo>
                  <a:lnTo>
                    <a:pt x="30" y="11"/>
                  </a:lnTo>
                  <a:lnTo>
                    <a:pt x="21" y="1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"/>
            <p:cNvSpPr>
              <a:spLocks noEditPoints="1"/>
            </p:cNvSpPr>
            <p:nvPr/>
          </p:nvSpPr>
          <p:spPr bwMode="auto">
            <a:xfrm>
              <a:off x="5448333" y="1163644"/>
              <a:ext cx="128588" cy="128588"/>
            </a:xfrm>
            <a:custGeom>
              <a:avLst/>
              <a:gdLst>
                <a:gd name="T0" fmla="*/ 80 w 81"/>
                <a:gd name="T1" fmla="*/ 69 h 81"/>
                <a:gd name="T2" fmla="*/ 67 w 81"/>
                <a:gd name="T3" fmla="*/ 55 h 81"/>
                <a:gd name="T4" fmla="*/ 70 w 81"/>
                <a:gd name="T5" fmla="*/ 50 h 81"/>
                <a:gd name="T6" fmla="*/ 71 w 81"/>
                <a:gd name="T7" fmla="*/ 43 h 81"/>
                <a:gd name="T8" fmla="*/ 72 w 81"/>
                <a:gd name="T9" fmla="*/ 37 h 81"/>
                <a:gd name="T10" fmla="*/ 70 w 81"/>
                <a:gd name="T11" fmla="*/ 22 h 81"/>
                <a:gd name="T12" fmla="*/ 62 w 81"/>
                <a:gd name="T13" fmla="*/ 11 h 81"/>
                <a:gd name="T14" fmla="*/ 50 w 81"/>
                <a:gd name="T15" fmla="*/ 4 h 81"/>
                <a:gd name="T16" fmla="*/ 37 w 81"/>
                <a:gd name="T17" fmla="*/ 0 h 81"/>
                <a:gd name="T18" fmla="*/ 22 w 81"/>
                <a:gd name="T19" fmla="*/ 4 h 81"/>
                <a:gd name="T20" fmla="*/ 11 w 81"/>
                <a:gd name="T21" fmla="*/ 11 h 81"/>
                <a:gd name="T22" fmla="*/ 4 w 81"/>
                <a:gd name="T23" fmla="*/ 22 h 81"/>
                <a:gd name="T24" fmla="*/ 0 w 81"/>
                <a:gd name="T25" fmla="*/ 37 h 81"/>
                <a:gd name="T26" fmla="*/ 4 w 81"/>
                <a:gd name="T27" fmla="*/ 50 h 81"/>
                <a:gd name="T28" fmla="*/ 11 w 81"/>
                <a:gd name="T29" fmla="*/ 62 h 81"/>
                <a:gd name="T30" fmla="*/ 22 w 81"/>
                <a:gd name="T31" fmla="*/ 69 h 81"/>
                <a:gd name="T32" fmla="*/ 37 w 81"/>
                <a:gd name="T33" fmla="*/ 72 h 81"/>
                <a:gd name="T34" fmla="*/ 43 w 81"/>
                <a:gd name="T35" fmla="*/ 71 h 81"/>
                <a:gd name="T36" fmla="*/ 50 w 81"/>
                <a:gd name="T37" fmla="*/ 69 h 81"/>
                <a:gd name="T38" fmla="*/ 55 w 81"/>
                <a:gd name="T39" fmla="*/ 67 h 81"/>
                <a:gd name="T40" fmla="*/ 70 w 81"/>
                <a:gd name="T41" fmla="*/ 80 h 81"/>
                <a:gd name="T42" fmla="*/ 71 w 81"/>
                <a:gd name="T43" fmla="*/ 81 h 81"/>
                <a:gd name="T44" fmla="*/ 74 w 81"/>
                <a:gd name="T45" fmla="*/ 80 h 81"/>
                <a:gd name="T46" fmla="*/ 80 w 81"/>
                <a:gd name="T47" fmla="*/ 73 h 81"/>
                <a:gd name="T48" fmla="*/ 81 w 81"/>
                <a:gd name="T49" fmla="*/ 71 h 81"/>
                <a:gd name="T50" fmla="*/ 80 w 81"/>
                <a:gd name="T51" fmla="*/ 69 h 81"/>
                <a:gd name="T52" fmla="*/ 37 w 81"/>
                <a:gd name="T53" fmla="*/ 62 h 81"/>
                <a:gd name="T54" fmla="*/ 24 w 81"/>
                <a:gd name="T55" fmla="*/ 58 h 81"/>
                <a:gd name="T56" fmla="*/ 15 w 81"/>
                <a:gd name="T57" fmla="*/ 49 h 81"/>
                <a:gd name="T58" fmla="*/ 11 w 81"/>
                <a:gd name="T59" fmla="*/ 37 h 81"/>
                <a:gd name="T60" fmla="*/ 15 w 81"/>
                <a:gd name="T61" fmla="*/ 24 h 81"/>
                <a:gd name="T62" fmla="*/ 24 w 81"/>
                <a:gd name="T63" fmla="*/ 14 h 81"/>
                <a:gd name="T64" fmla="*/ 37 w 81"/>
                <a:gd name="T65" fmla="*/ 11 h 81"/>
                <a:gd name="T66" fmla="*/ 50 w 81"/>
                <a:gd name="T67" fmla="*/ 14 h 81"/>
                <a:gd name="T68" fmla="*/ 59 w 81"/>
                <a:gd name="T69" fmla="*/ 24 h 81"/>
                <a:gd name="T70" fmla="*/ 62 w 81"/>
                <a:gd name="T71" fmla="*/ 37 h 81"/>
                <a:gd name="T72" fmla="*/ 59 w 81"/>
                <a:gd name="T73" fmla="*/ 49 h 81"/>
                <a:gd name="T74" fmla="*/ 50 w 81"/>
                <a:gd name="T75" fmla="*/ 58 h 81"/>
                <a:gd name="T76" fmla="*/ 37 w 81"/>
                <a:gd name="T77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" h="81">
                  <a:moveTo>
                    <a:pt x="80" y="69"/>
                  </a:moveTo>
                  <a:lnTo>
                    <a:pt x="67" y="55"/>
                  </a:lnTo>
                  <a:lnTo>
                    <a:pt x="70" y="50"/>
                  </a:lnTo>
                  <a:lnTo>
                    <a:pt x="71" y="43"/>
                  </a:lnTo>
                  <a:lnTo>
                    <a:pt x="72" y="37"/>
                  </a:lnTo>
                  <a:lnTo>
                    <a:pt x="70" y="22"/>
                  </a:lnTo>
                  <a:lnTo>
                    <a:pt x="62" y="11"/>
                  </a:lnTo>
                  <a:lnTo>
                    <a:pt x="50" y="4"/>
                  </a:lnTo>
                  <a:lnTo>
                    <a:pt x="37" y="0"/>
                  </a:lnTo>
                  <a:lnTo>
                    <a:pt x="22" y="4"/>
                  </a:lnTo>
                  <a:lnTo>
                    <a:pt x="11" y="11"/>
                  </a:lnTo>
                  <a:lnTo>
                    <a:pt x="4" y="22"/>
                  </a:lnTo>
                  <a:lnTo>
                    <a:pt x="0" y="37"/>
                  </a:lnTo>
                  <a:lnTo>
                    <a:pt x="4" y="50"/>
                  </a:lnTo>
                  <a:lnTo>
                    <a:pt x="11" y="62"/>
                  </a:lnTo>
                  <a:lnTo>
                    <a:pt x="22" y="69"/>
                  </a:lnTo>
                  <a:lnTo>
                    <a:pt x="37" y="72"/>
                  </a:lnTo>
                  <a:lnTo>
                    <a:pt x="43" y="71"/>
                  </a:lnTo>
                  <a:lnTo>
                    <a:pt x="50" y="69"/>
                  </a:lnTo>
                  <a:lnTo>
                    <a:pt x="55" y="67"/>
                  </a:lnTo>
                  <a:lnTo>
                    <a:pt x="70" y="80"/>
                  </a:lnTo>
                  <a:lnTo>
                    <a:pt x="71" y="81"/>
                  </a:lnTo>
                  <a:lnTo>
                    <a:pt x="74" y="80"/>
                  </a:lnTo>
                  <a:lnTo>
                    <a:pt x="80" y="73"/>
                  </a:lnTo>
                  <a:lnTo>
                    <a:pt x="81" y="71"/>
                  </a:lnTo>
                  <a:lnTo>
                    <a:pt x="80" y="69"/>
                  </a:lnTo>
                  <a:close/>
                  <a:moveTo>
                    <a:pt x="37" y="62"/>
                  </a:moveTo>
                  <a:lnTo>
                    <a:pt x="24" y="58"/>
                  </a:lnTo>
                  <a:lnTo>
                    <a:pt x="15" y="49"/>
                  </a:lnTo>
                  <a:lnTo>
                    <a:pt x="11" y="37"/>
                  </a:lnTo>
                  <a:lnTo>
                    <a:pt x="15" y="24"/>
                  </a:lnTo>
                  <a:lnTo>
                    <a:pt x="24" y="14"/>
                  </a:lnTo>
                  <a:lnTo>
                    <a:pt x="37" y="11"/>
                  </a:lnTo>
                  <a:lnTo>
                    <a:pt x="50" y="14"/>
                  </a:lnTo>
                  <a:lnTo>
                    <a:pt x="59" y="24"/>
                  </a:lnTo>
                  <a:lnTo>
                    <a:pt x="62" y="37"/>
                  </a:lnTo>
                  <a:lnTo>
                    <a:pt x="59" y="49"/>
                  </a:lnTo>
                  <a:lnTo>
                    <a:pt x="50" y="58"/>
                  </a:lnTo>
                  <a:lnTo>
                    <a:pt x="37" y="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5" name="Freeform 26"/>
          <p:cNvSpPr>
            <a:spLocks noEditPoints="1"/>
          </p:cNvSpPr>
          <p:nvPr/>
        </p:nvSpPr>
        <p:spPr bwMode="auto">
          <a:xfrm>
            <a:off x="1938639" y="1543724"/>
            <a:ext cx="142875" cy="144640"/>
          </a:xfrm>
          <a:custGeom>
            <a:avLst/>
            <a:gdLst>
              <a:gd name="T0" fmla="*/ 80 w 81"/>
              <a:gd name="T1" fmla="*/ 70 h 82"/>
              <a:gd name="T2" fmla="*/ 67 w 81"/>
              <a:gd name="T3" fmla="*/ 55 h 82"/>
              <a:gd name="T4" fmla="*/ 70 w 81"/>
              <a:gd name="T5" fmla="*/ 50 h 82"/>
              <a:gd name="T6" fmla="*/ 71 w 81"/>
              <a:gd name="T7" fmla="*/ 44 h 82"/>
              <a:gd name="T8" fmla="*/ 72 w 81"/>
              <a:gd name="T9" fmla="*/ 36 h 82"/>
              <a:gd name="T10" fmla="*/ 70 w 81"/>
              <a:gd name="T11" fmla="*/ 23 h 82"/>
              <a:gd name="T12" fmla="*/ 62 w 81"/>
              <a:gd name="T13" fmla="*/ 11 h 82"/>
              <a:gd name="T14" fmla="*/ 50 w 81"/>
              <a:gd name="T15" fmla="*/ 3 h 82"/>
              <a:gd name="T16" fmla="*/ 37 w 81"/>
              <a:gd name="T17" fmla="*/ 0 h 82"/>
              <a:gd name="T18" fmla="*/ 23 w 81"/>
              <a:gd name="T19" fmla="*/ 3 h 82"/>
              <a:gd name="T20" fmla="*/ 11 w 81"/>
              <a:gd name="T21" fmla="*/ 11 h 82"/>
              <a:gd name="T22" fmla="*/ 4 w 81"/>
              <a:gd name="T23" fmla="*/ 23 h 82"/>
              <a:gd name="T24" fmla="*/ 0 w 81"/>
              <a:gd name="T25" fmla="*/ 36 h 82"/>
              <a:gd name="T26" fmla="*/ 4 w 81"/>
              <a:gd name="T27" fmla="*/ 50 h 82"/>
              <a:gd name="T28" fmla="*/ 11 w 81"/>
              <a:gd name="T29" fmla="*/ 62 h 82"/>
              <a:gd name="T30" fmla="*/ 23 w 81"/>
              <a:gd name="T31" fmla="*/ 70 h 82"/>
              <a:gd name="T32" fmla="*/ 37 w 81"/>
              <a:gd name="T33" fmla="*/ 72 h 82"/>
              <a:gd name="T34" fmla="*/ 43 w 81"/>
              <a:gd name="T35" fmla="*/ 71 h 82"/>
              <a:gd name="T36" fmla="*/ 50 w 81"/>
              <a:gd name="T37" fmla="*/ 70 h 82"/>
              <a:gd name="T38" fmla="*/ 55 w 81"/>
              <a:gd name="T39" fmla="*/ 66 h 82"/>
              <a:gd name="T40" fmla="*/ 70 w 81"/>
              <a:gd name="T41" fmla="*/ 80 h 82"/>
              <a:gd name="T42" fmla="*/ 71 w 81"/>
              <a:gd name="T43" fmla="*/ 82 h 82"/>
              <a:gd name="T44" fmla="*/ 74 w 81"/>
              <a:gd name="T45" fmla="*/ 80 h 82"/>
              <a:gd name="T46" fmla="*/ 80 w 81"/>
              <a:gd name="T47" fmla="*/ 74 h 82"/>
              <a:gd name="T48" fmla="*/ 81 w 81"/>
              <a:gd name="T49" fmla="*/ 71 h 82"/>
              <a:gd name="T50" fmla="*/ 80 w 81"/>
              <a:gd name="T51" fmla="*/ 70 h 82"/>
              <a:gd name="T52" fmla="*/ 37 w 81"/>
              <a:gd name="T53" fmla="*/ 62 h 82"/>
              <a:gd name="T54" fmla="*/ 24 w 81"/>
              <a:gd name="T55" fmla="*/ 58 h 82"/>
              <a:gd name="T56" fmla="*/ 15 w 81"/>
              <a:gd name="T57" fmla="*/ 49 h 82"/>
              <a:gd name="T58" fmla="*/ 11 w 81"/>
              <a:gd name="T59" fmla="*/ 36 h 82"/>
              <a:gd name="T60" fmla="*/ 15 w 81"/>
              <a:gd name="T61" fmla="*/ 24 h 82"/>
              <a:gd name="T62" fmla="*/ 24 w 81"/>
              <a:gd name="T63" fmla="*/ 15 h 82"/>
              <a:gd name="T64" fmla="*/ 37 w 81"/>
              <a:gd name="T65" fmla="*/ 11 h 82"/>
              <a:gd name="T66" fmla="*/ 49 w 81"/>
              <a:gd name="T67" fmla="*/ 15 h 82"/>
              <a:gd name="T68" fmla="*/ 58 w 81"/>
              <a:gd name="T69" fmla="*/ 24 h 82"/>
              <a:gd name="T70" fmla="*/ 62 w 81"/>
              <a:gd name="T71" fmla="*/ 36 h 82"/>
              <a:gd name="T72" fmla="*/ 58 w 81"/>
              <a:gd name="T73" fmla="*/ 49 h 82"/>
              <a:gd name="T74" fmla="*/ 49 w 81"/>
              <a:gd name="T75" fmla="*/ 58 h 82"/>
              <a:gd name="T76" fmla="*/ 37 w 81"/>
              <a:gd name="T7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" h="82">
                <a:moveTo>
                  <a:pt x="80" y="70"/>
                </a:moveTo>
                <a:lnTo>
                  <a:pt x="67" y="55"/>
                </a:lnTo>
                <a:lnTo>
                  <a:pt x="70" y="50"/>
                </a:lnTo>
                <a:lnTo>
                  <a:pt x="71" y="44"/>
                </a:lnTo>
                <a:lnTo>
                  <a:pt x="72" y="36"/>
                </a:lnTo>
                <a:lnTo>
                  <a:pt x="70" y="23"/>
                </a:lnTo>
                <a:lnTo>
                  <a:pt x="62" y="11"/>
                </a:lnTo>
                <a:lnTo>
                  <a:pt x="50" y="3"/>
                </a:lnTo>
                <a:lnTo>
                  <a:pt x="37" y="0"/>
                </a:lnTo>
                <a:lnTo>
                  <a:pt x="23" y="3"/>
                </a:lnTo>
                <a:lnTo>
                  <a:pt x="11" y="11"/>
                </a:lnTo>
                <a:lnTo>
                  <a:pt x="4" y="23"/>
                </a:lnTo>
                <a:lnTo>
                  <a:pt x="0" y="36"/>
                </a:lnTo>
                <a:lnTo>
                  <a:pt x="4" y="50"/>
                </a:lnTo>
                <a:lnTo>
                  <a:pt x="11" y="62"/>
                </a:lnTo>
                <a:lnTo>
                  <a:pt x="23" y="70"/>
                </a:lnTo>
                <a:lnTo>
                  <a:pt x="37" y="72"/>
                </a:lnTo>
                <a:lnTo>
                  <a:pt x="43" y="71"/>
                </a:lnTo>
                <a:lnTo>
                  <a:pt x="50" y="70"/>
                </a:lnTo>
                <a:lnTo>
                  <a:pt x="55" y="66"/>
                </a:lnTo>
                <a:lnTo>
                  <a:pt x="70" y="80"/>
                </a:lnTo>
                <a:lnTo>
                  <a:pt x="71" y="82"/>
                </a:lnTo>
                <a:lnTo>
                  <a:pt x="74" y="80"/>
                </a:lnTo>
                <a:lnTo>
                  <a:pt x="80" y="74"/>
                </a:lnTo>
                <a:lnTo>
                  <a:pt x="81" y="71"/>
                </a:lnTo>
                <a:lnTo>
                  <a:pt x="80" y="70"/>
                </a:lnTo>
                <a:close/>
                <a:moveTo>
                  <a:pt x="37" y="62"/>
                </a:moveTo>
                <a:lnTo>
                  <a:pt x="24" y="58"/>
                </a:lnTo>
                <a:lnTo>
                  <a:pt x="15" y="49"/>
                </a:lnTo>
                <a:lnTo>
                  <a:pt x="11" y="36"/>
                </a:lnTo>
                <a:lnTo>
                  <a:pt x="15" y="24"/>
                </a:lnTo>
                <a:lnTo>
                  <a:pt x="24" y="15"/>
                </a:lnTo>
                <a:lnTo>
                  <a:pt x="37" y="11"/>
                </a:lnTo>
                <a:lnTo>
                  <a:pt x="49" y="15"/>
                </a:lnTo>
                <a:lnTo>
                  <a:pt x="58" y="24"/>
                </a:lnTo>
                <a:lnTo>
                  <a:pt x="62" y="36"/>
                </a:lnTo>
                <a:lnTo>
                  <a:pt x="58" y="49"/>
                </a:lnTo>
                <a:lnTo>
                  <a:pt x="49" y="58"/>
                </a:lnTo>
                <a:lnTo>
                  <a:pt x="37" y="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Freeform 27"/>
          <p:cNvSpPr>
            <a:spLocks/>
          </p:cNvSpPr>
          <p:nvPr/>
        </p:nvSpPr>
        <p:spPr bwMode="auto">
          <a:xfrm>
            <a:off x="1363609" y="1541960"/>
            <a:ext cx="142875" cy="146403"/>
          </a:xfrm>
          <a:custGeom>
            <a:avLst/>
            <a:gdLst>
              <a:gd name="T0" fmla="*/ 81 w 81"/>
              <a:gd name="T1" fmla="*/ 42 h 83"/>
              <a:gd name="T2" fmla="*/ 61 w 81"/>
              <a:gd name="T3" fmla="*/ 26 h 83"/>
              <a:gd name="T4" fmla="*/ 61 w 81"/>
              <a:gd name="T5" fmla="*/ 37 h 83"/>
              <a:gd name="T6" fmla="*/ 46 w 81"/>
              <a:gd name="T7" fmla="*/ 37 h 83"/>
              <a:gd name="T8" fmla="*/ 46 w 81"/>
              <a:gd name="T9" fmla="*/ 21 h 83"/>
              <a:gd name="T10" fmla="*/ 57 w 81"/>
              <a:gd name="T11" fmla="*/ 21 h 83"/>
              <a:gd name="T12" fmla="*/ 41 w 81"/>
              <a:gd name="T13" fmla="*/ 0 h 83"/>
              <a:gd name="T14" fmla="*/ 25 w 81"/>
              <a:gd name="T15" fmla="*/ 21 h 83"/>
              <a:gd name="T16" fmla="*/ 36 w 81"/>
              <a:gd name="T17" fmla="*/ 21 h 83"/>
              <a:gd name="T18" fmla="*/ 36 w 81"/>
              <a:gd name="T19" fmla="*/ 37 h 83"/>
              <a:gd name="T20" fmla="*/ 20 w 81"/>
              <a:gd name="T21" fmla="*/ 37 h 83"/>
              <a:gd name="T22" fmla="*/ 20 w 81"/>
              <a:gd name="T23" fmla="*/ 26 h 83"/>
              <a:gd name="T24" fmla="*/ 0 w 81"/>
              <a:gd name="T25" fmla="*/ 42 h 83"/>
              <a:gd name="T26" fmla="*/ 20 w 81"/>
              <a:gd name="T27" fmla="*/ 56 h 83"/>
              <a:gd name="T28" fmla="*/ 20 w 81"/>
              <a:gd name="T29" fmla="*/ 46 h 83"/>
              <a:gd name="T30" fmla="*/ 36 w 81"/>
              <a:gd name="T31" fmla="*/ 46 h 83"/>
              <a:gd name="T32" fmla="*/ 36 w 81"/>
              <a:gd name="T33" fmla="*/ 62 h 83"/>
              <a:gd name="T34" fmla="*/ 25 w 81"/>
              <a:gd name="T35" fmla="*/ 62 h 83"/>
              <a:gd name="T36" fmla="*/ 41 w 81"/>
              <a:gd name="T37" fmla="*/ 83 h 83"/>
              <a:gd name="T38" fmla="*/ 57 w 81"/>
              <a:gd name="T39" fmla="*/ 62 h 83"/>
              <a:gd name="T40" fmla="*/ 46 w 81"/>
              <a:gd name="T41" fmla="*/ 62 h 83"/>
              <a:gd name="T42" fmla="*/ 46 w 81"/>
              <a:gd name="T43" fmla="*/ 46 h 83"/>
              <a:gd name="T44" fmla="*/ 61 w 81"/>
              <a:gd name="T45" fmla="*/ 46 h 83"/>
              <a:gd name="T46" fmla="*/ 61 w 81"/>
              <a:gd name="T47" fmla="*/ 56 h 83"/>
              <a:gd name="T48" fmla="*/ 81 w 81"/>
              <a:gd name="T49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" h="83">
                <a:moveTo>
                  <a:pt x="81" y="42"/>
                </a:moveTo>
                <a:lnTo>
                  <a:pt x="61" y="26"/>
                </a:lnTo>
                <a:lnTo>
                  <a:pt x="61" y="37"/>
                </a:lnTo>
                <a:lnTo>
                  <a:pt x="46" y="37"/>
                </a:lnTo>
                <a:lnTo>
                  <a:pt x="46" y="21"/>
                </a:lnTo>
                <a:lnTo>
                  <a:pt x="57" y="21"/>
                </a:lnTo>
                <a:lnTo>
                  <a:pt x="41" y="0"/>
                </a:lnTo>
                <a:lnTo>
                  <a:pt x="25" y="21"/>
                </a:lnTo>
                <a:lnTo>
                  <a:pt x="36" y="21"/>
                </a:lnTo>
                <a:lnTo>
                  <a:pt x="36" y="37"/>
                </a:lnTo>
                <a:lnTo>
                  <a:pt x="20" y="37"/>
                </a:lnTo>
                <a:lnTo>
                  <a:pt x="20" y="26"/>
                </a:lnTo>
                <a:lnTo>
                  <a:pt x="0" y="42"/>
                </a:lnTo>
                <a:lnTo>
                  <a:pt x="20" y="56"/>
                </a:lnTo>
                <a:lnTo>
                  <a:pt x="20" y="46"/>
                </a:lnTo>
                <a:lnTo>
                  <a:pt x="36" y="46"/>
                </a:lnTo>
                <a:lnTo>
                  <a:pt x="36" y="62"/>
                </a:lnTo>
                <a:lnTo>
                  <a:pt x="25" y="62"/>
                </a:lnTo>
                <a:lnTo>
                  <a:pt x="41" y="83"/>
                </a:lnTo>
                <a:lnTo>
                  <a:pt x="57" y="62"/>
                </a:lnTo>
                <a:lnTo>
                  <a:pt x="46" y="62"/>
                </a:lnTo>
                <a:lnTo>
                  <a:pt x="46" y="46"/>
                </a:lnTo>
                <a:lnTo>
                  <a:pt x="61" y="46"/>
                </a:lnTo>
                <a:lnTo>
                  <a:pt x="61" y="56"/>
                </a:lnTo>
                <a:lnTo>
                  <a:pt x="81" y="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Freeform 28"/>
          <p:cNvSpPr>
            <a:spLocks/>
          </p:cNvSpPr>
          <p:nvPr/>
        </p:nvSpPr>
        <p:spPr bwMode="auto">
          <a:xfrm>
            <a:off x="5099537" y="1541960"/>
            <a:ext cx="146403" cy="146403"/>
          </a:xfrm>
          <a:custGeom>
            <a:avLst/>
            <a:gdLst>
              <a:gd name="T0" fmla="*/ 83 w 83"/>
              <a:gd name="T1" fmla="*/ 26 h 83"/>
              <a:gd name="T2" fmla="*/ 27 w 83"/>
              <a:gd name="T3" fmla="*/ 83 h 83"/>
              <a:gd name="T4" fmla="*/ 27 w 83"/>
              <a:gd name="T5" fmla="*/ 56 h 83"/>
              <a:gd name="T6" fmla="*/ 0 w 83"/>
              <a:gd name="T7" fmla="*/ 56 h 83"/>
              <a:gd name="T8" fmla="*/ 57 w 83"/>
              <a:gd name="T9" fmla="*/ 0 h 83"/>
              <a:gd name="T10" fmla="*/ 83 w 83"/>
              <a:gd name="T11" fmla="*/ 2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3" y="26"/>
                </a:moveTo>
                <a:lnTo>
                  <a:pt x="27" y="83"/>
                </a:lnTo>
                <a:lnTo>
                  <a:pt x="27" y="56"/>
                </a:lnTo>
                <a:lnTo>
                  <a:pt x="0" y="56"/>
                </a:lnTo>
                <a:lnTo>
                  <a:pt x="57" y="0"/>
                </a:lnTo>
                <a:lnTo>
                  <a:pt x="83" y="2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" name="Freeform 29"/>
          <p:cNvSpPr>
            <a:spLocks noEditPoints="1"/>
          </p:cNvSpPr>
          <p:nvPr/>
        </p:nvSpPr>
        <p:spPr bwMode="auto">
          <a:xfrm>
            <a:off x="1076095" y="1831238"/>
            <a:ext cx="142875" cy="142875"/>
          </a:xfrm>
          <a:custGeom>
            <a:avLst/>
            <a:gdLst>
              <a:gd name="T0" fmla="*/ 40 w 81"/>
              <a:gd name="T1" fmla="*/ 0 h 81"/>
              <a:gd name="T2" fmla="*/ 25 w 81"/>
              <a:gd name="T3" fmla="*/ 2 h 81"/>
              <a:gd name="T4" fmla="*/ 11 w 81"/>
              <a:gd name="T5" fmla="*/ 12 h 81"/>
              <a:gd name="T6" fmla="*/ 2 w 81"/>
              <a:gd name="T7" fmla="*/ 25 h 81"/>
              <a:gd name="T8" fmla="*/ 0 w 81"/>
              <a:gd name="T9" fmla="*/ 40 h 81"/>
              <a:gd name="T10" fmla="*/ 2 w 81"/>
              <a:gd name="T11" fmla="*/ 56 h 81"/>
              <a:gd name="T12" fmla="*/ 11 w 81"/>
              <a:gd name="T13" fmla="*/ 69 h 81"/>
              <a:gd name="T14" fmla="*/ 25 w 81"/>
              <a:gd name="T15" fmla="*/ 78 h 81"/>
              <a:gd name="T16" fmla="*/ 40 w 81"/>
              <a:gd name="T17" fmla="*/ 81 h 81"/>
              <a:gd name="T18" fmla="*/ 56 w 81"/>
              <a:gd name="T19" fmla="*/ 78 h 81"/>
              <a:gd name="T20" fmla="*/ 69 w 81"/>
              <a:gd name="T21" fmla="*/ 69 h 81"/>
              <a:gd name="T22" fmla="*/ 78 w 81"/>
              <a:gd name="T23" fmla="*/ 56 h 81"/>
              <a:gd name="T24" fmla="*/ 81 w 81"/>
              <a:gd name="T25" fmla="*/ 40 h 81"/>
              <a:gd name="T26" fmla="*/ 78 w 81"/>
              <a:gd name="T27" fmla="*/ 25 h 81"/>
              <a:gd name="T28" fmla="*/ 69 w 81"/>
              <a:gd name="T29" fmla="*/ 12 h 81"/>
              <a:gd name="T30" fmla="*/ 56 w 81"/>
              <a:gd name="T31" fmla="*/ 2 h 81"/>
              <a:gd name="T32" fmla="*/ 40 w 81"/>
              <a:gd name="T33" fmla="*/ 0 h 81"/>
              <a:gd name="T34" fmla="*/ 60 w 81"/>
              <a:gd name="T35" fmla="*/ 66 h 81"/>
              <a:gd name="T36" fmla="*/ 40 w 81"/>
              <a:gd name="T37" fmla="*/ 53 h 81"/>
              <a:gd name="T38" fmla="*/ 22 w 81"/>
              <a:gd name="T39" fmla="*/ 66 h 81"/>
              <a:gd name="T40" fmla="*/ 28 w 81"/>
              <a:gd name="T41" fmla="*/ 44 h 81"/>
              <a:gd name="T42" fmla="*/ 10 w 81"/>
              <a:gd name="T43" fmla="*/ 31 h 81"/>
              <a:gd name="T44" fmla="*/ 34 w 81"/>
              <a:gd name="T45" fmla="*/ 31 h 81"/>
              <a:gd name="T46" fmla="*/ 40 w 81"/>
              <a:gd name="T47" fmla="*/ 9 h 81"/>
              <a:gd name="T48" fmla="*/ 48 w 81"/>
              <a:gd name="T49" fmla="*/ 31 h 81"/>
              <a:gd name="T50" fmla="*/ 72 w 81"/>
              <a:gd name="T51" fmla="*/ 31 h 81"/>
              <a:gd name="T52" fmla="*/ 52 w 81"/>
              <a:gd name="T53" fmla="*/ 44 h 81"/>
              <a:gd name="T54" fmla="*/ 60 w 81"/>
              <a:gd name="T55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" h="81">
                <a:moveTo>
                  <a:pt x="40" y="0"/>
                </a:moveTo>
                <a:lnTo>
                  <a:pt x="25" y="2"/>
                </a:lnTo>
                <a:lnTo>
                  <a:pt x="11" y="12"/>
                </a:lnTo>
                <a:lnTo>
                  <a:pt x="2" y="25"/>
                </a:lnTo>
                <a:lnTo>
                  <a:pt x="0" y="40"/>
                </a:lnTo>
                <a:lnTo>
                  <a:pt x="2" y="56"/>
                </a:lnTo>
                <a:lnTo>
                  <a:pt x="11" y="69"/>
                </a:lnTo>
                <a:lnTo>
                  <a:pt x="25" y="78"/>
                </a:lnTo>
                <a:lnTo>
                  <a:pt x="40" y="81"/>
                </a:lnTo>
                <a:lnTo>
                  <a:pt x="56" y="78"/>
                </a:lnTo>
                <a:lnTo>
                  <a:pt x="69" y="69"/>
                </a:lnTo>
                <a:lnTo>
                  <a:pt x="78" y="56"/>
                </a:lnTo>
                <a:lnTo>
                  <a:pt x="81" y="40"/>
                </a:lnTo>
                <a:lnTo>
                  <a:pt x="78" y="25"/>
                </a:lnTo>
                <a:lnTo>
                  <a:pt x="69" y="12"/>
                </a:lnTo>
                <a:lnTo>
                  <a:pt x="56" y="2"/>
                </a:lnTo>
                <a:lnTo>
                  <a:pt x="40" y="0"/>
                </a:lnTo>
                <a:close/>
                <a:moveTo>
                  <a:pt x="60" y="66"/>
                </a:moveTo>
                <a:lnTo>
                  <a:pt x="40" y="53"/>
                </a:lnTo>
                <a:lnTo>
                  <a:pt x="22" y="66"/>
                </a:lnTo>
                <a:lnTo>
                  <a:pt x="28" y="44"/>
                </a:lnTo>
                <a:lnTo>
                  <a:pt x="10" y="31"/>
                </a:lnTo>
                <a:lnTo>
                  <a:pt x="34" y="31"/>
                </a:lnTo>
                <a:lnTo>
                  <a:pt x="40" y="9"/>
                </a:lnTo>
                <a:lnTo>
                  <a:pt x="48" y="31"/>
                </a:lnTo>
                <a:lnTo>
                  <a:pt x="72" y="31"/>
                </a:lnTo>
                <a:lnTo>
                  <a:pt x="52" y="44"/>
                </a:lnTo>
                <a:lnTo>
                  <a:pt x="60" y="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097518" y="1848879"/>
            <a:ext cx="134056" cy="125236"/>
            <a:chOff x="5973799" y="1439870"/>
            <a:chExt cx="120651" cy="1127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>
              <a:off x="5989674" y="1535120"/>
              <a:ext cx="88901" cy="17463"/>
            </a:xfrm>
            <a:custGeom>
              <a:avLst/>
              <a:gdLst>
                <a:gd name="T0" fmla="*/ 55 w 56"/>
                <a:gd name="T1" fmla="*/ 0 h 11"/>
                <a:gd name="T2" fmla="*/ 1 w 56"/>
                <a:gd name="T3" fmla="*/ 0 h 11"/>
                <a:gd name="T4" fmla="*/ 1 w 56"/>
                <a:gd name="T5" fmla="*/ 2 h 11"/>
                <a:gd name="T6" fmla="*/ 0 w 56"/>
                <a:gd name="T7" fmla="*/ 2 h 11"/>
                <a:gd name="T8" fmla="*/ 0 w 56"/>
                <a:gd name="T9" fmla="*/ 10 h 11"/>
                <a:gd name="T10" fmla="*/ 1 w 56"/>
                <a:gd name="T11" fmla="*/ 11 h 11"/>
                <a:gd name="T12" fmla="*/ 1 w 56"/>
                <a:gd name="T13" fmla="*/ 11 h 11"/>
                <a:gd name="T14" fmla="*/ 55 w 56"/>
                <a:gd name="T15" fmla="*/ 11 h 11"/>
                <a:gd name="T16" fmla="*/ 56 w 56"/>
                <a:gd name="T17" fmla="*/ 11 h 11"/>
                <a:gd name="T18" fmla="*/ 56 w 56"/>
                <a:gd name="T19" fmla="*/ 10 h 11"/>
                <a:gd name="T20" fmla="*/ 56 w 56"/>
                <a:gd name="T21" fmla="*/ 2 h 11"/>
                <a:gd name="T22" fmla="*/ 56 w 56"/>
                <a:gd name="T23" fmla="*/ 2 h 11"/>
                <a:gd name="T24" fmla="*/ 55 w 5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1">
                  <a:moveTo>
                    <a:pt x="55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55" y="11"/>
                  </a:lnTo>
                  <a:lnTo>
                    <a:pt x="56" y="11"/>
                  </a:lnTo>
                  <a:lnTo>
                    <a:pt x="56" y="1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1"/>
            <p:cNvSpPr>
              <a:spLocks/>
            </p:cNvSpPr>
            <p:nvPr/>
          </p:nvSpPr>
          <p:spPr bwMode="auto">
            <a:xfrm>
              <a:off x="5973799" y="1439870"/>
              <a:ext cx="120651" cy="87313"/>
            </a:xfrm>
            <a:custGeom>
              <a:avLst/>
              <a:gdLst>
                <a:gd name="T0" fmla="*/ 76 w 76"/>
                <a:gd name="T1" fmla="*/ 8 h 55"/>
                <a:gd name="T2" fmla="*/ 75 w 76"/>
                <a:gd name="T3" fmla="*/ 4 h 55"/>
                <a:gd name="T4" fmla="*/ 74 w 76"/>
                <a:gd name="T5" fmla="*/ 2 h 55"/>
                <a:gd name="T6" fmla="*/ 71 w 76"/>
                <a:gd name="T7" fmla="*/ 0 h 55"/>
                <a:gd name="T8" fmla="*/ 68 w 76"/>
                <a:gd name="T9" fmla="*/ 0 h 55"/>
                <a:gd name="T10" fmla="*/ 66 w 76"/>
                <a:gd name="T11" fmla="*/ 0 h 55"/>
                <a:gd name="T12" fmla="*/ 63 w 76"/>
                <a:gd name="T13" fmla="*/ 2 h 55"/>
                <a:gd name="T14" fmla="*/ 62 w 76"/>
                <a:gd name="T15" fmla="*/ 4 h 55"/>
                <a:gd name="T16" fmla="*/ 61 w 76"/>
                <a:gd name="T17" fmla="*/ 8 h 55"/>
                <a:gd name="T18" fmla="*/ 62 w 76"/>
                <a:gd name="T19" fmla="*/ 11 h 55"/>
                <a:gd name="T20" fmla="*/ 65 w 76"/>
                <a:gd name="T21" fmla="*/ 13 h 55"/>
                <a:gd name="T22" fmla="*/ 51 w 76"/>
                <a:gd name="T23" fmla="*/ 41 h 55"/>
                <a:gd name="T24" fmla="*/ 42 w 76"/>
                <a:gd name="T25" fmla="*/ 15 h 55"/>
                <a:gd name="T26" fmla="*/ 44 w 76"/>
                <a:gd name="T27" fmla="*/ 12 h 55"/>
                <a:gd name="T28" fmla="*/ 45 w 76"/>
                <a:gd name="T29" fmla="*/ 11 h 55"/>
                <a:gd name="T30" fmla="*/ 46 w 76"/>
                <a:gd name="T31" fmla="*/ 8 h 55"/>
                <a:gd name="T32" fmla="*/ 45 w 76"/>
                <a:gd name="T33" fmla="*/ 4 h 55"/>
                <a:gd name="T34" fmla="*/ 44 w 76"/>
                <a:gd name="T35" fmla="*/ 2 h 55"/>
                <a:gd name="T36" fmla="*/ 41 w 76"/>
                <a:gd name="T37" fmla="*/ 0 h 55"/>
                <a:gd name="T38" fmla="*/ 38 w 76"/>
                <a:gd name="T39" fmla="*/ 0 h 55"/>
                <a:gd name="T40" fmla="*/ 36 w 76"/>
                <a:gd name="T41" fmla="*/ 0 h 55"/>
                <a:gd name="T42" fmla="*/ 33 w 76"/>
                <a:gd name="T43" fmla="*/ 2 h 55"/>
                <a:gd name="T44" fmla="*/ 31 w 76"/>
                <a:gd name="T45" fmla="*/ 4 h 55"/>
                <a:gd name="T46" fmla="*/ 31 w 76"/>
                <a:gd name="T47" fmla="*/ 8 h 55"/>
                <a:gd name="T48" fmla="*/ 31 w 76"/>
                <a:gd name="T49" fmla="*/ 11 h 55"/>
                <a:gd name="T50" fmla="*/ 32 w 76"/>
                <a:gd name="T51" fmla="*/ 12 h 55"/>
                <a:gd name="T52" fmla="*/ 34 w 76"/>
                <a:gd name="T53" fmla="*/ 15 h 55"/>
                <a:gd name="T54" fmla="*/ 25 w 76"/>
                <a:gd name="T55" fmla="*/ 41 h 55"/>
                <a:gd name="T56" fmla="*/ 12 w 76"/>
                <a:gd name="T57" fmla="*/ 13 h 55"/>
                <a:gd name="T58" fmla="*/ 15 w 76"/>
                <a:gd name="T59" fmla="*/ 11 h 55"/>
                <a:gd name="T60" fmla="*/ 15 w 76"/>
                <a:gd name="T61" fmla="*/ 8 h 55"/>
                <a:gd name="T62" fmla="*/ 15 w 76"/>
                <a:gd name="T63" fmla="*/ 4 h 55"/>
                <a:gd name="T64" fmla="*/ 14 w 76"/>
                <a:gd name="T65" fmla="*/ 2 h 55"/>
                <a:gd name="T66" fmla="*/ 11 w 76"/>
                <a:gd name="T67" fmla="*/ 0 h 55"/>
                <a:gd name="T68" fmla="*/ 7 w 76"/>
                <a:gd name="T69" fmla="*/ 0 h 55"/>
                <a:gd name="T70" fmla="*/ 4 w 76"/>
                <a:gd name="T71" fmla="*/ 0 h 55"/>
                <a:gd name="T72" fmla="*/ 2 w 76"/>
                <a:gd name="T73" fmla="*/ 2 h 55"/>
                <a:gd name="T74" fmla="*/ 0 w 76"/>
                <a:gd name="T75" fmla="*/ 4 h 55"/>
                <a:gd name="T76" fmla="*/ 0 w 76"/>
                <a:gd name="T77" fmla="*/ 8 h 55"/>
                <a:gd name="T78" fmla="*/ 0 w 76"/>
                <a:gd name="T79" fmla="*/ 11 h 55"/>
                <a:gd name="T80" fmla="*/ 3 w 76"/>
                <a:gd name="T81" fmla="*/ 13 h 55"/>
                <a:gd name="T82" fmla="*/ 6 w 76"/>
                <a:gd name="T83" fmla="*/ 15 h 55"/>
                <a:gd name="T84" fmla="*/ 10 w 76"/>
                <a:gd name="T85" fmla="*/ 55 h 55"/>
                <a:gd name="T86" fmla="*/ 66 w 76"/>
                <a:gd name="T87" fmla="*/ 55 h 55"/>
                <a:gd name="T88" fmla="*/ 71 w 76"/>
                <a:gd name="T89" fmla="*/ 15 h 55"/>
                <a:gd name="T90" fmla="*/ 74 w 76"/>
                <a:gd name="T91" fmla="*/ 13 h 55"/>
                <a:gd name="T92" fmla="*/ 75 w 76"/>
                <a:gd name="T93" fmla="*/ 11 h 55"/>
                <a:gd name="T94" fmla="*/ 76 w 76"/>
                <a:gd name="T9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55">
                  <a:moveTo>
                    <a:pt x="76" y="8"/>
                  </a:moveTo>
                  <a:lnTo>
                    <a:pt x="75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1" y="8"/>
                  </a:lnTo>
                  <a:lnTo>
                    <a:pt x="62" y="11"/>
                  </a:lnTo>
                  <a:lnTo>
                    <a:pt x="65" y="13"/>
                  </a:lnTo>
                  <a:lnTo>
                    <a:pt x="51" y="41"/>
                  </a:lnTo>
                  <a:lnTo>
                    <a:pt x="42" y="15"/>
                  </a:lnTo>
                  <a:lnTo>
                    <a:pt x="44" y="12"/>
                  </a:lnTo>
                  <a:lnTo>
                    <a:pt x="45" y="11"/>
                  </a:lnTo>
                  <a:lnTo>
                    <a:pt x="46" y="8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31" y="8"/>
                  </a:lnTo>
                  <a:lnTo>
                    <a:pt x="31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25" y="41"/>
                  </a:lnTo>
                  <a:lnTo>
                    <a:pt x="12" y="13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5"/>
                  </a:lnTo>
                  <a:lnTo>
                    <a:pt x="10" y="55"/>
                  </a:lnTo>
                  <a:lnTo>
                    <a:pt x="66" y="55"/>
                  </a:lnTo>
                  <a:lnTo>
                    <a:pt x="71" y="15"/>
                  </a:lnTo>
                  <a:lnTo>
                    <a:pt x="74" y="13"/>
                  </a:lnTo>
                  <a:lnTo>
                    <a:pt x="75" y="11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663744" y="1840051"/>
            <a:ext cx="142893" cy="134065"/>
            <a:chOff x="6483389" y="1431925"/>
            <a:chExt cx="128604" cy="12065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6483394" y="1431931"/>
              <a:ext cx="31750" cy="15875"/>
            </a:xfrm>
            <a:custGeom>
              <a:avLst/>
              <a:gdLst>
                <a:gd name="T0" fmla="*/ 20 w 20"/>
                <a:gd name="T1" fmla="*/ 0 h 10"/>
                <a:gd name="T2" fmla="*/ 5 w 20"/>
                <a:gd name="T3" fmla="*/ 0 h 10"/>
                <a:gd name="T4" fmla="*/ 3 w 20"/>
                <a:gd name="T5" fmla="*/ 0 h 10"/>
                <a:gd name="T6" fmla="*/ 0 w 20"/>
                <a:gd name="T7" fmla="*/ 3 h 10"/>
                <a:gd name="T8" fmla="*/ 0 w 20"/>
                <a:gd name="T9" fmla="*/ 5 h 10"/>
                <a:gd name="T10" fmla="*/ 0 w 20"/>
                <a:gd name="T11" fmla="*/ 10 h 10"/>
                <a:gd name="T12" fmla="*/ 20 w 20"/>
                <a:gd name="T13" fmla="*/ 10 h 10"/>
                <a:gd name="T14" fmla="*/ 20 w 2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0">
                  <a:moveTo>
                    <a:pt x="20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0" y="1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6523083" y="1431925"/>
              <a:ext cx="41275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6572305" y="1431928"/>
              <a:ext cx="39688" cy="15875"/>
            </a:xfrm>
            <a:custGeom>
              <a:avLst/>
              <a:gdLst>
                <a:gd name="T0" fmla="*/ 20 w 25"/>
                <a:gd name="T1" fmla="*/ 0 h 10"/>
                <a:gd name="T2" fmla="*/ 0 w 25"/>
                <a:gd name="T3" fmla="*/ 0 h 10"/>
                <a:gd name="T4" fmla="*/ 0 w 25"/>
                <a:gd name="T5" fmla="*/ 10 h 10"/>
                <a:gd name="T6" fmla="*/ 25 w 25"/>
                <a:gd name="T7" fmla="*/ 10 h 10"/>
                <a:gd name="T8" fmla="*/ 25 w 25"/>
                <a:gd name="T9" fmla="*/ 5 h 10"/>
                <a:gd name="T10" fmla="*/ 25 w 25"/>
                <a:gd name="T11" fmla="*/ 3 h 10"/>
                <a:gd name="T12" fmla="*/ 23 w 25"/>
                <a:gd name="T13" fmla="*/ 0 h 10"/>
                <a:gd name="T14" fmla="*/ 20 w 2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0">
                  <a:moveTo>
                    <a:pt x="2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25" y="10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3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6483389" y="1454158"/>
              <a:ext cx="128588" cy="98426"/>
            </a:xfrm>
            <a:custGeom>
              <a:avLst/>
              <a:gdLst>
                <a:gd name="T0" fmla="*/ 0 w 81"/>
                <a:gd name="T1" fmla="*/ 57 h 62"/>
                <a:gd name="T2" fmla="*/ 0 w 81"/>
                <a:gd name="T3" fmla="*/ 59 h 62"/>
                <a:gd name="T4" fmla="*/ 3 w 81"/>
                <a:gd name="T5" fmla="*/ 62 h 62"/>
                <a:gd name="T6" fmla="*/ 5 w 81"/>
                <a:gd name="T7" fmla="*/ 62 h 62"/>
                <a:gd name="T8" fmla="*/ 76 w 81"/>
                <a:gd name="T9" fmla="*/ 62 h 62"/>
                <a:gd name="T10" fmla="*/ 79 w 81"/>
                <a:gd name="T11" fmla="*/ 62 h 62"/>
                <a:gd name="T12" fmla="*/ 81 w 81"/>
                <a:gd name="T13" fmla="*/ 59 h 62"/>
                <a:gd name="T14" fmla="*/ 81 w 81"/>
                <a:gd name="T15" fmla="*/ 57 h 62"/>
                <a:gd name="T16" fmla="*/ 81 w 81"/>
                <a:gd name="T17" fmla="*/ 0 h 62"/>
                <a:gd name="T18" fmla="*/ 0 w 81"/>
                <a:gd name="T19" fmla="*/ 0 h 62"/>
                <a:gd name="T20" fmla="*/ 0 w 81"/>
                <a:gd name="T21" fmla="*/ 57 h 62"/>
                <a:gd name="T22" fmla="*/ 41 w 81"/>
                <a:gd name="T23" fmla="*/ 16 h 62"/>
                <a:gd name="T24" fmla="*/ 60 w 81"/>
                <a:gd name="T25" fmla="*/ 11 h 62"/>
                <a:gd name="T26" fmla="*/ 66 w 81"/>
                <a:gd name="T27" fmla="*/ 11 h 62"/>
                <a:gd name="T28" fmla="*/ 56 w 81"/>
                <a:gd name="T29" fmla="*/ 51 h 62"/>
                <a:gd name="T30" fmla="*/ 46 w 81"/>
                <a:gd name="T31" fmla="*/ 51 h 62"/>
                <a:gd name="T32" fmla="*/ 53 w 81"/>
                <a:gd name="T33" fmla="*/ 24 h 62"/>
                <a:gd name="T34" fmla="*/ 41 w 81"/>
                <a:gd name="T35" fmla="*/ 27 h 62"/>
                <a:gd name="T36" fmla="*/ 41 w 81"/>
                <a:gd name="T37" fmla="*/ 16 h 62"/>
                <a:gd name="T38" fmla="*/ 11 w 81"/>
                <a:gd name="T39" fmla="*/ 27 h 62"/>
                <a:gd name="T40" fmla="*/ 20 w 81"/>
                <a:gd name="T41" fmla="*/ 27 h 62"/>
                <a:gd name="T42" fmla="*/ 20 w 81"/>
                <a:gd name="T43" fmla="*/ 16 h 62"/>
                <a:gd name="T44" fmla="*/ 25 w 81"/>
                <a:gd name="T45" fmla="*/ 16 h 62"/>
                <a:gd name="T46" fmla="*/ 25 w 81"/>
                <a:gd name="T47" fmla="*/ 27 h 62"/>
                <a:gd name="T48" fmla="*/ 35 w 81"/>
                <a:gd name="T49" fmla="*/ 27 h 62"/>
                <a:gd name="T50" fmla="*/ 35 w 81"/>
                <a:gd name="T51" fmla="*/ 32 h 62"/>
                <a:gd name="T52" fmla="*/ 25 w 81"/>
                <a:gd name="T53" fmla="*/ 32 h 62"/>
                <a:gd name="T54" fmla="*/ 25 w 81"/>
                <a:gd name="T55" fmla="*/ 42 h 62"/>
                <a:gd name="T56" fmla="*/ 20 w 81"/>
                <a:gd name="T57" fmla="*/ 42 h 62"/>
                <a:gd name="T58" fmla="*/ 20 w 81"/>
                <a:gd name="T59" fmla="*/ 32 h 62"/>
                <a:gd name="T60" fmla="*/ 11 w 81"/>
                <a:gd name="T61" fmla="*/ 32 h 62"/>
                <a:gd name="T62" fmla="*/ 11 w 81"/>
                <a:gd name="T63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62">
                  <a:moveTo>
                    <a:pt x="0" y="57"/>
                  </a:moveTo>
                  <a:lnTo>
                    <a:pt x="0" y="59"/>
                  </a:lnTo>
                  <a:lnTo>
                    <a:pt x="3" y="62"/>
                  </a:lnTo>
                  <a:lnTo>
                    <a:pt x="5" y="62"/>
                  </a:lnTo>
                  <a:lnTo>
                    <a:pt x="76" y="62"/>
                  </a:lnTo>
                  <a:lnTo>
                    <a:pt x="79" y="62"/>
                  </a:lnTo>
                  <a:lnTo>
                    <a:pt x="81" y="59"/>
                  </a:lnTo>
                  <a:lnTo>
                    <a:pt x="81" y="57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57"/>
                  </a:lnTo>
                  <a:close/>
                  <a:moveTo>
                    <a:pt x="41" y="16"/>
                  </a:moveTo>
                  <a:lnTo>
                    <a:pt x="60" y="11"/>
                  </a:lnTo>
                  <a:lnTo>
                    <a:pt x="66" y="11"/>
                  </a:lnTo>
                  <a:lnTo>
                    <a:pt x="56" y="51"/>
                  </a:lnTo>
                  <a:lnTo>
                    <a:pt x="46" y="51"/>
                  </a:lnTo>
                  <a:lnTo>
                    <a:pt x="53" y="24"/>
                  </a:lnTo>
                  <a:lnTo>
                    <a:pt x="41" y="27"/>
                  </a:lnTo>
                  <a:lnTo>
                    <a:pt x="41" y="16"/>
                  </a:lnTo>
                  <a:close/>
                  <a:moveTo>
                    <a:pt x="11" y="27"/>
                  </a:moveTo>
                  <a:lnTo>
                    <a:pt x="20" y="27"/>
                  </a:lnTo>
                  <a:lnTo>
                    <a:pt x="20" y="16"/>
                  </a:lnTo>
                  <a:lnTo>
                    <a:pt x="25" y="16"/>
                  </a:lnTo>
                  <a:lnTo>
                    <a:pt x="25" y="27"/>
                  </a:lnTo>
                  <a:lnTo>
                    <a:pt x="35" y="27"/>
                  </a:lnTo>
                  <a:lnTo>
                    <a:pt x="35" y="32"/>
                  </a:lnTo>
                  <a:lnTo>
                    <a:pt x="25" y="32"/>
                  </a:lnTo>
                  <a:lnTo>
                    <a:pt x="25" y="42"/>
                  </a:lnTo>
                  <a:lnTo>
                    <a:pt x="20" y="42"/>
                  </a:lnTo>
                  <a:lnTo>
                    <a:pt x="20" y="32"/>
                  </a:lnTo>
                  <a:lnTo>
                    <a:pt x="11" y="32"/>
                  </a:lnTo>
                  <a:lnTo>
                    <a:pt x="11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363589" y="1831233"/>
            <a:ext cx="142875" cy="142875"/>
            <a:chOff x="4413259" y="1423990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8" name="Freeform 36"/>
            <p:cNvSpPr>
              <a:spLocks noEditPoints="1"/>
            </p:cNvSpPr>
            <p:nvPr/>
          </p:nvSpPr>
          <p:spPr bwMode="auto">
            <a:xfrm>
              <a:off x="4413259" y="1423990"/>
              <a:ext cx="128588" cy="128588"/>
            </a:xfrm>
            <a:custGeom>
              <a:avLst/>
              <a:gdLst>
                <a:gd name="T0" fmla="*/ 41 w 81"/>
                <a:gd name="T1" fmla="*/ 0 h 81"/>
                <a:gd name="T2" fmla="*/ 25 w 81"/>
                <a:gd name="T3" fmla="*/ 2 h 81"/>
                <a:gd name="T4" fmla="*/ 12 w 81"/>
                <a:gd name="T5" fmla="*/ 12 h 81"/>
                <a:gd name="T6" fmla="*/ 3 w 81"/>
                <a:gd name="T7" fmla="*/ 25 h 81"/>
                <a:gd name="T8" fmla="*/ 0 w 81"/>
                <a:gd name="T9" fmla="*/ 40 h 81"/>
                <a:gd name="T10" fmla="*/ 3 w 81"/>
                <a:gd name="T11" fmla="*/ 56 h 81"/>
                <a:gd name="T12" fmla="*/ 12 w 81"/>
                <a:gd name="T13" fmla="*/ 69 h 81"/>
                <a:gd name="T14" fmla="*/ 25 w 81"/>
                <a:gd name="T15" fmla="*/ 78 h 81"/>
                <a:gd name="T16" fmla="*/ 41 w 81"/>
                <a:gd name="T17" fmla="*/ 81 h 81"/>
                <a:gd name="T18" fmla="*/ 57 w 81"/>
                <a:gd name="T19" fmla="*/ 78 h 81"/>
                <a:gd name="T20" fmla="*/ 70 w 81"/>
                <a:gd name="T21" fmla="*/ 69 h 81"/>
                <a:gd name="T22" fmla="*/ 78 w 81"/>
                <a:gd name="T23" fmla="*/ 56 h 81"/>
                <a:gd name="T24" fmla="*/ 81 w 81"/>
                <a:gd name="T25" fmla="*/ 40 h 81"/>
                <a:gd name="T26" fmla="*/ 78 w 81"/>
                <a:gd name="T27" fmla="*/ 25 h 81"/>
                <a:gd name="T28" fmla="*/ 70 w 81"/>
                <a:gd name="T29" fmla="*/ 12 h 81"/>
                <a:gd name="T30" fmla="*/ 57 w 81"/>
                <a:gd name="T31" fmla="*/ 2 h 81"/>
                <a:gd name="T32" fmla="*/ 41 w 81"/>
                <a:gd name="T33" fmla="*/ 0 h 81"/>
                <a:gd name="T34" fmla="*/ 41 w 81"/>
                <a:gd name="T35" fmla="*/ 76 h 81"/>
                <a:gd name="T36" fmla="*/ 27 w 81"/>
                <a:gd name="T37" fmla="*/ 73 h 81"/>
                <a:gd name="T38" fmla="*/ 15 w 81"/>
                <a:gd name="T39" fmla="*/ 65 h 81"/>
                <a:gd name="T40" fmla="*/ 8 w 81"/>
                <a:gd name="T41" fmla="*/ 55 h 81"/>
                <a:gd name="T42" fmla="*/ 4 w 81"/>
                <a:gd name="T43" fmla="*/ 40 h 81"/>
                <a:gd name="T44" fmla="*/ 8 w 81"/>
                <a:gd name="T45" fmla="*/ 26 h 81"/>
                <a:gd name="T46" fmla="*/ 15 w 81"/>
                <a:gd name="T47" fmla="*/ 15 h 81"/>
                <a:gd name="T48" fmla="*/ 27 w 81"/>
                <a:gd name="T49" fmla="*/ 8 h 81"/>
                <a:gd name="T50" fmla="*/ 41 w 81"/>
                <a:gd name="T51" fmla="*/ 5 h 81"/>
                <a:gd name="T52" fmla="*/ 54 w 81"/>
                <a:gd name="T53" fmla="*/ 8 h 81"/>
                <a:gd name="T54" fmla="*/ 66 w 81"/>
                <a:gd name="T55" fmla="*/ 15 h 81"/>
                <a:gd name="T56" fmla="*/ 74 w 81"/>
                <a:gd name="T57" fmla="*/ 26 h 81"/>
                <a:gd name="T58" fmla="*/ 76 w 81"/>
                <a:gd name="T59" fmla="*/ 40 h 81"/>
                <a:gd name="T60" fmla="*/ 74 w 81"/>
                <a:gd name="T61" fmla="*/ 55 h 81"/>
                <a:gd name="T62" fmla="*/ 66 w 81"/>
                <a:gd name="T63" fmla="*/ 65 h 81"/>
                <a:gd name="T64" fmla="*/ 54 w 81"/>
                <a:gd name="T65" fmla="*/ 73 h 81"/>
                <a:gd name="T66" fmla="*/ 41 w 81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25" y="2"/>
                  </a:lnTo>
                  <a:lnTo>
                    <a:pt x="12" y="12"/>
                  </a:lnTo>
                  <a:lnTo>
                    <a:pt x="3" y="25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1"/>
                  </a:lnTo>
                  <a:lnTo>
                    <a:pt x="57" y="78"/>
                  </a:lnTo>
                  <a:lnTo>
                    <a:pt x="70" y="69"/>
                  </a:lnTo>
                  <a:lnTo>
                    <a:pt x="78" y="56"/>
                  </a:lnTo>
                  <a:lnTo>
                    <a:pt x="81" y="40"/>
                  </a:lnTo>
                  <a:lnTo>
                    <a:pt x="78" y="25"/>
                  </a:lnTo>
                  <a:lnTo>
                    <a:pt x="70" y="12"/>
                  </a:lnTo>
                  <a:lnTo>
                    <a:pt x="57" y="2"/>
                  </a:lnTo>
                  <a:lnTo>
                    <a:pt x="41" y="0"/>
                  </a:lnTo>
                  <a:close/>
                  <a:moveTo>
                    <a:pt x="41" y="76"/>
                  </a:moveTo>
                  <a:lnTo>
                    <a:pt x="27" y="73"/>
                  </a:lnTo>
                  <a:lnTo>
                    <a:pt x="15" y="65"/>
                  </a:lnTo>
                  <a:lnTo>
                    <a:pt x="8" y="55"/>
                  </a:lnTo>
                  <a:lnTo>
                    <a:pt x="4" y="40"/>
                  </a:lnTo>
                  <a:lnTo>
                    <a:pt x="8" y="26"/>
                  </a:lnTo>
                  <a:lnTo>
                    <a:pt x="15" y="15"/>
                  </a:lnTo>
                  <a:lnTo>
                    <a:pt x="27" y="8"/>
                  </a:lnTo>
                  <a:lnTo>
                    <a:pt x="41" y="5"/>
                  </a:lnTo>
                  <a:lnTo>
                    <a:pt x="54" y="8"/>
                  </a:lnTo>
                  <a:lnTo>
                    <a:pt x="66" y="15"/>
                  </a:lnTo>
                  <a:lnTo>
                    <a:pt x="74" y="26"/>
                  </a:lnTo>
                  <a:lnTo>
                    <a:pt x="76" y="40"/>
                  </a:lnTo>
                  <a:lnTo>
                    <a:pt x="74" y="55"/>
                  </a:lnTo>
                  <a:lnTo>
                    <a:pt x="66" y="65"/>
                  </a:lnTo>
                  <a:lnTo>
                    <a:pt x="54" y="73"/>
                  </a:lnTo>
                  <a:lnTo>
                    <a:pt x="41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4427565" y="1436695"/>
              <a:ext cx="98426" cy="90488"/>
            </a:xfrm>
            <a:custGeom>
              <a:avLst/>
              <a:gdLst>
                <a:gd name="T0" fmla="*/ 38 w 62"/>
                <a:gd name="T1" fmla="*/ 22 h 57"/>
                <a:gd name="T2" fmla="*/ 32 w 62"/>
                <a:gd name="T3" fmla="*/ 0 h 57"/>
                <a:gd name="T4" fmla="*/ 24 w 62"/>
                <a:gd name="T5" fmla="*/ 22 h 57"/>
                <a:gd name="T6" fmla="*/ 0 w 62"/>
                <a:gd name="T7" fmla="*/ 22 h 57"/>
                <a:gd name="T8" fmla="*/ 20 w 62"/>
                <a:gd name="T9" fmla="*/ 36 h 57"/>
                <a:gd name="T10" fmla="*/ 12 w 62"/>
                <a:gd name="T11" fmla="*/ 57 h 57"/>
                <a:gd name="T12" fmla="*/ 32 w 62"/>
                <a:gd name="T13" fmla="*/ 44 h 57"/>
                <a:gd name="T14" fmla="*/ 50 w 62"/>
                <a:gd name="T15" fmla="*/ 57 h 57"/>
                <a:gd name="T16" fmla="*/ 44 w 62"/>
                <a:gd name="T17" fmla="*/ 36 h 57"/>
                <a:gd name="T18" fmla="*/ 62 w 62"/>
                <a:gd name="T19" fmla="*/ 22 h 57"/>
                <a:gd name="T20" fmla="*/ 38 w 62"/>
                <a:gd name="T21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7">
                  <a:moveTo>
                    <a:pt x="38" y="22"/>
                  </a:moveTo>
                  <a:lnTo>
                    <a:pt x="32" y="0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20" y="36"/>
                  </a:lnTo>
                  <a:lnTo>
                    <a:pt x="12" y="57"/>
                  </a:lnTo>
                  <a:lnTo>
                    <a:pt x="32" y="44"/>
                  </a:lnTo>
                  <a:lnTo>
                    <a:pt x="50" y="57"/>
                  </a:lnTo>
                  <a:lnTo>
                    <a:pt x="44" y="36"/>
                  </a:lnTo>
                  <a:lnTo>
                    <a:pt x="62" y="22"/>
                  </a:lnTo>
                  <a:lnTo>
                    <a:pt x="3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Freeform 38"/>
          <p:cNvSpPr>
            <a:spLocks/>
          </p:cNvSpPr>
          <p:nvPr/>
        </p:nvSpPr>
        <p:spPr bwMode="auto">
          <a:xfrm>
            <a:off x="2804711" y="1831238"/>
            <a:ext cx="139347" cy="121709"/>
          </a:xfrm>
          <a:custGeom>
            <a:avLst/>
            <a:gdLst>
              <a:gd name="T0" fmla="*/ 59 w 79"/>
              <a:gd name="T1" fmla="*/ 1 h 69"/>
              <a:gd name="T2" fmla="*/ 56 w 79"/>
              <a:gd name="T3" fmla="*/ 1 h 69"/>
              <a:gd name="T4" fmla="*/ 50 w 79"/>
              <a:gd name="T5" fmla="*/ 4 h 69"/>
              <a:gd name="T6" fmla="*/ 42 w 79"/>
              <a:gd name="T7" fmla="*/ 4 h 69"/>
              <a:gd name="T8" fmla="*/ 33 w 79"/>
              <a:gd name="T9" fmla="*/ 2 h 69"/>
              <a:gd name="T10" fmla="*/ 21 w 79"/>
              <a:gd name="T11" fmla="*/ 0 h 69"/>
              <a:gd name="T12" fmla="*/ 12 w 79"/>
              <a:gd name="T13" fmla="*/ 1 h 69"/>
              <a:gd name="T14" fmla="*/ 5 w 79"/>
              <a:gd name="T15" fmla="*/ 6 h 69"/>
              <a:gd name="T16" fmla="*/ 4 w 79"/>
              <a:gd name="T17" fmla="*/ 6 h 69"/>
              <a:gd name="T18" fmla="*/ 3 w 79"/>
              <a:gd name="T19" fmla="*/ 6 h 69"/>
              <a:gd name="T20" fmla="*/ 1 w 79"/>
              <a:gd name="T21" fmla="*/ 8 h 69"/>
              <a:gd name="T22" fmla="*/ 0 w 79"/>
              <a:gd name="T23" fmla="*/ 10 h 69"/>
              <a:gd name="T24" fmla="*/ 1 w 79"/>
              <a:gd name="T25" fmla="*/ 12 h 69"/>
              <a:gd name="T26" fmla="*/ 36 w 79"/>
              <a:gd name="T27" fmla="*/ 68 h 69"/>
              <a:gd name="T28" fmla="*/ 37 w 79"/>
              <a:gd name="T29" fmla="*/ 69 h 69"/>
              <a:gd name="T30" fmla="*/ 39 w 79"/>
              <a:gd name="T31" fmla="*/ 69 h 69"/>
              <a:gd name="T32" fmla="*/ 41 w 79"/>
              <a:gd name="T33" fmla="*/ 69 h 69"/>
              <a:gd name="T34" fmla="*/ 42 w 79"/>
              <a:gd name="T35" fmla="*/ 68 h 69"/>
              <a:gd name="T36" fmla="*/ 42 w 79"/>
              <a:gd name="T37" fmla="*/ 66 h 69"/>
              <a:gd name="T38" fmla="*/ 42 w 79"/>
              <a:gd name="T39" fmla="*/ 64 h 69"/>
              <a:gd name="T40" fmla="*/ 26 w 79"/>
              <a:gd name="T41" fmla="*/ 39 h 69"/>
              <a:gd name="T42" fmla="*/ 33 w 79"/>
              <a:gd name="T43" fmla="*/ 34 h 69"/>
              <a:gd name="T44" fmla="*/ 41 w 79"/>
              <a:gd name="T45" fmla="*/ 32 h 69"/>
              <a:gd name="T46" fmla="*/ 53 w 79"/>
              <a:gd name="T47" fmla="*/ 35 h 69"/>
              <a:gd name="T48" fmla="*/ 63 w 79"/>
              <a:gd name="T49" fmla="*/ 36 h 69"/>
              <a:gd name="T50" fmla="*/ 71 w 79"/>
              <a:gd name="T51" fmla="*/ 36 h 69"/>
              <a:gd name="T52" fmla="*/ 77 w 79"/>
              <a:gd name="T53" fmla="*/ 34 h 69"/>
              <a:gd name="T54" fmla="*/ 79 w 79"/>
              <a:gd name="T55" fmla="*/ 34 h 69"/>
              <a:gd name="T56" fmla="*/ 59 w 79"/>
              <a:gd name="T57" fmla="*/ 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9" h="69">
                <a:moveTo>
                  <a:pt x="59" y="1"/>
                </a:moveTo>
                <a:lnTo>
                  <a:pt x="56" y="1"/>
                </a:lnTo>
                <a:lnTo>
                  <a:pt x="50" y="4"/>
                </a:lnTo>
                <a:lnTo>
                  <a:pt x="42" y="4"/>
                </a:lnTo>
                <a:lnTo>
                  <a:pt x="33" y="2"/>
                </a:lnTo>
                <a:lnTo>
                  <a:pt x="21" y="0"/>
                </a:lnTo>
                <a:lnTo>
                  <a:pt x="12" y="1"/>
                </a:lnTo>
                <a:lnTo>
                  <a:pt x="5" y="6"/>
                </a:lnTo>
                <a:lnTo>
                  <a:pt x="4" y="6"/>
                </a:lnTo>
                <a:lnTo>
                  <a:pt x="3" y="6"/>
                </a:lnTo>
                <a:lnTo>
                  <a:pt x="1" y="8"/>
                </a:lnTo>
                <a:lnTo>
                  <a:pt x="0" y="10"/>
                </a:lnTo>
                <a:lnTo>
                  <a:pt x="1" y="12"/>
                </a:lnTo>
                <a:lnTo>
                  <a:pt x="36" y="68"/>
                </a:lnTo>
                <a:lnTo>
                  <a:pt x="37" y="69"/>
                </a:lnTo>
                <a:lnTo>
                  <a:pt x="39" y="69"/>
                </a:lnTo>
                <a:lnTo>
                  <a:pt x="41" y="69"/>
                </a:lnTo>
                <a:lnTo>
                  <a:pt x="42" y="68"/>
                </a:lnTo>
                <a:lnTo>
                  <a:pt x="42" y="66"/>
                </a:lnTo>
                <a:lnTo>
                  <a:pt x="42" y="64"/>
                </a:lnTo>
                <a:lnTo>
                  <a:pt x="26" y="39"/>
                </a:lnTo>
                <a:lnTo>
                  <a:pt x="33" y="34"/>
                </a:lnTo>
                <a:lnTo>
                  <a:pt x="41" y="32"/>
                </a:lnTo>
                <a:lnTo>
                  <a:pt x="53" y="35"/>
                </a:lnTo>
                <a:lnTo>
                  <a:pt x="63" y="36"/>
                </a:lnTo>
                <a:lnTo>
                  <a:pt x="71" y="36"/>
                </a:lnTo>
                <a:lnTo>
                  <a:pt x="77" y="34"/>
                </a:lnTo>
                <a:lnTo>
                  <a:pt x="79" y="34"/>
                </a:lnTo>
                <a:lnTo>
                  <a:pt x="59" y="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" name="Freeform 39"/>
          <p:cNvSpPr>
            <a:spLocks noEditPoints="1"/>
          </p:cNvSpPr>
          <p:nvPr/>
        </p:nvSpPr>
        <p:spPr bwMode="auto">
          <a:xfrm>
            <a:off x="2226154" y="1831238"/>
            <a:ext cx="98779" cy="142875"/>
          </a:xfrm>
          <a:custGeom>
            <a:avLst/>
            <a:gdLst>
              <a:gd name="T0" fmla="*/ 56 w 56"/>
              <a:gd name="T1" fmla="*/ 30 h 81"/>
              <a:gd name="T2" fmla="*/ 52 w 56"/>
              <a:gd name="T3" fmla="*/ 31 h 81"/>
              <a:gd name="T4" fmla="*/ 43 w 56"/>
              <a:gd name="T5" fmla="*/ 35 h 81"/>
              <a:gd name="T6" fmla="*/ 43 w 56"/>
              <a:gd name="T7" fmla="*/ 30 h 81"/>
              <a:gd name="T8" fmla="*/ 44 w 56"/>
              <a:gd name="T9" fmla="*/ 19 h 81"/>
              <a:gd name="T10" fmla="*/ 44 w 56"/>
              <a:gd name="T11" fmla="*/ 15 h 81"/>
              <a:gd name="T12" fmla="*/ 39 w 56"/>
              <a:gd name="T13" fmla="*/ 19 h 81"/>
              <a:gd name="T14" fmla="*/ 34 w 56"/>
              <a:gd name="T15" fmla="*/ 15 h 81"/>
              <a:gd name="T16" fmla="*/ 35 w 56"/>
              <a:gd name="T17" fmla="*/ 0 h 81"/>
              <a:gd name="T18" fmla="*/ 9 w 56"/>
              <a:gd name="T19" fmla="*/ 27 h 81"/>
              <a:gd name="T20" fmla="*/ 0 w 56"/>
              <a:gd name="T21" fmla="*/ 53 h 81"/>
              <a:gd name="T22" fmla="*/ 1 w 56"/>
              <a:gd name="T23" fmla="*/ 65 h 81"/>
              <a:gd name="T24" fmla="*/ 6 w 56"/>
              <a:gd name="T25" fmla="*/ 77 h 81"/>
              <a:gd name="T26" fmla="*/ 26 w 56"/>
              <a:gd name="T27" fmla="*/ 81 h 81"/>
              <a:gd name="T28" fmla="*/ 47 w 56"/>
              <a:gd name="T29" fmla="*/ 76 h 81"/>
              <a:gd name="T30" fmla="*/ 52 w 56"/>
              <a:gd name="T31" fmla="*/ 64 h 81"/>
              <a:gd name="T32" fmla="*/ 53 w 56"/>
              <a:gd name="T33" fmla="*/ 47 h 81"/>
              <a:gd name="T34" fmla="*/ 56 w 56"/>
              <a:gd name="T35" fmla="*/ 30 h 81"/>
              <a:gd name="T36" fmla="*/ 18 w 56"/>
              <a:gd name="T37" fmla="*/ 72 h 81"/>
              <a:gd name="T38" fmla="*/ 11 w 56"/>
              <a:gd name="T39" fmla="*/ 63 h 81"/>
              <a:gd name="T40" fmla="*/ 13 w 56"/>
              <a:gd name="T41" fmla="*/ 52 h 81"/>
              <a:gd name="T42" fmla="*/ 14 w 56"/>
              <a:gd name="T43" fmla="*/ 51 h 81"/>
              <a:gd name="T44" fmla="*/ 14 w 56"/>
              <a:gd name="T45" fmla="*/ 52 h 81"/>
              <a:gd name="T46" fmla="*/ 15 w 56"/>
              <a:gd name="T47" fmla="*/ 57 h 81"/>
              <a:gd name="T48" fmla="*/ 22 w 56"/>
              <a:gd name="T49" fmla="*/ 64 h 81"/>
              <a:gd name="T50" fmla="*/ 21 w 56"/>
              <a:gd name="T51" fmla="*/ 57 h 81"/>
              <a:gd name="T52" fmla="*/ 24 w 56"/>
              <a:gd name="T53" fmla="*/ 52 h 81"/>
              <a:gd name="T54" fmla="*/ 28 w 56"/>
              <a:gd name="T55" fmla="*/ 47 h 81"/>
              <a:gd name="T56" fmla="*/ 31 w 56"/>
              <a:gd name="T57" fmla="*/ 49 h 81"/>
              <a:gd name="T58" fmla="*/ 32 w 56"/>
              <a:gd name="T59" fmla="*/ 59 h 81"/>
              <a:gd name="T60" fmla="*/ 34 w 56"/>
              <a:gd name="T61" fmla="*/ 63 h 81"/>
              <a:gd name="T62" fmla="*/ 35 w 56"/>
              <a:gd name="T63" fmla="*/ 64 h 81"/>
              <a:gd name="T64" fmla="*/ 38 w 56"/>
              <a:gd name="T65" fmla="*/ 60 h 81"/>
              <a:gd name="T66" fmla="*/ 43 w 56"/>
              <a:gd name="T67" fmla="*/ 53 h 81"/>
              <a:gd name="T68" fmla="*/ 45 w 56"/>
              <a:gd name="T69" fmla="*/ 59 h 81"/>
              <a:gd name="T70" fmla="*/ 39 w 56"/>
              <a:gd name="T71" fmla="*/ 7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" h="81">
                <a:moveTo>
                  <a:pt x="56" y="30"/>
                </a:moveTo>
                <a:lnTo>
                  <a:pt x="56" y="30"/>
                </a:lnTo>
                <a:lnTo>
                  <a:pt x="55" y="31"/>
                </a:lnTo>
                <a:lnTo>
                  <a:pt x="52" y="31"/>
                </a:lnTo>
                <a:lnTo>
                  <a:pt x="48" y="32"/>
                </a:lnTo>
                <a:lnTo>
                  <a:pt x="43" y="35"/>
                </a:lnTo>
                <a:lnTo>
                  <a:pt x="43" y="35"/>
                </a:lnTo>
                <a:lnTo>
                  <a:pt x="43" y="30"/>
                </a:lnTo>
                <a:lnTo>
                  <a:pt x="44" y="25"/>
                </a:lnTo>
                <a:lnTo>
                  <a:pt x="44" y="19"/>
                </a:lnTo>
                <a:lnTo>
                  <a:pt x="45" y="15"/>
                </a:lnTo>
                <a:lnTo>
                  <a:pt x="44" y="15"/>
                </a:lnTo>
                <a:lnTo>
                  <a:pt x="41" y="18"/>
                </a:lnTo>
                <a:lnTo>
                  <a:pt x="39" y="19"/>
                </a:lnTo>
                <a:lnTo>
                  <a:pt x="36" y="22"/>
                </a:lnTo>
                <a:lnTo>
                  <a:pt x="34" y="15"/>
                </a:lnTo>
                <a:lnTo>
                  <a:pt x="34" y="6"/>
                </a:lnTo>
                <a:lnTo>
                  <a:pt x="35" y="0"/>
                </a:lnTo>
                <a:lnTo>
                  <a:pt x="21" y="13"/>
                </a:lnTo>
                <a:lnTo>
                  <a:pt x="9" y="27"/>
                </a:lnTo>
                <a:lnTo>
                  <a:pt x="2" y="40"/>
                </a:lnTo>
                <a:lnTo>
                  <a:pt x="0" y="53"/>
                </a:lnTo>
                <a:lnTo>
                  <a:pt x="0" y="59"/>
                </a:lnTo>
                <a:lnTo>
                  <a:pt x="1" y="65"/>
                </a:lnTo>
                <a:lnTo>
                  <a:pt x="2" y="72"/>
                </a:lnTo>
                <a:lnTo>
                  <a:pt x="6" y="77"/>
                </a:lnTo>
                <a:lnTo>
                  <a:pt x="14" y="80"/>
                </a:lnTo>
                <a:lnTo>
                  <a:pt x="26" y="81"/>
                </a:lnTo>
                <a:lnTo>
                  <a:pt x="39" y="80"/>
                </a:lnTo>
                <a:lnTo>
                  <a:pt x="47" y="76"/>
                </a:lnTo>
                <a:lnTo>
                  <a:pt x="51" y="70"/>
                </a:lnTo>
                <a:lnTo>
                  <a:pt x="52" y="64"/>
                </a:lnTo>
                <a:lnTo>
                  <a:pt x="53" y="55"/>
                </a:lnTo>
                <a:lnTo>
                  <a:pt x="53" y="47"/>
                </a:lnTo>
                <a:lnTo>
                  <a:pt x="53" y="38"/>
                </a:lnTo>
                <a:lnTo>
                  <a:pt x="56" y="30"/>
                </a:lnTo>
                <a:close/>
                <a:moveTo>
                  <a:pt x="28" y="73"/>
                </a:moveTo>
                <a:lnTo>
                  <a:pt x="18" y="72"/>
                </a:lnTo>
                <a:lnTo>
                  <a:pt x="13" y="68"/>
                </a:lnTo>
                <a:lnTo>
                  <a:pt x="11" y="63"/>
                </a:lnTo>
                <a:lnTo>
                  <a:pt x="11" y="57"/>
                </a:lnTo>
                <a:lnTo>
                  <a:pt x="13" y="52"/>
                </a:lnTo>
                <a:lnTo>
                  <a:pt x="14" y="49"/>
                </a:lnTo>
                <a:lnTo>
                  <a:pt x="14" y="51"/>
                </a:lnTo>
                <a:lnTo>
                  <a:pt x="14" y="51"/>
                </a:lnTo>
                <a:lnTo>
                  <a:pt x="14" y="52"/>
                </a:lnTo>
                <a:lnTo>
                  <a:pt x="14" y="55"/>
                </a:lnTo>
                <a:lnTo>
                  <a:pt x="15" y="57"/>
                </a:lnTo>
                <a:lnTo>
                  <a:pt x="18" y="61"/>
                </a:lnTo>
                <a:lnTo>
                  <a:pt x="22" y="64"/>
                </a:lnTo>
                <a:lnTo>
                  <a:pt x="21" y="61"/>
                </a:lnTo>
                <a:lnTo>
                  <a:pt x="21" y="57"/>
                </a:lnTo>
                <a:lnTo>
                  <a:pt x="22" y="55"/>
                </a:lnTo>
                <a:lnTo>
                  <a:pt x="24" y="52"/>
                </a:lnTo>
                <a:lnTo>
                  <a:pt x="26" y="49"/>
                </a:lnTo>
                <a:lnTo>
                  <a:pt x="28" y="47"/>
                </a:lnTo>
                <a:lnTo>
                  <a:pt x="30" y="46"/>
                </a:lnTo>
                <a:lnTo>
                  <a:pt x="31" y="49"/>
                </a:lnTo>
                <a:lnTo>
                  <a:pt x="31" y="55"/>
                </a:lnTo>
                <a:lnTo>
                  <a:pt x="32" y="59"/>
                </a:lnTo>
                <a:lnTo>
                  <a:pt x="32" y="61"/>
                </a:lnTo>
                <a:lnTo>
                  <a:pt x="34" y="63"/>
                </a:lnTo>
                <a:lnTo>
                  <a:pt x="34" y="64"/>
                </a:lnTo>
                <a:lnTo>
                  <a:pt x="35" y="64"/>
                </a:lnTo>
                <a:lnTo>
                  <a:pt x="36" y="63"/>
                </a:lnTo>
                <a:lnTo>
                  <a:pt x="38" y="60"/>
                </a:lnTo>
                <a:lnTo>
                  <a:pt x="40" y="57"/>
                </a:lnTo>
                <a:lnTo>
                  <a:pt x="43" y="53"/>
                </a:lnTo>
                <a:lnTo>
                  <a:pt x="44" y="47"/>
                </a:lnTo>
                <a:lnTo>
                  <a:pt x="45" y="59"/>
                </a:lnTo>
                <a:lnTo>
                  <a:pt x="44" y="66"/>
                </a:lnTo>
                <a:lnTo>
                  <a:pt x="39" y="72"/>
                </a:lnTo>
                <a:lnTo>
                  <a:pt x="28" y="7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Freeform 40"/>
          <p:cNvSpPr>
            <a:spLocks/>
          </p:cNvSpPr>
          <p:nvPr/>
        </p:nvSpPr>
        <p:spPr bwMode="auto">
          <a:xfrm>
            <a:off x="3376212" y="1841821"/>
            <a:ext cx="144640" cy="132292"/>
          </a:xfrm>
          <a:custGeom>
            <a:avLst/>
            <a:gdLst>
              <a:gd name="T0" fmla="*/ 39 w 82"/>
              <a:gd name="T1" fmla="*/ 0 h 75"/>
              <a:gd name="T2" fmla="*/ 51 w 82"/>
              <a:gd name="T3" fmla="*/ 29 h 75"/>
              <a:gd name="T4" fmla="*/ 82 w 82"/>
              <a:gd name="T5" fmla="*/ 29 h 75"/>
              <a:gd name="T6" fmla="*/ 56 w 82"/>
              <a:gd name="T7" fmla="*/ 46 h 75"/>
              <a:gd name="T8" fmla="*/ 66 w 82"/>
              <a:gd name="T9" fmla="*/ 75 h 75"/>
              <a:gd name="T10" fmla="*/ 39 w 82"/>
              <a:gd name="T11" fmla="*/ 58 h 75"/>
              <a:gd name="T12" fmla="*/ 15 w 82"/>
              <a:gd name="T13" fmla="*/ 75 h 75"/>
              <a:gd name="T14" fmla="*/ 23 w 82"/>
              <a:gd name="T15" fmla="*/ 46 h 75"/>
              <a:gd name="T16" fmla="*/ 0 w 82"/>
              <a:gd name="T17" fmla="*/ 29 h 75"/>
              <a:gd name="T18" fmla="*/ 31 w 82"/>
              <a:gd name="T19" fmla="*/ 29 h 75"/>
              <a:gd name="T20" fmla="*/ 39 w 82"/>
              <a:gd name="T2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75">
                <a:moveTo>
                  <a:pt x="39" y="0"/>
                </a:moveTo>
                <a:lnTo>
                  <a:pt x="51" y="29"/>
                </a:lnTo>
                <a:lnTo>
                  <a:pt x="82" y="29"/>
                </a:lnTo>
                <a:lnTo>
                  <a:pt x="56" y="46"/>
                </a:lnTo>
                <a:lnTo>
                  <a:pt x="66" y="75"/>
                </a:lnTo>
                <a:lnTo>
                  <a:pt x="39" y="58"/>
                </a:lnTo>
                <a:lnTo>
                  <a:pt x="15" y="75"/>
                </a:lnTo>
                <a:lnTo>
                  <a:pt x="23" y="46"/>
                </a:lnTo>
                <a:lnTo>
                  <a:pt x="0" y="29"/>
                </a:lnTo>
                <a:lnTo>
                  <a:pt x="31" y="29"/>
                </a:lnTo>
                <a:lnTo>
                  <a:pt x="3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Freeform 41"/>
          <p:cNvSpPr>
            <a:spLocks/>
          </p:cNvSpPr>
          <p:nvPr/>
        </p:nvSpPr>
        <p:spPr bwMode="auto">
          <a:xfrm>
            <a:off x="1651124" y="1831238"/>
            <a:ext cx="109362" cy="128764"/>
          </a:xfrm>
          <a:custGeom>
            <a:avLst/>
            <a:gdLst>
              <a:gd name="T0" fmla="*/ 1 w 62"/>
              <a:gd name="T1" fmla="*/ 40 h 73"/>
              <a:gd name="T2" fmla="*/ 6 w 62"/>
              <a:gd name="T3" fmla="*/ 38 h 73"/>
              <a:gd name="T4" fmla="*/ 14 w 62"/>
              <a:gd name="T5" fmla="*/ 38 h 73"/>
              <a:gd name="T6" fmla="*/ 5 w 62"/>
              <a:gd name="T7" fmla="*/ 36 h 73"/>
              <a:gd name="T8" fmla="*/ 4 w 62"/>
              <a:gd name="T9" fmla="*/ 31 h 73"/>
              <a:gd name="T10" fmla="*/ 6 w 62"/>
              <a:gd name="T11" fmla="*/ 27 h 73"/>
              <a:gd name="T12" fmla="*/ 30 w 62"/>
              <a:gd name="T13" fmla="*/ 29 h 73"/>
              <a:gd name="T14" fmla="*/ 34 w 62"/>
              <a:gd name="T15" fmla="*/ 29 h 73"/>
              <a:gd name="T16" fmla="*/ 32 w 62"/>
              <a:gd name="T17" fmla="*/ 27 h 73"/>
              <a:gd name="T18" fmla="*/ 31 w 62"/>
              <a:gd name="T19" fmla="*/ 23 h 73"/>
              <a:gd name="T20" fmla="*/ 31 w 62"/>
              <a:gd name="T21" fmla="*/ 17 h 73"/>
              <a:gd name="T22" fmla="*/ 34 w 62"/>
              <a:gd name="T23" fmla="*/ 6 h 73"/>
              <a:gd name="T24" fmla="*/ 38 w 62"/>
              <a:gd name="T25" fmla="*/ 1 h 73"/>
              <a:gd name="T26" fmla="*/ 42 w 62"/>
              <a:gd name="T27" fmla="*/ 0 h 73"/>
              <a:gd name="T28" fmla="*/ 44 w 62"/>
              <a:gd name="T29" fmla="*/ 1 h 73"/>
              <a:gd name="T30" fmla="*/ 44 w 62"/>
              <a:gd name="T31" fmla="*/ 2 h 73"/>
              <a:gd name="T32" fmla="*/ 44 w 62"/>
              <a:gd name="T33" fmla="*/ 8 h 73"/>
              <a:gd name="T34" fmla="*/ 45 w 62"/>
              <a:gd name="T35" fmla="*/ 14 h 73"/>
              <a:gd name="T36" fmla="*/ 47 w 62"/>
              <a:gd name="T37" fmla="*/ 19 h 73"/>
              <a:gd name="T38" fmla="*/ 52 w 62"/>
              <a:gd name="T39" fmla="*/ 31 h 73"/>
              <a:gd name="T40" fmla="*/ 56 w 62"/>
              <a:gd name="T41" fmla="*/ 39 h 73"/>
              <a:gd name="T42" fmla="*/ 60 w 62"/>
              <a:gd name="T43" fmla="*/ 40 h 73"/>
              <a:gd name="T44" fmla="*/ 62 w 62"/>
              <a:gd name="T45" fmla="*/ 42 h 73"/>
              <a:gd name="T46" fmla="*/ 62 w 62"/>
              <a:gd name="T47" fmla="*/ 69 h 73"/>
              <a:gd name="T48" fmla="*/ 53 w 62"/>
              <a:gd name="T49" fmla="*/ 70 h 73"/>
              <a:gd name="T50" fmla="*/ 38 w 62"/>
              <a:gd name="T51" fmla="*/ 73 h 73"/>
              <a:gd name="T52" fmla="*/ 26 w 62"/>
              <a:gd name="T53" fmla="*/ 72 h 73"/>
              <a:gd name="T54" fmla="*/ 7 w 62"/>
              <a:gd name="T55" fmla="*/ 70 h 73"/>
              <a:gd name="T56" fmla="*/ 4 w 62"/>
              <a:gd name="T57" fmla="*/ 66 h 73"/>
              <a:gd name="T58" fmla="*/ 5 w 62"/>
              <a:gd name="T59" fmla="*/ 61 h 73"/>
              <a:gd name="T60" fmla="*/ 5 w 62"/>
              <a:gd name="T61" fmla="*/ 59 h 73"/>
              <a:gd name="T62" fmla="*/ 1 w 62"/>
              <a:gd name="T63" fmla="*/ 56 h 73"/>
              <a:gd name="T64" fmla="*/ 2 w 62"/>
              <a:gd name="T65" fmla="*/ 51 h 73"/>
              <a:gd name="T66" fmla="*/ 5 w 62"/>
              <a:gd name="T67" fmla="*/ 48 h 73"/>
              <a:gd name="T68" fmla="*/ 2 w 62"/>
              <a:gd name="T69" fmla="*/ 47 h 73"/>
              <a:gd name="T70" fmla="*/ 0 w 62"/>
              <a:gd name="T71" fmla="*/ 4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73">
                <a:moveTo>
                  <a:pt x="0" y="43"/>
                </a:moveTo>
                <a:lnTo>
                  <a:pt x="1" y="40"/>
                </a:lnTo>
                <a:lnTo>
                  <a:pt x="4" y="38"/>
                </a:lnTo>
                <a:lnTo>
                  <a:pt x="6" y="38"/>
                </a:lnTo>
                <a:lnTo>
                  <a:pt x="14" y="38"/>
                </a:lnTo>
                <a:lnTo>
                  <a:pt x="14" y="38"/>
                </a:lnTo>
                <a:lnTo>
                  <a:pt x="7" y="38"/>
                </a:lnTo>
                <a:lnTo>
                  <a:pt x="5" y="36"/>
                </a:lnTo>
                <a:lnTo>
                  <a:pt x="4" y="34"/>
                </a:lnTo>
                <a:lnTo>
                  <a:pt x="4" y="31"/>
                </a:lnTo>
                <a:lnTo>
                  <a:pt x="5" y="29"/>
                </a:lnTo>
                <a:lnTo>
                  <a:pt x="6" y="27"/>
                </a:lnTo>
                <a:lnTo>
                  <a:pt x="9" y="26"/>
                </a:lnTo>
                <a:lnTo>
                  <a:pt x="30" y="29"/>
                </a:lnTo>
                <a:lnTo>
                  <a:pt x="34" y="29"/>
                </a:lnTo>
                <a:lnTo>
                  <a:pt x="34" y="29"/>
                </a:lnTo>
                <a:lnTo>
                  <a:pt x="32" y="29"/>
                </a:lnTo>
                <a:lnTo>
                  <a:pt x="32" y="27"/>
                </a:lnTo>
                <a:lnTo>
                  <a:pt x="31" y="26"/>
                </a:lnTo>
                <a:lnTo>
                  <a:pt x="31" y="23"/>
                </a:lnTo>
                <a:lnTo>
                  <a:pt x="31" y="21"/>
                </a:lnTo>
                <a:lnTo>
                  <a:pt x="31" y="17"/>
                </a:lnTo>
                <a:lnTo>
                  <a:pt x="32" y="10"/>
                </a:lnTo>
                <a:lnTo>
                  <a:pt x="34" y="6"/>
                </a:lnTo>
                <a:lnTo>
                  <a:pt x="35" y="2"/>
                </a:lnTo>
                <a:lnTo>
                  <a:pt x="38" y="1"/>
                </a:lnTo>
                <a:lnTo>
                  <a:pt x="40" y="0"/>
                </a:lnTo>
                <a:lnTo>
                  <a:pt x="42" y="0"/>
                </a:lnTo>
                <a:lnTo>
                  <a:pt x="43" y="0"/>
                </a:lnTo>
                <a:lnTo>
                  <a:pt x="44" y="1"/>
                </a:lnTo>
                <a:lnTo>
                  <a:pt x="44" y="1"/>
                </a:lnTo>
                <a:lnTo>
                  <a:pt x="44" y="2"/>
                </a:lnTo>
                <a:lnTo>
                  <a:pt x="44" y="5"/>
                </a:lnTo>
                <a:lnTo>
                  <a:pt x="44" y="8"/>
                </a:lnTo>
                <a:lnTo>
                  <a:pt x="45" y="12"/>
                </a:lnTo>
                <a:lnTo>
                  <a:pt x="45" y="14"/>
                </a:lnTo>
                <a:lnTo>
                  <a:pt x="45" y="17"/>
                </a:lnTo>
                <a:lnTo>
                  <a:pt x="47" y="19"/>
                </a:lnTo>
                <a:lnTo>
                  <a:pt x="49" y="25"/>
                </a:lnTo>
                <a:lnTo>
                  <a:pt x="52" y="31"/>
                </a:lnTo>
                <a:lnTo>
                  <a:pt x="55" y="36"/>
                </a:lnTo>
                <a:lnTo>
                  <a:pt x="56" y="39"/>
                </a:lnTo>
                <a:lnTo>
                  <a:pt x="57" y="39"/>
                </a:lnTo>
                <a:lnTo>
                  <a:pt x="60" y="40"/>
                </a:lnTo>
                <a:lnTo>
                  <a:pt x="61" y="42"/>
                </a:lnTo>
                <a:lnTo>
                  <a:pt x="62" y="42"/>
                </a:lnTo>
                <a:lnTo>
                  <a:pt x="62" y="56"/>
                </a:lnTo>
                <a:lnTo>
                  <a:pt x="62" y="69"/>
                </a:lnTo>
                <a:lnTo>
                  <a:pt x="59" y="69"/>
                </a:lnTo>
                <a:lnTo>
                  <a:pt x="53" y="70"/>
                </a:lnTo>
                <a:lnTo>
                  <a:pt x="47" y="72"/>
                </a:lnTo>
                <a:lnTo>
                  <a:pt x="38" y="73"/>
                </a:lnTo>
                <a:lnTo>
                  <a:pt x="32" y="73"/>
                </a:lnTo>
                <a:lnTo>
                  <a:pt x="26" y="72"/>
                </a:lnTo>
                <a:lnTo>
                  <a:pt x="21" y="72"/>
                </a:lnTo>
                <a:lnTo>
                  <a:pt x="7" y="70"/>
                </a:lnTo>
                <a:lnTo>
                  <a:pt x="5" y="69"/>
                </a:lnTo>
                <a:lnTo>
                  <a:pt x="4" y="66"/>
                </a:lnTo>
                <a:lnTo>
                  <a:pt x="4" y="64"/>
                </a:lnTo>
                <a:lnTo>
                  <a:pt x="5" y="61"/>
                </a:lnTo>
                <a:lnTo>
                  <a:pt x="7" y="60"/>
                </a:lnTo>
                <a:lnTo>
                  <a:pt x="5" y="59"/>
                </a:lnTo>
                <a:lnTo>
                  <a:pt x="4" y="59"/>
                </a:lnTo>
                <a:lnTo>
                  <a:pt x="1" y="56"/>
                </a:lnTo>
                <a:lnTo>
                  <a:pt x="1" y="53"/>
                </a:lnTo>
                <a:lnTo>
                  <a:pt x="2" y="51"/>
                </a:lnTo>
                <a:lnTo>
                  <a:pt x="4" y="49"/>
                </a:lnTo>
                <a:lnTo>
                  <a:pt x="5" y="48"/>
                </a:lnTo>
                <a:lnTo>
                  <a:pt x="5" y="48"/>
                </a:lnTo>
                <a:lnTo>
                  <a:pt x="2" y="47"/>
                </a:lnTo>
                <a:lnTo>
                  <a:pt x="0" y="46"/>
                </a:lnTo>
                <a:lnTo>
                  <a:pt x="0" y="4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" name="Freeform 42"/>
          <p:cNvSpPr>
            <a:spLocks/>
          </p:cNvSpPr>
          <p:nvPr/>
        </p:nvSpPr>
        <p:spPr bwMode="auto">
          <a:xfrm>
            <a:off x="1938639" y="1838294"/>
            <a:ext cx="119945" cy="135820"/>
          </a:xfrm>
          <a:custGeom>
            <a:avLst/>
            <a:gdLst>
              <a:gd name="T0" fmla="*/ 67 w 68"/>
              <a:gd name="T1" fmla="*/ 32 h 77"/>
              <a:gd name="T2" fmla="*/ 62 w 68"/>
              <a:gd name="T3" fmla="*/ 30 h 77"/>
              <a:gd name="T4" fmla="*/ 57 w 68"/>
              <a:gd name="T5" fmla="*/ 31 h 77"/>
              <a:gd name="T6" fmla="*/ 67 w 68"/>
              <a:gd name="T7" fmla="*/ 28 h 77"/>
              <a:gd name="T8" fmla="*/ 68 w 68"/>
              <a:gd name="T9" fmla="*/ 23 h 77"/>
              <a:gd name="T10" fmla="*/ 64 w 68"/>
              <a:gd name="T11" fmla="*/ 19 h 77"/>
              <a:gd name="T12" fmla="*/ 60 w 68"/>
              <a:gd name="T13" fmla="*/ 19 h 77"/>
              <a:gd name="T14" fmla="*/ 63 w 68"/>
              <a:gd name="T15" fmla="*/ 15 h 77"/>
              <a:gd name="T16" fmla="*/ 62 w 68"/>
              <a:gd name="T17" fmla="*/ 10 h 77"/>
              <a:gd name="T18" fmla="*/ 58 w 68"/>
              <a:gd name="T19" fmla="*/ 9 h 77"/>
              <a:gd name="T20" fmla="*/ 57 w 68"/>
              <a:gd name="T21" fmla="*/ 8 h 77"/>
              <a:gd name="T22" fmla="*/ 58 w 68"/>
              <a:gd name="T23" fmla="*/ 4 h 77"/>
              <a:gd name="T24" fmla="*/ 54 w 68"/>
              <a:gd name="T25" fmla="*/ 0 h 77"/>
              <a:gd name="T26" fmla="*/ 38 w 68"/>
              <a:gd name="T27" fmla="*/ 2 h 77"/>
              <a:gd name="T28" fmla="*/ 28 w 68"/>
              <a:gd name="T29" fmla="*/ 5 h 77"/>
              <a:gd name="T30" fmla="*/ 12 w 68"/>
              <a:gd name="T31" fmla="*/ 11 h 77"/>
              <a:gd name="T32" fmla="*/ 0 w 68"/>
              <a:gd name="T33" fmla="*/ 18 h 77"/>
              <a:gd name="T34" fmla="*/ 0 w 68"/>
              <a:gd name="T35" fmla="*/ 35 h 77"/>
              <a:gd name="T36" fmla="*/ 2 w 68"/>
              <a:gd name="T37" fmla="*/ 44 h 77"/>
              <a:gd name="T38" fmla="*/ 7 w 68"/>
              <a:gd name="T39" fmla="*/ 44 h 77"/>
              <a:gd name="T40" fmla="*/ 12 w 68"/>
              <a:gd name="T41" fmla="*/ 44 h 77"/>
              <a:gd name="T42" fmla="*/ 16 w 68"/>
              <a:gd name="T43" fmla="*/ 44 h 77"/>
              <a:gd name="T44" fmla="*/ 17 w 68"/>
              <a:gd name="T45" fmla="*/ 47 h 77"/>
              <a:gd name="T46" fmla="*/ 23 w 68"/>
              <a:gd name="T47" fmla="*/ 52 h 77"/>
              <a:gd name="T48" fmla="*/ 29 w 68"/>
              <a:gd name="T49" fmla="*/ 57 h 77"/>
              <a:gd name="T50" fmla="*/ 33 w 68"/>
              <a:gd name="T51" fmla="*/ 61 h 77"/>
              <a:gd name="T52" fmla="*/ 34 w 68"/>
              <a:gd name="T53" fmla="*/ 64 h 77"/>
              <a:gd name="T54" fmla="*/ 36 w 68"/>
              <a:gd name="T55" fmla="*/ 69 h 77"/>
              <a:gd name="T56" fmla="*/ 38 w 68"/>
              <a:gd name="T57" fmla="*/ 74 h 77"/>
              <a:gd name="T58" fmla="*/ 40 w 68"/>
              <a:gd name="T59" fmla="*/ 77 h 77"/>
              <a:gd name="T60" fmla="*/ 41 w 68"/>
              <a:gd name="T61" fmla="*/ 77 h 77"/>
              <a:gd name="T62" fmla="*/ 43 w 68"/>
              <a:gd name="T63" fmla="*/ 77 h 77"/>
              <a:gd name="T64" fmla="*/ 46 w 68"/>
              <a:gd name="T65" fmla="*/ 74 h 77"/>
              <a:gd name="T66" fmla="*/ 47 w 68"/>
              <a:gd name="T67" fmla="*/ 68 h 77"/>
              <a:gd name="T68" fmla="*/ 46 w 68"/>
              <a:gd name="T69" fmla="*/ 57 h 77"/>
              <a:gd name="T70" fmla="*/ 45 w 68"/>
              <a:gd name="T71" fmla="*/ 49 h 77"/>
              <a:gd name="T72" fmla="*/ 42 w 68"/>
              <a:gd name="T73" fmla="*/ 47 h 77"/>
              <a:gd name="T74" fmla="*/ 41 w 68"/>
              <a:gd name="T75" fmla="*/ 47 h 77"/>
              <a:gd name="T76" fmla="*/ 64 w 68"/>
              <a:gd name="T77" fmla="*/ 40 h 77"/>
              <a:gd name="T78" fmla="*/ 68 w 68"/>
              <a:gd name="T79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77">
                <a:moveTo>
                  <a:pt x="68" y="35"/>
                </a:moveTo>
                <a:lnTo>
                  <a:pt x="67" y="32"/>
                </a:lnTo>
                <a:lnTo>
                  <a:pt x="64" y="30"/>
                </a:lnTo>
                <a:lnTo>
                  <a:pt x="62" y="30"/>
                </a:lnTo>
                <a:lnTo>
                  <a:pt x="57" y="31"/>
                </a:lnTo>
                <a:lnTo>
                  <a:pt x="57" y="31"/>
                </a:lnTo>
                <a:lnTo>
                  <a:pt x="64" y="30"/>
                </a:lnTo>
                <a:lnTo>
                  <a:pt x="67" y="28"/>
                </a:lnTo>
                <a:lnTo>
                  <a:pt x="68" y="26"/>
                </a:lnTo>
                <a:lnTo>
                  <a:pt x="68" y="23"/>
                </a:lnTo>
                <a:lnTo>
                  <a:pt x="67" y="21"/>
                </a:lnTo>
                <a:lnTo>
                  <a:pt x="64" y="19"/>
                </a:lnTo>
                <a:lnTo>
                  <a:pt x="62" y="19"/>
                </a:lnTo>
                <a:lnTo>
                  <a:pt x="60" y="19"/>
                </a:lnTo>
                <a:lnTo>
                  <a:pt x="63" y="18"/>
                </a:lnTo>
                <a:lnTo>
                  <a:pt x="63" y="15"/>
                </a:lnTo>
                <a:lnTo>
                  <a:pt x="63" y="13"/>
                </a:lnTo>
                <a:lnTo>
                  <a:pt x="62" y="10"/>
                </a:lnTo>
                <a:lnTo>
                  <a:pt x="60" y="9"/>
                </a:lnTo>
                <a:lnTo>
                  <a:pt x="58" y="9"/>
                </a:lnTo>
                <a:lnTo>
                  <a:pt x="55" y="9"/>
                </a:lnTo>
                <a:lnTo>
                  <a:pt x="57" y="8"/>
                </a:lnTo>
                <a:lnTo>
                  <a:pt x="58" y="6"/>
                </a:lnTo>
                <a:lnTo>
                  <a:pt x="58" y="4"/>
                </a:lnTo>
                <a:lnTo>
                  <a:pt x="57" y="1"/>
                </a:lnTo>
                <a:lnTo>
                  <a:pt x="54" y="0"/>
                </a:lnTo>
                <a:lnTo>
                  <a:pt x="51" y="0"/>
                </a:lnTo>
                <a:lnTo>
                  <a:pt x="38" y="2"/>
                </a:lnTo>
                <a:lnTo>
                  <a:pt x="33" y="4"/>
                </a:lnTo>
                <a:lnTo>
                  <a:pt x="28" y="5"/>
                </a:lnTo>
                <a:lnTo>
                  <a:pt x="23" y="6"/>
                </a:lnTo>
                <a:lnTo>
                  <a:pt x="12" y="11"/>
                </a:lnTo>
                <a:lnTo>
                  <a:pt x="6" y="15"/>
                </a:lnTo>
                <a:lnTo>
                  <a:pt x="0" y="18"/>
                </a:lnTo>
                <a:lnTo>
                  <a:pt x="0" y="27"/>
                </a:lnTo>
                <a:lnTo>
                  <a:pt x="0" y="35"/>
                </a:lnTo>
                <a:lnTo>
                  <a:pt x="0" y="44"/>
                </a:lnTo>
                <a:lnTo>
                  <a:pt x="2" y="44"/>
                </a:lnTo>
                <a:lnTo>
                  <a:pt x="3" y="44"/>
                </a:lnTo>
                <a:lnTo>
                  <a:pt x="7" y="44"/>
                </a:lnTo>
                <a:lnTo>
                  <a:pt x="9" y="44"/>
                </a:lnTo>
                <a:lnTo>
                  <a:pt x="12" y="44"/>
                </a:lnTo>
                <a:lnTo>
                  <a:pt x="15" y="44"/>
                </a:lnTo>
                <a:lnTo>
                  <a:pt x="16" y="44"/>
                </a:lnTo>
                <a:lnTo>
                  <a:pt x="16" y="45"/>
                </a:lnTo>
                <a:lnTo>
                  <a:pt x="17" y="47"/>
                </a:lnTo>
                <a:lnTo>
                  <a:pt x="20" y="49"/>
                </a:lnTo>
                <a:lnTo>
                  <a:pt x="23" y="52"/>
                </a:lnTo>
                <a:lnTo>
                  <a:pt x="25" y="55"/>
                </a:lnTo>
                <a:lnTo>
                  <a:pt x="29" y="57"/>
                </a:lnTo>
                <a:lnTo>
                  <a:pt x="30" y="60"/>
                </a:lnTo>
                <a:lnTo>
                  <a:pt x="33" y="61"/>
                </a:lnTo>
                <a:lnTo>
                  <a:pt x="33" y="62"/>
                </a:lnTo>
                <a:lnTo>
                  <a:pt x="34" y="64"/>
                </a:lnTo>
                <a:lnTo>
                  <a:pt x="36" y="66"/>
                </a:lnTo>
                <a:lnTo>
                  <a:pt x="36" y="69"/>
                </a:lnTo>
                <a:lnTo>
                  <a:pt x="37" y="72"/>
                </a:lnTo>
                <a:lnTo>
                  <a:pt x="38" y="74"/>
                </a:lnTo>
                <a:lnTo>
                  <a:pt x="40" y="76"/>
                </a:lnTo>
                <a:lnTo>
                  <a:pt x="40" y="77"/>
                </a:lnTo>
                <a:lnTo>
                  <a:pt x="40" y="77"/>
                </a:lnTo>
                <a:lnTo>
                  <a:pt x="41" y="77"/>
                </a:lnTo>
                <a:lnTo>
                  <a:pt x="42" y="77"/>
                </a:lnTo>
                <a:lnTo>
                  <a:pt x="43" y="77"/>
                </a:lnTo>
                <a:lnTo>
                  <a:pt x="45" y="76"/>
                </a:lnTo>
                <a:lnTo>
                  <a:pt x="46" y="74"/>
                </a:lnTo>
                <a:lnTo>
                  <a:pt x="47" y="72"/>
                </a:lnTo>
                <a:lnTo>
                  <a:pt x="47" y="68"/>
                </a:lnTo>
                <a:lnTo>
                  <a:pt x="47" y="64"/>
                </a:lnTo>
                <a:lnTo>
                  <a:pt x="46" y="57"/>
                </a:lnTo>
                <a:lnTo>
                  <a:pt x="46" y="53"/>
                </a:lnTo>
                <a:lnTo>
                  <a:pt x="45" y="49"/>
                </a:lnTo>
                <a:lnTo>
                  <a:pt x="43" y="48"/>
                </a:lnTo>
                <a:lnTo>
                  <a:pt x="42" y="47"/>
                </a:lnTo>
                <a:lnTo>
                  <a:pt x="41" y="47"/>
                </a:lnTo>
                <a:lnTo>
                  <a:pt x="41" y="47"/>
                </a:lnTo>
                <a:lnTo>
                  <a:pt x="43" y="45"/>
                </a:lnTo>
                <a:lnTo>
                  <a:pt x="64" y="40"/>
                </a:lnTo>
                <a:lnTo>
                  <a:pt x="67" y="39"/>
                </a:lnTo>
                <a:lnTo>
                  <a:pt x="68" y="38"/>
                </a:lnTo>
                <a:lnTo>
                  <a:pt x="68" y="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5" name="Freeform 43"/>
          <p:cNvSpPr>
            <a:spLocks noEditPoints="1"/>
          </p:cNvSpPr>
          <p:nvPr/>
        </p:nvSpPr>
        <p:spPr bwMode="auto">
          <a:xfrm>
            <a:off x="2513668" y="1831238"/>
            <a:ext cx="127001" cy="119945"/>
          </a:xfrm>
          <a:custGeom>
            <a:avLst/>
            <a:gdLst>
              <a:gd name="T0" fmla="*/ 53 w 72"/>
              <a:gd name="T1" fmla="*/ 0 h 68"/>
              <a:gd name="T2" fmla="*/ 45 w 72"/>
              <a:gd name="T3" fmla="*/ 1 h 68"/>
              <a:gd name="T4" fmla="*/ 38 w 72"/>
              <a:gd name="T5" fmla="*/ 5 h 68"/>
              <a:gd name="T6" fmla="*/ 33 w 72"/>
              <a:gd name="T7" fmla="*/ 5 h 68"/>
              <a:gd name="T8" fmla="*/ 28 w 72"/>
              <a:gd name="T9" fmla="*/ 1 h 68"/>
              <a:gd name="T10" fmla="*/ 20 w 72"/>
              <a:gd name="T11" fmla="*/ 0 h 68"/>
              <a:gd name="T12" fmla="*/ 12 w 72"/>
              <a:gd name="T13" fmla="*/ 1 h 68"/>
              <a:gd name="T14" fmla="*/ 5 w 72"/>
              <a:gd name="T15" fmla="*/ 5 h 68"/>
              <a:gd name="T16" fmla="*/ 0 w 72"/>
              <a:gd name="T17" fmla="*/ 14 h 68"/>
              <a:gd name="T18" fmla="*/ 0 w 72"/>
              <a:gd name="T19" fmla="*/ 23 h 68"/>
              <a:gd name="T20" fmla="*/ 8 w 72"/>
              <a:gd name="T21" fmla="*/ 43 h 68"/>
              <a:gd name="T22" fmla="*/ 36 w 72"/>
              <a:gd name="T23" fmla="*/ 68 h 68"/>
              <a:gd name="T24" fmla="*/ 63 w 72"/>
              <a:gd name="T25" fmla="*/ 43 h 68"/>
              <a:gd name="T26" fmla="*/ 72 w 72"/>
              <a:gd name="T27" fmla="*/ 23 h 68"/>
              <a:gd name="T28" fmla="*/ 71 w 72"/>
              <a:gd name="T29" fmla="*/ 14 h 68"/>
              <a:gd name="T30" fmla="*/ 66 w 72"/>
              <a:gd name="T31" fmla="*/ 5 h 68"/>
              <a:gd name="T32" fmla="*/ 59 w 72"/>
              <a:gd name="T33" fmla="*/ 1 h 68"/>
              <a:gd name="T34" fmla="*/ 64 w 72"/>
              <a:gd name="T35" fmla="*/ 23 h 68"/>
              <a:gd name="T36" fmla="*/ 51 w 72"/>
              <a:gd name="T37" fmla="*/ 46 h 68"/>
              <a:gd name="T38" fmla="*/ 21 w 72"/>
              <a:gd name="T39" fmla="*/ 46 h 68"/>
              <a:gd name="T40" fmla="*/ 8 w 72"/>
              <a:gd name="T41" fmla="*/ 23 h 68"/>
              <a:gd name="T42" fmla="*/ 8 w 72"/>
              <a:gd name="T43" fmla="*/ 15 h 68"/>
              <a:gd name="T44" fmla="*/ 12 w 72"/>
              <a:gd name="T45" fmla="*/ 10 h 68"/>
              <a:gd name="T46" fmla="*/ 17 w 72"/>
              <a:gd name="T47" fmla="*/ 8 h 68"/>
              <a:gd name="T48" fmla="*/ 22 w 72"/>
              <a:gd name="T49" fmla="*/ 8 h 68"/>
              <a:gd name="T50" fmla="*/ 28 w 72"/>
              <a:gd name="T51" fmla="*/ 10 h 68"/>
              <a:gd name="T52" fmla="*/ 36 w 72"/>
              <a:gd name="T53" fmla="*/ 21 h 68"/>
              <a:gd name="T54" fmla="*/ 45 w 72"/>
              <a:gd name="T55" fmla="*/ 10 h 68"/>
              <a:gd name="T56" fmla="*/ 49 w 72"/>
              <a:gd name="T57" fmla="*/ 8 h 68"/>
              <a:gd name="T58" fmla="*/ 55 w 72"/>
              <a:gd name="T59" fmla="*/ 8 h 68"/>
              <a:gd name="T60" fmla="*/ 59 w 72"/>
              <a:gd name="T61" fmla="*/ 10 h 68"/>
              <a:gd name="T62" fmla="*/ 63 w 72"/>
              <a:gd name="T63" fmla="*/ 15 h 68"/>
              <a:gd name="T64" fmla="*/ 64 w 72"/>
              <a:gd name="T65" fmla="*/ 2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8">
                <a:moveTo>
                  <a:pt x="55" y="0"/>
                </a:moveTo>
                <a:lnTo>
                  <a:pt x="53" y="0"/>
                </a:lnTo>
                <a:lnTo>
                  <a:pt x="47" y="0"/>
                </a:lnTo>
                <a:lnTo>
                  <a:pt x="45" y="1"/>
                </a:lnTo>
                <a:lnTo>
                  <a:pt x="41" y="4"/>
                </a:lnTo>
                <a:lnTo>
                  <a:pt x="38" y="5"/>
                </a:lnTo>
                <a:lnTo>
                  <a:pt x="36" y="9"/>
                </a:lnTo>
                <a:lnTo>
                  <a:pt x="33" y="5"/>
                </a:lnTo>
                <a:lnTo>
                  <a:pt x="30" y="4"/>
                </a:lnTo>
                <a:lnTo>
                  <a:pt x="28" y="1"/>
                </a:lnTo>
                <a:lnTo>
                  <a:pt x="24" y="0"/>
                </a:lnTo>
                <a:lnTo>
                  <a:pt x="20" y="0"/>
                </a:lnTo>
                <a:lnTo>
                  <a:pt x="16" y="0"/>
                </a:lnTo>
                <a:lnTo>
                  <a:pt x="12" y="1"/>
                </a:lnTo>
                <a:lnTo>
                  <a:pt x="9" y="2"/>
                </a:lnTo>
                <a:lnTo>
                  <a:pt x="5" y="5"/>
                </a:lnTo>
                <a:lnTo>
                  <a:pt x="3" y="9"/>
                </a:lnTo>
                <a:lnTo>
                  <a:pt x="0" y="14"/>
                </a:lnTo>
                <a:lnTo>
                  <a:pt x="0" y="19"/>
                </a:lnTo>
                <a:lnTo>
                  <a:pt x="0" y="23"/>
                </a:lnTo>
                <a:lnTo>
                  <a:pt x="2" y="32"/>
                </a:lnTo>
                <a:lnTo>
                  <a:pt x="8" y="43"/>
                </a:lnTo>
                <a:lnTo>
                  <a:pt x="20" y="55"/>
                </a:lnTo>
                <a:lnTo>
                  <a:pt x="36" y="68"/>
                </a:lnTo>
                <a:lnTo>
                  <a:pt x="53" y="55"/>
                </a:lnTo>
                <a:lnTo>
                  <a:pt x="63" y="43"/>
                </a:lnTo>
                <a:lnTo>
                  <a:pt x="70" y="32"/>
                </a:lnTo>
                <a:lnTo>
                  <a:pt x="72" y="23"/>
                </a:lnTo>
                <a:lnTo>
                  <a:pt x="72" y="19"/>
                </a:lnTo>
                <a:lnTo>
                  <a:pt x="71" y="14"/>
                </a:lnTo>
                <a:lnTo>
                  <a:pt x="68" y="9"/>
                </a:lnTo>
                <a:lnTo>
                  <a:pt x="66" y="5"/>
                </a:lnTo>
                <a:lnTo>
                  <a:pt x="63" y="2"/>
                </a:lnTo>
                <a:lnTo>
                  <a:pt x="59" y="1"/>
                </a:lnTo>
                <a:lnTo>
                  <a:pt x="55" y="0"/>
                </a:lnTo>
                <a:close/>
                <a:moveTo>
                  <a:pt x="64" y="23"/>
                </a:moveTo>
                <a:lnTo>
                  <a:pt x="60" y="34"/>
                </a:lnTo>
                <a:lnTo>
                  <a:pt x="51" y="46"/>
                </a:lnTo>
                <a:lnTo>
                  <a:pt x="36" y="59"/>
                </a:lnTo>
                <a:lnTo>
                  <a:pt x="21" y="46"/>
                </a:lnTo>
                <a:lnTo>
                  <a:pt x="12" y="34"/>
                </a:lnTo>
                <a:lnTo>
                  <a:pt x="8" y="23"/>
                </a:lnTo>
                <a:lnTo>
                  <a:pt x="8" y="19"/>
                </a:lnTo>
                <a:lnTo>
                  <a:pt x="8" y="15"/>
                </a:lnTo>
                <a:lnTo>
                  <a:pt x="11" y="12"/>
                </a:lnTo>
                <a:lnTo>
                  <a:pt x="12" y="10"/>
                </a:lnTo>
                <a:lnTo>
                  <a:pt x="15" y="8"/>
                </a:lnTo>
                <a:lnTo>
                  <a:pt x="17" y="8"/>
                </a:lnTo>
                <a:lnTo>
                  <a:pt x="20" y="8"/>
                </a:lnTo>
                <a:lnTo>
                  <a:pt x="22" y="8"/>
                </a:lnTo>
                <a:lnTo>
                  <a:pt x="25" y="9"/>
                </a:lnTo>
                <a:lnTo>
                  <a:pt x="28" y="10"/>
                </a:lnTo>
                <a:lnTo>
                  <a:pt x="30" y="14"/>
                </a:lnTo>
                <a:lnTo>
                  <a:pt x="36" y="21"/>
                </a:lnTo>
                <a:lnTo>
                  <a:pt x="42" y="14"/>
                </a:lnTo>
                <a:lnTo>
                  <a:pt x="45" y="10"/>
                </a:lnTo>
                <a:lnTo>
                  <a:pt x="47" y="9"/>
                </a:lnTo>
                <a:lnTo>
                  <a:pt x="49" y="8"/>
                </a:lnTo>
                <a:lnTo>
                  <a:pt x="53" y="8"/>
                </a:lnTo>
                <a:lnTo>
                  <a:pt x="55" y="8"/>
                </a:lnTo>
                <a:lnTo>
                  <a:pt x="57" y="8"/>
                </a:lnTo>
                <a:lnTo>
                  <a:pt x="59" y="10"/>
                </a:lnTo>
                <a:lnTo>
                  <a:pt x="62" y="12"/>
                </a:lnTo>
                <a:lnTo>
                  <a:pt x="63" y="15"/>
                </a:lnTo>
                <a:lnTo>
                  <a:pt x="64" y="19"/>
                </a:lnTo>
                <a:lnTo>
                  <a:pt x="64" y="2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226131" y="2118746"/>
            <a:ext cx="142910" cy="144661"/>
            <a:chOff x="5189569" y="1682741"/>
            <a:chExt cx="128620" cy="13019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5199125" y="1682741"/>
              <a:ext cx="119064" cy="80962"/>
            </a:xfrm>
            <a:custGeom>
              <a:avLst/>
              <a:gdLst>
                <a:gd name="T0" fmla="*/ 13 w 75"/>
                <a:gd name="T1" fmla="*/ 40 h 51"/>
                <a:gd name="T2" fmla="*/ 0 w 75"/>
                <a:gd name="T3" fmla="*/ 50 h 51"/>
                <a:gd name="T4" fmla="*/ 5 w 75"/>
                <a:gd name="T5" fmla="*/ 51 h 51"/>
                <a:gd name="T6" fmla="*/ 17 w 75"/>
                <a:gd name="T7" fmla="*/ 41 h 51"/>
                <a:gd name="T8" fmla="*/ 33 w 75"/>
                <a:gd name="T9" fmla="*/ 40 h 51"/>
                <a:gd name="T10" fmla="*/ 45 w 75"/>
                <a:gd name="T11" fmla="*/ 36 h 51"/>
                <a:gd name="T12" fmla="*/ 51 w 75"/>
                <a:gd name="T13" fmla="*/ 33 h 51"/>
                <a:gd name="T14" fmla="*/ 54 w 75"/>
                <a:gd name="T15" fmla="*/ 32 h 51"/>
                <a:gd name="T16" fmla="*/ 46 w 75"/>
                <a:gd name="T17" fmla="*/ 25 h 51"/>
                <a:gd name="T18" fmla="*/ 47 w 75"/>
                <a:gd name="T19" fmla="*/ 25 h 51"/>
                <a:gd name="T20" fmla="*/ 50 w 75"/>
                <a:gd name="T21" fmla="*/ 25 h 51"/>
                <a:gd name="T22" fmla="*/ 54 w 75"/>
                <a:gd name="T23" fmla="*/ 24 h 51"/>
                <a:gd name="T24" fmla="*/ 58 w 75"/>
                <a:gd name="T25" fmla="*/ 24 h 51"/>
                <a:gd name="T26" fmla="*/ 62 w 75"/>
                <a:gd name="T27" fmla="*/ 25 h 51"/>
                <a:gd name="T28" fmla="*/ 64 w 75"/>
                <a:gd name="T29" fmla="*/ 25 h 51"/>
                <a:gd name="T30" fmla="*/ 67 w 75"/>
                <a:gd name="T31" fmla="*/ 23 h 51"/>
                <a:gd name="T32" fmla="*/ 71 w 75"/>
                <a:gd name="T33" fmla="*/ 19 h 51"/>
                <a:gd name="T34" fmla="*/ 73 w 75"/>
                <a:gd name="T35" fmla="*/ 12 h 51"/>
                <a:gd name="T36" fmla="*/ 75 w 75"/>
                <a:gd name="T37" fmla="*/ 0 h 51"/>
                <a:gd name="T38" fmla="*/ 56 w 75"/>
                <a:gd name="T39" fmla="*/ 0 h 51"/>
                <a:gd name="T40" fmla="*/ 43 w 75"/>
                <a:gd name="T41" fmla="*/ 3 h 51"/>
                <a:gd name="T42" fmla="*/ 32 w 75"/>
                <a:gd name="T43" fmla="*/ 10 h 51"/>
                <a:gd name="T44" fmla="*/ 24 w 75"/>
                <a:gd name="T45" fmla="*/ 19 h 51"/>
                <a:gd name="T46" fmla="*/ 18 w 75"/>
                <a:gd name="T47" fmla="*/ 28 h 51"/>
                <a:gd name="T48" fmla="*/ 13 w 75"/>
                <a:gd name="T49" fmla="*/ 40 h 51"/>
                <a:gd name="T50" fmla="*/ 18 w 75"/>
                <a:gd name="T51" fmla="*/ 37 h 51"/>
                <a:gd name="T52" fmla="*/ 18 w 75"/>
                <a:gd name="T53" fmla="*/ 37 h 51"/>
                <a:gd name="T54" fmla="*/ 24 w 75"/>
                <a:gd name="T55" fmla="*/ 32 h 51"/>
                <a:gd name="T56" fmla="*/ 32 w 75"/>
                <a:gd name="T57" fmla="*/ 25 h 51"/>
                <a:gd name="T58" fmla="*/ 42 w 75"/>
                <a:gd name="T59" fmla="*/ 16 h 51"/>
                <a:gd name="T60" fmla="*/ 55 w 75"/>
                <a:gd name="T61" fmla="*/ 8 h 51"/>
                <a:gd name="T62" fmla="*/ 70 w 75"/>
                <a:gd name="T63" fmla="*/ 4 h 51"/>
                <a:gd name="T64" fmla="*/ 60 w 75"/>
                <a:gd name="T65" fmla="*/ 8 h 51"/>
                <a:gd name="T66" fmla="*/ 49 w 75"/>
                <a:gd name="T67" fmla="*/ 16 h 51"/>
                <a:gd name="T68" fmla="*/ 35 w 75"/>
                <a:gd name="T69" fmla="*/ 24 h 51"/>
                <a:gd name="T70" fmla="*/ 25 w 75"/>
                <a:gd name="T71" fmla="*/ 32 h 51"/>
                <a:gd name="T72" fmla="*/ 18 w 75"/>
                <a:gd name="T73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" h="51">
                  <a:moveTo>
                    <a:pt x="13" y="40"/>
                  </a:moveTo>
                  <a:lnTo>
                    <a:pt x="0" y="50"/>
                  </a:lnTo>
                  <a:lnTo>
                    <a:pt x="5" y="51"/>
                  </a:lnTo>
                  <a:lnTo>
                    <a:pt x="17" y="41"/>
                  </a:lnTo>
                  <a:lnTo>
                    <a:pt x="33" y="40"/>
                  </a:lnTo>
                  <a:lnTo>
                    <a:pt x="45" y="36"/>
                  </a:lnTo>
                  <a:lnTo>
                    <a:pt x="51" y="33"/>
                  </a:lnTo>
                  <a:lnTo>
                    <a:pt x="54" y="32"/>
                  </a:lnTo>
                  <a:lnTo>
                    <a:pt x="46" y="25"/>
                  </a:lnTo>
                  <a:lnTo>
                    <a:pt x="47" y="25"/>
                  </a:lnTo>
                  <a:lnTo>
                    <a:pt x="50" y="25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2" y="25"/>
                  </a:lnTo>
                  <a:lnTo>
                    <a:pt x="64" y="25"/>
                  </a:lnTo>
                  <a:lnTo>
                    <a:pt x="67" y="23"/>
                  </a:lnTo>
                  <a:lnTo>
                    <a:pt x="71" y="19"/>
                  </a:lnTo>
                  <a:lnTo>
                    <a:pt x="73" y="12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43" y="3"/>
                  </a:lnTo>
                  <a:lnTo>
                    <a:pt x="32" y="10"/>
                  </a:lnTo>
                  <a:lnTo>
                    <a:pt x="24" y="19"/>
                  </a:lnTo>
                  <a:lnTo>
                    <a:pt x="18" y="28"/>
                  </a:lnTo>
                  <a:lnTo>
                    <a:pt x="13" y="40"/>
                  </a:lnTo>
                  <a:close/>
                  <a:moveTo>
                    <a:pt x="18" y="37"/>
                  </a:moveTo>
                  <a:lnTo>
                    <a:pt x="18" y="37"/>
                  </a:lnTo>
                  <a:lnTo>
                    <a:pt x="24" y="32"/>
                  </a:lnTo>
                  <a:lnTo>
                    <a:pt x="32" y="25"/>
                  </a:lnTo>
                  <a:lnTo>
                    <a:pt x="42" y="16"/>
                  </a:lnTo>
                  <a:lnTo>
                    <a:pt x="55" y="8"/>
                  </a:lnTo>
                  <a:lnTo>
                    <a:pt x="70" y="4"/>
                  </a:lnTo>
                  <a:lnTo>
                    <a:pt x="60" y="8"/>
                  </a:lnTo>
                  <a:lnTo>
                    <a:pt x="49" y="16"/>
                  </a:lnTo>
                  <a:lnTo>
                    <a:pt x="35" y="24"/>
                  </a:lnTo>
                  <a:lnTo>
                    <a:pt x="25" y="32"/>
                  </a:lnTo>
                  <a:lnTo>
                    <a:pt x="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5"/>
            <p:cNvSpPr>
              <a:spLocks/>
            </p:cNvSpPr>
            <p:nvPr/>
          </p:nvSpPr>
          <p:spPr bwMode="auto">
            <a:xfrm>
              <a:off x="5189569" y="1770072"/>
              <a:ext cx="55563" cy="42863"/>
            </a:xfrm>
            <a:custGeom>
              <a:avLst/>
              <a:gdLst>
                <a:gd name="T0" fmla="*/ 30 w 35"/>
                <a:gd name="T1" fmla="*/ 6 h 27"/>
                <a:gd name="T2" fmla="*/ 26 w 35"/>
                <a:gd name="T3" fmla="*/ 6 h 27"/>
                <a:gd name="T4" fmla="*/ 24 w 35"/>
                <a:gd name="T5" fmla="*/ 3 h 27"/>
                <a:gd name="T6" fmla="*/ 23 w 35"/>
                <a:gd name="T7" fmla="*/ 2 h 27"/>
                <a:gd name="T8" fmla="*/ 21 w 35"/>
                <a:gd name="T9" fmla="*/ 0 h 27"/>
                <a:gd name="T10" fmla="*/ 15 w 35"/>
                <a:gd name="T11" fmla="*/ 0 h 27"/>
                <a:gd name="T12" fmla="*/ 13 w 35"/>
                <a:gd name="T13" fmla="*/ 2 h 27"/>
                <a:gd name="T14" fmla="*/ 10 w 35"/>
                <a:gd name="T15" fmla="*/ 3 h 27"/>
                <a:gd name="T16" fmla="*/ 10 w 35"/>
                <a:gd name="T17" fmla="*/ 6 h 27"/>
                <a:gd name="T18" fmla="*/ 5 w 35"/>
                <a:gd name="T19" fmla="*/ 6 h 27"/>
                <a:gd name="T20" fmla="*/ 2 w 35"/>
                <a:gd name="T21" fmla="*/ 7 h 27"/>
                <a:gd name="T22" fmla="*/ 1 w 35"/>
                <a:gd name="T23" fmla="*/ 8 h 27"/>
                <a:gd name="T24" fmla="*/ 0 w 35"/>
                <a:gd name="T25" fmla="*/ 11 h 27"/>
                <a:gd name="T26" fmla="*/ 0 w 35"/>
                <a:gd name="T27" fmla="*/ 21 h 27"/>
                <a:gd name="T28" fmla="*/ 1 w 35"/>
                <a:gd name="T29" fmla="*/ 24 h 27"/>
                <a:gd name="T30" fmla="*/ 2 w 35"/>
                <a:gd name="T31" fmla="*/ 25 h 27"/>
                <a:gd name="T32" fmla="*/ 5 w 35"/>
                <a:gd name="T33" fmla="*/ 27 h 27"/>
                <a:gd name="T34" fmla="*/ 30 w 35"/>
                <a:gd name="T35" fmla="*/ 27 h 27"/>
                <a:gd name="T36" fmla="*/ 32 w 35"/>
                <a:gd name="T37" fmla="*/ 25 h 27"/>
                <a:gd name="T38" fmla="*/ 35 w 35"/>
                <a:gd name="T39" fmla="*/ 24 h 27"/>
                <a:gd name="T40" fmla="*/ 35 w 35"/>
                <a:gd name="T41" fmla="*/ 21 h 27"/>
                <a:gd name="T42" fmla="*/ 35 w 35"/>
                <a:gd name="T43" fmla="*/ 11 h 27"/>
                <a:gd name="T44" fmla="*/ 35 w 35"/>
                <a:gd name="T45" fmla="*/ 8 h 27"/>
                <a:gd name="T46" fmla="*/ 32 w 35"/>
                <a:gd name="T47" fmla="*/ 7 h 27"/>
                <a:gd name="T48" fmla="*/ 30 w 35"/>
                <a:gd name="T4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27">
                  <a:moveTo>
                    <a:pt x="30" y="6"/>
                  </a:moveTo>
                  <a:lnTo>
                    <a:pt x="26" y="6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0" y="3"/>
                  </a:lnTo>
                  <a:lnTo>
                    <a:pt x="10" y="6"/>
                  </a:lnTo>
                  <a:lnTo>
                    <a:pt x="5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30" y="27"/>
                  </a:lnTo>
                  <a:lnTo>
                    <a:pt x="32" y="25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2" y="7"/>
                  </a:ln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9" name="Freeform 46"/>
          <p:cNvSpPr>
            <a:spLocks noEditPoints="1"/>
          </p:cNvSpPr>
          <p:nvPr/>
        </p:nvSpPr>
        <p:spPr bwMode="auto">
          <a:xfrm>
            <a:off x="2801183" y="2136392"/>
            <a:ext cx="142875" cy="127001"/>
          </a:xfrm>
          <a:custGeom>
            <a:avLst/>
            <a:gdLst>
              <a:gd name="T0" fmla="*/ 81 w 81"/>
              <a:gd name="T1" fmla="*/ 15 h 72"/>
              <a:gd name="T2" fmla="*/ 81 w 81"/>
              <a:gd name="T3" fmla="*/ 0 h 72"/>
              <a:gd name="T4" fmla="*/ 66 w 81"/>
              <a:gd name="T5" fmla="*/ 0 h 72"/>
              <a:gd name="T6" fmla="*/ 66 w 81"/>
              <a:gd name="T7" fmla="*/ 5 h 72"/>
              <a:gd name="T8" fmla="*/ 15 w 81"/>
              <a:gd name="T9" fmla="*/ 5 h 72"/>
              <a:gd name="T10" fmla="*/ 15 w 81"/>
              <a:gd name="T11" fmla="*/ 0 h 72"/>
              <a:gd name="T12" fmla="*/ 0 w 81"/>
              <a:gd name="T13" fmla="*/ 0 h 72"/>
              <a:gd name="T14" fmla="*/ 0 w 81"/>
              <a:gd name="T15" fmla="*/ 15 h 72"/>
              <a:gd name="T16" fmla="*/ 5 w 81"/>
              <a:gd name="T17" fmla="*/ 15 h 72"/>
              <a:gd name="T18" fmla="*/ 5 w 81"/>
              <a:gd name="T19" fmla="*/ 56 h 72"/>
              <a:gd name="T20" fmla="*/ 0 w 81"/>
              <a:gd name="T21" fmla="*/ 56 h 72"/>
              <a:gd name="T22" fmla="*/ 0 w 81"/>
              <a:gd name="T23" fmla="*/ 72 h 72"/>
              <a:gd name="T24" fmla="*/ 15 w 81"/>
              <a:gd name="T25" fmla="*/ 72 h 72"/>
              <a:gd name="T26" fmla="*/ 15 w 81"/>
              <a:gd name="T27" fmla="*/ 66 h 72"/>
              <a:gd name="T28" fmla="*/ 66 w 81"/>
              <a:gd name="T29" fmla="*/ 66 h 72"/>
              <a:gd name="T30" fmla="*/ 66 w 81"/>
              <a:gd name="T31" fmla="*/ 72 h 72"/>
              <a:gd name="T32" fmla="*/ 81 w 81"/>
              <a:gd name="T33" fmla="*/ 72 h 72"/>
              <a:gd name="T34" fmla="*/ 81 w 81"/>
              <a:gd name="T35" fmla="*/ 56 h 72"/>
              <a:gd name="T36" fmla="*/ 77 w 81"/>
              <a:gd name="T37" fmla="*/ 56 h 72"/>
              <a:gd name="T38" fmla="*/ 77 w 81"/>
              <a:gd name="T39" fmla="*/ 15 h 72"/>
              <a:gd name="T40" fmla="*/ 81 w 81"/>
              <a:gd name="T41" fmla="*/ 15 h 72"/>
              <a:gd name="T42" fmla="*/ 72 w 81"/>
              <a:gd name="T43" fmla="*/ 5 h 72"/>
              <a:gd name="T44" fmla="*/ 77 w 81"/>
              <a:gd name="T45" fmla="*/ 5 h 72"/>
              <a:gd name="T46" fmla="*/ 77 w 81"/>
              <a:gd name="T47" fmla="*/ 10 h 72"/>
              <a:gd name="T48" fmla="*/ 72 w 81"/>
              <a:gd name="T49" fmla="*/ 10 h 72"/>
              <a:gd name="T50" fmla="*/ 72 w 81"/>
              <a:gd name="T51" fmla="*/ 5 h 72"/>
              <a:gd name="T52" fmla="*/ 5 w 81"/>
              <a:gd name="T53" fmla="*/ 5 h 72"/>
              <a:gd name="T54" fmla="*/ 10 w 81"/>
              <a:gd name="T55" fmla="*/ 5 h 72"/>
              <a:gd name="T56" fmla="*/ 10 w 81"/>
              <a:gd name="T57" fmla="*/ 10 h 72"/>
              <a:gd name="T58" fmla="*/ 5 w 81"/>
              <a:gd name="T59" fmla="*/ 10 h 72"/>
              <a:gd name="T60" fmla="*/ 5 w 81"/>
              <a:gd name="T61" fmla="*/ 5 h 72"/>
              <a:gd name="T62" fmla="*/ 5 w 81"/>
              <a:gd name="T63" fmla="*/ 66 h 72"/>
              <a:gd name="T64" fmla="*/ 5 w 81"/>
              <a:gd name="T65" fmla="*/ 61 h 72"/>
              <a:gd name="T66" fmla="*/ 10 w 81"/>
              <a:gd name="T67" fmla="*/ 61 h 72"/>
              <a:gd name="T68" fmla="*/ 10 w 81"/>
              <a:gd name="T69" fmla="*/ 66 h 72"/>
              <a:gd name="T70" fmla="*/ 5 w 81"/>
              <a:gd name="T71" fmla="*/ 66 h 72"/>
              <a:gd name="T72" fmla="*/ 77 w 81"/>
              <a:gd name="T73" fmla="*/ 66 h 72"/>
              <a:gd name="T74" fmla="*/ 72 w 81"/>
              <a:gd name="T75" fmla="*/ 66 h 72"/>
              <a:gd name="T76" fmla="*/ 72 w 81"/>
              <a:gd name="T77" fmla="*/ 61 h 72"/>
              <a:gd name="T78" fmla="*/ 77 w 81"/>
              <a:gd name="T79" fmla="*/ 61 h 72"/>
              <a:gd name="T80" fmla="*/ 77 w 81"/>
              <a:gd name="T81" fmla="*/ 66 h 72"/>
              <a:gd name="T82" fmla="*/ 72 w 81"/>
              <a:gd name="T83" fmla="*/ 56 h 72"/>
              <a:gd name="T84" fmla="*/ 66 w 81"/>
              <a:gd name="T85" fmla="*/ 56 h 72"/>
              <a:gd name="T86" fmla="*/ 66 w 81"/>
              <a:gd name="T87" fmla="*/ 61 h 72"/>
              <a:gd name="T88" fmla="*/ 15 w 81"/>
              <a:gd name="T89" fmla="*/ 61 h 72"/>
              <a:gd name="T90" fmla="*/ 15 w 81"/>
              <a:gd name="T91" fmla="*/ 56 h 72"/>
              <a:gd name="T92" fmla="*/ 10 w 81"/>
              <a:gd name="T93" fmla="*/ 56 h 72"/>
              <a:gd name="T94" fmla="*/ 10 w 81"/>
              <a:gd name="T95" fmla="*/ 15 h 72"/>
              <a:gd name="T96" fmla="*/ 15 w 81"/>
              <a:gd name="T97" fmla="*/ 15 h 72"/>
              <a:gd name="T98" fmla="*/ 15 w 81"/>
              <a:gd name="T99" fmla="*/ 10 h 72"/>
              <a:gd name="T100" fmla="*/ 66 w 81"/>
              <a:gd name="T101" fmla="*/ 10 h 72"/>
              <a:gd name="T102" fmla="*/ 66 w 81"/>
              <a:gd name="T103" fmla="*/ 15 h 72"/>
              <a:gd name="T104" fmla="*/ 72 w 81"/>
              <a:gd name="T105" fmla="*/ 15 h 72"/>
              <a:gd name="T106" fmla="*/ 72 w 81"/>
              <a:gd name="T107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" h="72">
                <a:moveTo>
                  <a:pt x="81" y="15"/>
                </a:moveTo>
                <a:lnTo>
                  <a:pt x="81" y="0"/>
                </a:lnTo>
                <a:lnTo>
                  <a:pt x="66" y="0"/>
                </a:lnTo>
                <a:lnTo>
                  <a:pt x="66" y="5"/>
                </a:lnTo>
                <a:lnTo>
                  <a:pt x="15" y="5"/>
                </a:lnTo>
                <a:lnTo>
                  <a:pt x="15" y="0"/>
                </a:lnTo>
                <a:lnTo>
                  <a:pt x="0" y="0"/>
                </a:lnTo>
                <a:lnTo>
                  <a:pt x="0" y="15"/>
                </a:lnTo>
                <a:lnTo>
                  <a:pt x="5" y="15"/>
                </a:lnTo>
                <a:lnTo>
                  <a:pt x="5" y="56"/>
                </a:lnTo>
                <a:lnTo>
                  <a:pt x="0" y="56"/>
                </a:lnTo>
                <a:lnTo>
                  <a:pt x="0" y="72"/>
                </a:lnTo>
                <a:lnTo>
                  <a:pt x="15" y="72"/>
                </a:lnTo>
                <a:lnTo>
                  <a:pt x="15" y="66"/>
                </a:lnTo>
                <a:lnTo>
                  <a:pt x="66" y="66"/>
                </a:lnTo>
                <a:lnTo>
                  <a:pt x="66" y="72"/>
                </a:lnTo>
                <a:lnTo>
                  <a:pt x="81" y="72"/>
                </a:lnTo>
                <a:lnTo>
                  <a:pt x="81" y="56"/>
                </a:lnTo>
                <a:lnTo>
                  <a:pt x="77" y="56"/>
                </a:lnTo>
                <a:lnTo>
                  <a:pt x="77" y="15"/>
                </a:lnTo>
                <a:lnTo>
                  <a:pt x="81" y="15"/>
                </a:lnTo>
                <a:close/>
                <a:moveTo>
                  <a:pt x="72" y="5"/>
                </a:moveTo>
                <a:lnTo>
                  <a:pt x="77" y="5"/>
                </a:lnTo>
                <a:lnTo>
                  <a:pt x="77" y="10"/>
                </a:lnTo>
                <a:lnTo>
                  <a:pt x="72" y="10"/>
                </a:lnTo>
                <a:lnTo>
                  <a:pt x="72" y="5"/>
                </a:lnTo>
                <a:close/>
                <a:moveTo>
                  <a:pt x="5" y="5"/>
                </a:moveTo>
                <a:lnTo>
                  <a:pt x="10" y="5"/>
                </a:lnTo>
                <a:lnTo>
                  <a:pt x="10" y="10"/>
                </a:lnTo>
                <a:lnTo>
                  <a:pt x="5" y="10"/>
                </a:lnTo>
                <a:lnTo>
                  <a:pt x="5" y="5"/>
                </a:lnTo>
                <a:close/>
                <a:moveTo>
                  <a:pt x="5" y="66"/>
                </a:moveTo>
                <a:lnTo>
                  <a:pt x="5" y="61"/>
                </a:lnTo>
                <a:lnTo>
                  <a:pt x="10" y="61"/>
                </a:lnTo>
                <a:lnTo>
                  <a:pt x="10" y="66"/>
                </a:lnTo>
                <a:lnTo>
                  <a:pt x="5" y="66"/>
                </a:lnTo>
                <a:close/>
                <a:moveTo>
                  <a:pt x="77" y="66"/>
                </a:moveTo>
                <a:lnTo>
                  <a:pt x="72" y="66"/>
                </a:lnTo>
                <a:lnTo>
                  <a:pt x="72" y="61"/>
                </a:lnTo>
                <a:lnTo>
                  <a:pt x="77" y="61"/>
                </a:lnTo>
                <a:lnTo>
                  <a:pt x="77" y="66"/>
                </a:lnTo>
                <a:close/>
                <a:moveTo>
                  <a:pt x="72" y="56"/>
                </a:moveTo>
                <a:lnTo>
                  <a:pt x="66" y="56"/>
                </a:lnTo>
                <a:lnTo>
                  <a:pt x="66" y="61"/>
                </a:lnTo>
                <a:lnTo>
                  <a:pt x="15" y="61"/>
                </a:lnTo>
                <a:lnTo>
                  <a:pt x="15" y="56"/>
                </a:lnTo>
                <a:lnTo>
                  <a:pt x="10" y="56"/>
                </a:lnTo>
                <a:lnTo>
                  <a:pt x="10" y="15"/>
                </a:lnTo>
                <a:lnTo>
                  <a:pt x="15" y="15"/>
                </a:lnTo>
                <a:lnTo>
                  <a:pt x="15" y="10"/>
                </a:lnTo>
                <a:lnTo>
                  <a:pt x="66" y="10"/>
                </a:lnTo>
                <a:lnTo>
                  <a:pt x="66" y="15"/>
                </a:lnTo>
                <a:lnTo>
                  <a:pt x="72" y="15"/>
                </a:lnTo>
                <a:lnTo>
                  <a:pt x="72" y="5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3088682" y="2136382"/>
            <a:ext cx="141115" cy="126978"/>
            <a:chOff x="5965814" y="1698694"/>
            <a:chExt cx="127003" cy="11428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1" name="Rectangle 47"/>
            <p:cNvSpPr>
              <a:spLocks noChangeArrowheads="1"/>
            </p:cNvSpPr>
            <p:nvPr/>
          </p:nvSpPr>
          <p:spPr bwMode="auto">
            <a:xfrm>
              <a:off x="5997578" y="1706641"/>
              <a:ext cx="63499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48"/>
            <p:cNvSpPr>
              <a:spLocks noChangeArrowheads="1"/>
            </p:cNvSpPr>
            <p:nvPr/>
          </p:nvSpPr>
          <p:spPr bwMode="auto">
            <a:xfrm>
              <a:off x="5997578" y="1795545"/>
              <a:ext cx="63499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49"/>
            <p:cNvSpPr>
              <a:spLocks noChangeArrowheads="1"/>
            </p:cNvSpPr>
            <p:nvPr/>
          </p:nvSpPr>
          <p:spPr bwMode="auto">
            <a:xfrm>
              <a:off x="5973765" y="1730455"/>
              <a:ext cx="9525" cy="4921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50"/>
            <p:cNvSpPr>
              <a:spLocks noChangeArrowheads="1"/>
            </p:cNvSpPr>
            <p:nvPr/>
          </p:nvSpPr>
          <p:spPr bwMode="auto">
            <a:xfrm>
              <a:off x="6078540" y="1730455"/>
              <a:ext cx="7938" cy="4921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51"/>
            <p:cNvSpPr>
              <a:spLocks/>
            </p:cNvSpPr>
            <p:nvPr/>
          </p:nvSpPr>
          <p:spPr bwMode="auto">
            <a:xfrm>
              <a:off x="5965814" y="1698704"/>
              <a:ext cx="23813" cy="23814"/>
            </a:xfrm>
            <a:custGeom>
              <a:avLst/>
              <a:gdLst>
                <a:gd name="T0" fmla="*/ 8 w 15"/>
                <a:gd name="T1" fmla="*/ 0 h 15"/>
                <a:gd name="T2" fmla="*/ 4 w 15"/>
                <a:gd name="T3" fmla="*/ 1 h 15"/>
                <a:gd name="T4" fmla="*/ 1 w 15"/>
                <a:gd name="T5" fmla="*/ 2 h 15"/>
                <a:gd name="T6" fmla="*/ 0 w 15"/>
                <a:gd name="T7" fmla="*/ 5 h 15"/>
                <a:gd name="T8" fmla="*/ 0 w 15"/>
                <a:gd name="T9" fmla="*/ 7 h 15"/>
                <a:gd name="T10" fmla="*/ 0 w 15"/>
                <a:gd name="T11" fmla="*/ 10 h 15"/>
                <a:gd name="T12" fmla="*/ 1 w 15"/>
                <a:gd name="T13" fmla="*/ 13 h 15"/>
                <a:gd name="T14" fmla="*/ 4 w 15"/>
                <a:gd name="T15" fmla="*/ 14 h 15"/>
                <a:gd name="T16" fmla="*/ 8 w 15"/>
                <a:gd name="T17" fmla="*/ 15 h 15"/>
                <a:gd name="T18" fmla="*/ 11 w 15"/>
                <a:gd name="T19" fmla="*/ 14 h 15"/>
                <a:gd name="T20" fmla="*/ 13 w 15"/>
                <a:gd name="T21" fmla="*/ 13 h 15"/>
                <a:gd name="T22" fmla="*/ 15 w 15"/>
                <a:gd name="T23" fmla="*/ 10 h 15"/>
                <a:gd name="T24" fmla="*/ 15 w 15"/>
                <a:gd name="T25" fmla="*/ 7 h 15"/>
                <a:gd name="T26" fmla="*/ 15 w 15"/>
                <a:gd name="T27" fmla="*/ 5 h 15"/>
                <a:gd name="T28" fmla="*/ 13 w 15"/>
                <a:gd name="T29" fmla="*/ 2 h 15"/>
                <a:gd name="T30" fmla="*/ 11 w 15"/>
                <a:gd name="T31" fmla="*/ 1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4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52"/>
            <p:cNvSpPr>
              <a:spLocks/>
            </p:cNvSpPr>
            <p:nvPr/>
          </p:nvSpPr>
          <p:spPr bwMode="auto">
            <a:xfrm>
              <a:off x="6070584" y="1698694"/>
              <a:ext cx="22225" cy="23814"/>
            </a:xfrm>
            <a:custGeom>
              <a:avLst/>
              <a:gdLst>
                <a:gd name="T0" fmla="*/ 7 w 14"/>
                <a:gd name="T1" fmla="*/ 15 h 15"/>
                <a:gd name="T2" fmla="*/ 10 w 14"/>
                <a:gd name="T3" fmla="*/ 14 h 15"/>
                <a:gd name="T4" fmla="*/ 13 w 14"/>
                <a:gd name="T5" fmla="*/ 13 h 15"/>
                <a:gd name="T6" fmla="*/ 14 w 14"/>
                <a:gd name="T7" fmla="*/ 10 h 15"/>
                <a:gd name="T8" fmla="*/ 14 w 14"/>
                <a:gd name="T9" fmla="*/ 7 h 15"/>
                <a:gd name="T10" fmla="*/ 14 w 14"/>
                <a:gd name="T11" fmla="*/ 5 h 15"/>
                <a:gd name="T12" fmla="*/ 13 w 14"/>
                <a:gd name="T13" fmla="*/ 2 h 15"/>
                <a:gd name="T14" fmla="*/ 10 w 14"/>
                <a:gd name="T15" fmla="*/ 1 h 15"/>
                <a:gd name="T16" fmla="*/ 7 w 14"/>
                <a:gd name="T17" fmla="*/ 0 h 15"/>
                <a:gd name="T18" fmla="*/ 5 w 14"/>
                <a:gd name="T19" fmla="*/ 1 h 15"/>
                <a:gd name="T20" fmla="*/ 2 w 14"/>
                <a:gd name="T21" fmla="*/ 2 h 15"/>
                <a:gd name="T22" fmla="*/ 1 w 14"/>
                <a:gd name="T23" fmla="*/ 5 h 15"/>
                <a:gd name="T24" fmla="*/ 0 w 14"/>
                <a:gd name="T25" fmla="*/ 7 h 15"/>
                <a:gd name="T26" fmla="*/ 1 w 14"/>
                <a:gd name="T27" fmla="*/ 10 h 15"/>
                <a:gd name="T28" fmla="*/ 2 w 14"/>
                <a:gd name="T29" fmla="*/ 13 h 15"/>
                <a:gd name="T30" fmla="*/ 5 w 14"/>
                <a:gd name="T31" fmla="*/ 14 h 15"/>
                <a:gd name="T32" fmla="*/ 7 w 14"/>
                <a:gd name="T3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lnTo>
                    <a:pt x="10" y="14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7" y="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53"/>
            <p:cNvSpPr>
              <a:spLocks/>
            </p:cNvSpPr>
            <p:nvPr/>
          </p:nvSpPr>
          <p:spPr bwMode="auto">
            <a:xfrm>
              <a:off x="6070592" y="1787579"/>
              <a:ext cx="22225" cy="25400"/>
            </a:xfrm>
            <a:custGeom>
              <a:avLst/>
              <a:gdLst>
                <a:gd name="T0" fmla="*/ 7 w 14"/>
                <a:gd name="T1" fmla="*/ 0 h 16"/>
                <a:gd name="T2" fmla="*/ 5 w 14"/>
                <a:gd name="T3" fmla="*/ 0 h 16"/>
                <a:gd name="T4" fmla="*/ 2 w 14"/>
                <a:gd name="T5" fmla="*/ 2 h 16"/>
                <a:gd name="T6" fmla="*/ 1 w 14"/>
                <a:gd name="T7" fmla="*/ 5 h 16"/>
                <a:gd name="T8" fmla="*/ 0 w 14"/>
                <a:gd name="T9" fmla="*/ 8 h 16"/>
                <a:gd name="T10" fmla="*/ 1 w 14"/>
                <a:gd name="T11" fmla="*/ 10 h 16"/>
                <a:gd name="T12" fmla="*/ 2 w 14"/>
                <a:gd name="T13" fmla="*/ 13 h 16"/>
                <a:gd name="T14" fmla="*/ 5 w 14"/>
                <a:gd name="T15" fmla="*/ 14 h 16"/>
                <a:gd name="T16" fmla="*/ 7 w 14"/>
                <a:gd name="T17" fmla="*/ 16 h 16"/>
                <a:gd name="T18" fmla="*/ 10 w 14"/>
                <a:gd name="T19" fmla="*/ 14 h 16"/>
                <a:gd name="T20" fmla="*/ 13 w 14"/>
                <a:gd name="T21" fmla="*/ 13 h 16"/>
                <a:gd name="T22" fmla="*/ 14 w 14"/>
                <a:gd name="T23" fmla="*/ 10 h 16"/>
                <a:gd name="T24" fmla="*/ 14 w 14"/>
                <a:gd name="T25" fmla="*/ 8 h 16"/>
                <a:gd name="T26" fmla="*/ 14 w 14"/>
                <a:gd name="T27" fmla="*/ 5 h 16"/>
                <a:gd name="T28" fmla="*/ 13 w 14"/>
                <a:gd name="T29" fmla="*/ 2 h 16"/>
                <a:gd name="T30" fmla="*/ 10 w 14"/>
                <a:gd name="T31" fmla="*/ 0 h 16"/>
                <a:gd name="T32" fmla="*/ 7 w 14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54"/>
            <p:cNvSpPr>
              <a:spLocks/>
            </p:cNvSpPr>
            <p:nvPr/>
          </p:nvSpPr>
          <p:spPr bwMode="auto">
            <a:xfrm>
              <a:off x="5965861" y="1787535"/>
              <a:ext cx="23813" cy="25400"/>
            </a:xfrm>
            <a:custGeom>
              <a:avLst/>
              <a:gdLst>
                <a:gd name="T0" fmla="*/ 8 w 15"/>
                <a:gd name="T1" fmla="*/ 0 h 16"/>
                <a:gd name="T2" fmla="*/ 4 w 15"/>
                <a:gd name="T3" fmla="*/ 0 h 16"/>
                <a:gd name="T4" fmla="*/ 1 w 15"/>
                <a:gd name="T5" fmla="*/ 2 h 16"/>
                <a:gd name="T6" fmla="*/ 0 w 15"/>
                <a:gd name="T7" fmla="*/ 5 h 16"/>
                <a:gd name="T8" fmla="*/ 0 w 15"/>
                <a:gd name="T9" fmla="*/ 8 h 16"/>
                <a:gd name="T10" fmla="*/ 0 w 15"/>
                <a:gd name="T11" fmla="*/ 10 h 16"/>
                <a:gd name="T12" fmla="*/ 1 w 15"/>
                <a:gd name="T13" fmla="*/ 13 h 16"/>
                <a:gd name="T14" fmla="*/ 4 w 15"/>
                <a:gd name="T15" fmla="*/ 14 h 16"/>
                <a:gd name="T16" fmla="*/ 8 w 15"/>
                <a:gd name="T17" fmla="*/ 16 h 16"/>
                <a:gd name="T18" fmla="*/ 11 w 15"/>
                <a:gd name="T19" fmla="*/ 14 h 16"/>
                <a:gd name="T20" fmla="*/ 13 w 15"/>
                <a:gd name="T21" fmla="*/ 13 h 16"/>
                <a:gd name="T22" fmla="*/ 15 w 15"/>
                <a:gd name="T23" fmla="*/ 10 h 16"/>
                <a:gd name="T24" fmla="*/ 15 w 15"/>
                <a:gd name="T25" fmla="*/ 8 h 16"/>
                <a:gd name="T26" fmla="*/ 15 w 15"/>
                <a:gd name="T27" fmla="*/ 5 h 16"/>
                <a:gd name="T28" fmla="*/ 13 w 15"/>
                <a:gd name="T29" fmla="*/ 2 h 16"/>
                <a:gd name="T30" fmla="*/ 11 w 15"/>
                <a:gd name="T31" fmla="*/ 0 h 16"/>
                <a:gd name="T32" fmla="*/ 8 w 15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lnTo>
                    <a:pt x="4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Freeform 55"/>
          <p:cNvSpPr>
            <a:spLocks noEditPoints="1"/>
          </p:cNvSpPr>
          <p:nvPr/>
        </p:nvSpPr>
        <p:spPr bwMode="auto">
          <a:xfrm>
            <a:off x="3663727" y="2116989"/>
            <a:ext cx="125236" cy="135820"/>
          </a:xfrm>
          <a:custGeom>
            <a:avLst/>
            <a:gdLst>
              <a:gd name="T0" fmla="*/ 51 w 71"/>
              <a:gd name="T1" fmla="*/ 26 h 77"/>
              <a:gd name="T2" fmla="*/ 51 w 71"/>
              <a:gd name="T3" fmla="*/ 0 h 77"/>
              <a:gd name="T4" fmla="*/ 0 w 71"/>
              <a:gd name="T5" fmla="*/ 0 h 77"/>
              <a:gd name="T6" fmla="*/ 0 w 71"/>
              <a:gd name="T7" fmla="*/ 51 h 77"/>
              <a:gd name="T8" fmla="*/ 20 w 71"/>
              <a:gd name="T9" fmla="*/ 51 h 77"/>
              <a:gd name="T10" fmla="*/ 20 w 71"/>
              <a:gd name="T11" fmla="*/ 77 h 77"/>
              <a:gd name="T12" fmla="*/ 71 w 71"/>
              <a:gd name="T13" fmla="*/ 77 h 77"/>
              <a:gd name="T14" fmla="*/ 71 w 71"/>
              <a:gd name="T15" fmla="*/ 26 h 77"/>
              <a:gd name="T16" fmla="*/ 51 w 71"/>
              <a:gd name="T17" fmla="*/ 26 h 77"/>
              <a:gd name="T18" fmla="*/ 66 w 71"/>
              <a:gd name="T19" fmla="*/ 72 h 77"/>
              <a:gd name="T20" fmla="*/ 25 w 71"/>
              <a:gd name="T21" fmla="*/ 72 h 77"/>
              <a:gd name="T22" fmla="*/ 25 w 71"/>
              <a:gd name="T23" fmla="*/ 51 h 77"/>
              <a:gd name="T24" fmla="*/ 51 w 71"/>
              <a:gd name="T25" fmla="*/ 51 h 77"/>
              <a:gd name="T26" fmla="*/ 51 w 71"/>
              <a:gd name="T27" fmla="*/ 31 h 77"/>
              <a:gd name="T28" fmla="*/ 66 w 71"/>
              <a:gd name="T29" fmla="*/ 31 h 77"/>
              <a:gd name="T30" fmla="*/ 66 w 71"/>
              <a:gd name="T31" fmla="*/ 7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77">
                <a:moveTo>
                  <a:pt x="51" y="26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20" y="51"/>
                </a:lnTo>
                <a:lnTo>
                  <a:pt x="20" y="77"/>
                </a:lnTo>
                <a:lnTo>
                  <a:pt x="71" y="77"/>
                </a:lnTo>
                <a:lnTo>
                  <a:pt x="71" y="26"/>
                </a:lnTo>
                <a:lnTo>
                  <a:pt x="51" y="26"/>
                </a:lnTo>
                <a:close/>
                <a:moveTo>
                  <a:pt x="66" y="72"/>
                </a:moveTo>
                <a:lnTo>
                  <a:pt x="25" y="72"/>
                </a:lnTo>
                <a:lnTo>
                  <a:pt x="25" y="51"/>
                </a:lnTo>
                <a:lnTo>
                  <a:pt x="51" y="51"/>
                </a:lnTo>
                <a:lnTo>
                  <a:pt x="51" y="31"/>
                </a:lnTo>
                <a:lnTo>
                  <a:pt x="66" y="31"/>
                </a:lnTo>
                <a:lnTo>
                  <a:pt x="66" y="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0" name="Freeform 56"/>
          <p:cNvSpPr>
            <a:spLocks noEditPoints="1"/>
          </p:cNvSpPr>
          <p:nvPr/>
        </p:nvSpPr>
        <p:spPr bwMode="auto">
          <a:xfrm>
            <a:off x="3376212" y="2116989"/>
            <a:ext cx="127001" cy="127001"/>
          </a:xfrm>
          <a:custGeom>
            <a:avLst/>
            <a:gdLst>
              <a:gd name="T0" fmla="*/ 51 w 72"/>
              <a:gd name="T1" fmla="*/ 21 h 72"/>
              <a:gd name="T2" fmla="*/ 51 w 72"/>
              <a:gd name="T3" fmla="*/ 0 h 72"/>
              <a:gd name="T4" fmla="*/ 0 w 72"/>
              <a:gd name="T5" fmla="*/ 0 h 72"/>
              <a:gd name="T6" fmla="*/ 0 w 72"/>
              <a:gd name="T7" fmla="*/ 51 h 72"/>
              <a:gd name="T8" fmla="*/ 20 w 72"/>
              <a:gd name="T9" fmla="*/ 51 h 72"/>
              <a:gd name="T10" fmla="*/ 20 w 72"/>
              <a:gd name="T11" fmla="*/ 72 h 72"/>
              <a:gd name="T12" fmla="*/ 72 w 72"/>
              <a:gd name="T13" fmla="*/ 72 h 72"/>
              <a:gd name="T14" fmla="*/ 72 w 72"/>
              <a:gd name="T15" fmla="*/ 21 h 72"/>
              <a:gd name="T16" fmla="*/ 51 w 72"/>
              <a:gd name="T17" fmla="*/ 21 h 72"/>
              <a:gd name="T18" fmla="*/ 66 w 72"/>
              <a:gd name="T19" fmla="*/ 67 h 72"/>
              <a:gd name="T20" fmla="*/ 26 w 72"/>
              <a:gd name="T21" fmla="*/ 67 h 72"/>
              <a:gd name="T22" fmla="*/ 26 w 72"/>
              <a:gd name="T23" fmla="*/ 26 h 72"/>
              <a:gd name="T24" fmla="*/ 66 w 72"/>
              <a:gd name="T25" fmla="*/ 26 h 72"/>
              <a:gd name="T26" fmla="*/ 66 w 72"/>
              <a:gd name="T27" fmla="*/ 6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72">
                <a:moveTo>
                  <a:pt x="51" y="21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20" y="51"/>
                </a:lnTo>
                <a:lnTo>
                  <a:pt x="20" y="72"/>
                </a:lnTo>
                <a:lnTo>
                  <a:pt x="72" y="72"/>
                </a:lnTo>
                <a:lnTo>
                  <a:pt x="72" y="21"/>
                </a:lnTo>
                <a:lnTo>
                  <a:pt x="51" y="21"/>
                </a:lnTo>
                <a:close/>
                <a:moveTo>
                  <a:pt x="66" y="67"/>
                </a:moveTo>
                <a:lnTo>
                  <a:pt x="26" y="67"/>
                </a:lnTo>
                <a:lnTo>
                  <a:pt x="26" y="26"/>
                </a:lnTo>
                <a:lnTo>
                  <a:pt x="66" y="26"/>
                </a:lnTo>
                <a:lnTo>
                  <a:pt x="66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513668" y="2116984"/>
            <a:ext cx="125236" cy="146399"/>
            <a:chOff x="5448333" y="1681175"/>
            <a:chExt cx="112713" cy="13176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2" name="Freeform 57"/>
            <p:cNvSpPr>
              <a:spLocks noEditPoints="1"/>
            </p:cNvSpPr>
            <p:nvPr/>
          </p:nvSpPr>
          <p:spPr bwMode="auto">
            <a:xfrm>
              <a:off x="5448333" y="1681175"/>
              <a:ext cx="112713" cy="66675"/>
            </a:xfrm>
            <a:custGeom>
              <a:avLst/>
              <a:gdLst>
                <a:gd name="T0" fmla="*/ 5 w 71"/>
                <a:gd name="T1" fmla="*/ 42 h 42"/>
                <a:gd name="T2" fmla="*/ 66 w 71"/>
                <a:gd name="T3" fmla="*/ 42 h 42"/>
                <a:gd name="T4" fmla="*/ 68 w 71"/>
                <a:gd name="T5" fmla="*/ 41 h 42"/>
                <a:gd name="T6" fmla="*/ 71 w 71"/>
                <a:gd name="T7" fmla="*/ 39 h 42"/>
                <a:gd name="T8" fmla="*/ 71 w 71"/>
                <a:gd name="T9" fmla="*/ 37 h 42"/>
                <a:gd name="T10" fmla="*/ 71 w 71"/>
                <a:gd name="T11" fmla="*/ 34 h 42"/>
                <a:gd name="T12" fmla="*/ 68 w 71"/>
                <a:gd name="T13" fmla="*/ 31 h 42"/>
                <a:gd name="T14" fmla="*/ 66 w 71"/>
                <a:gd name="T15" fmla="*/ 31 h 42"/>
                <a:gd name="T16" fmla="*/ 51 w 71"/>
                <a:gd name="T17" fmla="*/ 31 h 42"/>
                <a:gd name="T18" fmla="*/ 49 w 71"/>
                <a:gd name="T19" fmla="*/ 30 h 42"/>
                <a:gd name="T20" fmla="*/ 46 w 71"/>
                <a:gd name="T21" fmla="*/ 29 h 42"/>
                <a:gd name="T22" fmla="*/ 46 w 71"/>
                <a:gd name="T23" fmla="*/ 26 h 42"/>
                <a:gd name="T24" fmla="*/ 46 w 71"/>
                <a:gd name="T25" fmla="*/ 5 h 42"/>
                <a:gd name="T26" fmla="*/ 45 w 71"/>
                <a:gd name="T27" fmla="*/ 3 h 42"/>
                <a:gd name="T28" fmla="*/ 43 w 71"/>
                <a:gd name="T29" fmla="*/ 1 h 42"/>
                <a:gd name="T30" fmla="*/ 41 w 71"/>
                <a:gd name="T31" fmla="*/ 0 h 42"/>
                <a:gd name="T32" fmla="*/ 30 w 71"/>
                <a:gd name="T33" fmla="*/ 0 h 42"/>
                <a:gd name="T34" fmla="*/ 28 w 71"/>
                <a:gd name="T35" fmla="*/ 1 h 42"/>
                <a:gd name="T36" fmla="*/ 26 w 71"/>
                <a:gd name="T37" fmla="*/ 3 h 42"/>
                <a:gd name="T38" fmla="*/ 25 w 71"/>
                <a:gd name="T39" fmla="*/ 5 h 42"/>
                <a:gd name="T40" fmla="*/ 25 w 71"/>
                <a:gd name="T41" fmla="*/ 26 h 42"/>
                <a:gd name="T42" fmla="*/ 25 w 71"/>
                <a:gd name="T43" fmla="*/ 29 h 42"/>
                <a:gd name="T44" fmla="*/ 22 w 71"/>
                <a:gd name="T45" fmla="*/ 30 h 42"/>
                <a:gd name="T46" fmla="*/ 20 w 71"/>
                <a:gd name="T47" fmla="*/ 31 h 42"/>
                <a:gd name="T48" fmla="*/ 5 w 71"/>
                <a:gd name="T49" fmla="*/ 31 h 42"/>
                <a:gd name="T50" fmla="*/ 3 w 71"/>
                <a:gd name="T51" fmla="*/ 31 h 42"/>
                <a:gd name="T52" fmla="*/ 0 w 71"/>
                <a:gd name="T53" fmla="*/ 34 h 42"/>
                <a:gd name="T54" fmla="*/ 0 w 71"/>
                <a:gd name="T55" fmla="*/ 37 h 42"/>
                <a:gd name="T56" fmla="*/ 0 w 71"/>
                <a:gd name="T57" fmla="*/ 39 h 42"/>
                <a:gd name="T58" fmla="*/ 3 w 71"/>
                <a:gd name="T59" fmla="*/ 41 h 42"/>
                <a:gd name="T60" fmla="*/ 5 w 71"/>
                <a:gd name="T61" fmla="*/ 42 h 42"/>
                <a:gd name="T62" fmla="*/ 33 w 71"/>
                <a:gd name="T63" fmla="*/ 5 h 42"/>
                <a:gd name="T64" fmla="*/ 38 w 71"/>
                <a:gd name="T65" fmla="*/ 5 h 42"/>
                <a:gd name="T66" fmla="*/ 40 w 71"/>
                <a:gd name="T67" fmla="*/ 7 h 42"/>
                <a:gd name="T68" fmla="*/ 41 w 71"/>
                <a:gd name="T69" fmla="*/ 8 h 42"/>
                <a:gd name="T70" fmla="*/ 40 w 71"/>
                <a:gd name="T71" fmla="*/ 11 h 42"/>
                <a:gd name="T72" fmla="*/ 38 w 71"/>
                <a:gd name="T73" fmla="*/ 11 h 42"/>
                <a:gd name="T74" fmla="*/ 33 w 71"/>
                <a:gd name="T75" fmla="*/ 11 h 42"/>
                <a:gd name="T76" fmla="*/ 32 w 71"/>
                <a:gd name="T77" fmla="*/ 11 h 42"/>
                <a:gd name="T78" fmla="*/ 30 w 71"/>
                <a:gd name="T79" fmla="*/ 8 h 42"/>
                <a:gd name="T80" fmla="*/ 32 w 71"/>
                <a:gd name="T81" fmla="*/ 7 h 42"/>
                <a:gd name="T82" fmla="*/ 33 w 71"/>
                <a:gd name="T83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" h="42">
                  <a:moveTo>
                    <a:pt x="5" y="42"/>
                  </a:moveTo>
                  <a:lnTo>
                    <a:pt x="66" y="42"/>
                  </a:lnTo>
                  <a:lnTo>
                    <a:pt x="68" y="41"/>
                  </a:lnTo>
                  <a:lnTo>
                    <a:pt x="71" y="39"/>
                  </a:lnTo>
                  <a:lnTo>
                    <a:pt x="71" y="37"/>
                  </a:lnTo>
                  <a:lnTo>
                    <a:pt x="71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51" y="31"/>
                  </a:lnTo>
                  <a:lnTo>
                    <a:pt x="49" y="30"/>
                  </a:lnTo>
                  <a:lnTo>
                    <a:pt x="46" y="29"/>
                  </a:lnTo>
                  <a:lnTo>
                    <a:pt x="46" y="26"/>
                  </a:lnTo>
                  <a:lnTo>
                    <a:pt x="46" y="5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6" y="3"/>
                  </a:lnTo>
                  <a:lnTo>
                    <a:pt x="25" y="5"/>
                  </a:lnTo>
                  <a:lnTo>
                    <a:pt x="25" y="26"/>
                  </a:lnTo>
                  <a:lnTo>
                    <a:pt x="25" y="29"/>
                  </a:lnTo>
                  <a:lnTo>
                    <a:pt x="22" y="30"/>
                  </a:lnTo>
                  <a:lnTo>
                    <a:pt x="20" y="31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3" y="41"/>
                  </a:lnTo>
                  <a:lnTo>
                    <a:pt x="5" y="42"/>
                  </a:lnTo>
                  <a:close/>
                  <a:moveTo>
                    <a:pt x="33" y="5"/>
                  </a:moveTo>
                  <a:lnTo>
                    <a:pt x="38" y="5"/>
                  </a:lnTo>
                  <a:lnTo>
                    <a:pt x="40" y="7"/>
                  </a:lnTo>
                  <a:lnTo>
                    <a:pt x="41" y="8"/>
                  </a:lnTo>
                  <a:lnTo>
                    <a:pt x="40" y="11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32" y="11"/>
                  </a:lnTo>
                  <a:lnTo>
                    <a:pt x="30" y="8"/>
                  </a:lnTo>
                  <a:lnTo>
                    <a:pt x="32" y="7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8"/>
            <p:cNvSpPr>
              <a:spLocks/>
            </p:cNvSpPr>
            <p:nvPr/>
          </p:nvSpPr>
          <p:spPr bwMode="auto">
            <a:xfrm>
              <a:off x="5448333" y="1754197"/>
              <a:ext cx="112713" cy="58738"/>
            </a:xfrm>
            <a:custGeom>
              <a:avLst/>
              <a:gdLst>
                <a:gd name="T0" fmla="*/ 64 w 71"/>
                <a:gd name="T1" fmla="*/ 0 h 37"/>
                <a:gd name="T2" fmla="*/ 7 w 71"/>
                <a:gd name="T3" fmla="*/ 0 h 37"/>
                <a:gd name="T4" fmla="*/ 5 w 71"/>
                <a:gd name="T5" fmla="*/ 1 h 37"/>
                <a:gd name="T6" fmla="*/ 4 w 71"/>
                <a:gd name="T7" fmla="*/ 2 h 37"/>
                <a:gd name="T8" fmla="*/ 0 w 71"/>
                <a:gd name="T9" fmla="*/ 37 h 37"/>
                <a:gd name="T10" fmla="*/ 15 w 71"/>
                <a:gd name="T11" fmla="*/ 37 h 37"/>
                <a:gd name="T12" fmla="*/ 20 w 71"/>
                <a:gd name="T13" fmla="*/ 21 h 37"/>
                <a:gd name="T14" fmla="*/ 20 w 71"/>
                <a:gd name="T15" fmla="*/ 37 h 37"/>
                <a:gd name="T16" fmla="*/ 51 w 71"/>
                <a:gd name="T17" fmla="*/ 37 h 37"/>
                <a:gd name="T18" fmla="*/ 51 w 71"/>
                <a:gd name="T19" fmla="*/ 21 h 37"/>
                <a:gd name="T20" fmla="*/ 55 w 71"/>
                <a:gd name="T21" fmla="*/ 37 h 37"/>
                <a:gd name="T22" fmla="*/ 71 w 71"/>
                <a:gd name="T23" fmla="*/ 37 h 37"/>
                <a:gd name="T24" fmla="*/ 67 w 71"/>
                <a:gd name="T25" fmla="*/ 2 h 37"/>
                <a:gd name="T26" fmla="*/ 66 w 71"/>
                <a:gd name="T27" fmla="*/ 1 h 37"/>
                <a:gd name="T28" fmla="*/ 64 w 71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37">
                  <a:moveTo>
                    <a:pt x="64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20" y="37"/>
                  </a:lnTo>
                  <a:lnTo>
                    <a:pt x="51" y="37"/>
                  </a:lnTo>
                  <a:lnTo>
                    <a:pt x="51" y="21"/>
                  </a:lnTo>
                  <a:lnTo>
                    <a:pt x="55" y="37"/>
                  </a:lnTo>
                  <a:lnTo>
                    <a:pt x="71" y="37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938630" y="2131091"/>
            <a:ext cx="139359" cy="132289"/>
            <a:chOff x="4930805" y="1693874"/>
            <a:chExt cx="125424" cy="11906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5" name="Freeform 59"/>
            <p:cNvSpPr>
              <a:spLocks/>
            </p:cNvSpPr>
            <p:nvPr/>
          </p:nvSpPr>
          <p:spPr bwMode="auto">
            <a:xfrm>
              <a:off x="4978440" y="1693874"/>
              <a:ext cx="77789" cy="74612"/>
            </a:xfrm>
            <a:custGeom>
              <a:avLst/>
              <a:gdLst>
                <a:gd name="T0" fmla="*/ 48 w 49"/>
                <a:gd name="T1" fmla="*/ 1 h 47"/>
                <a:gd name="T2" fmla="*/ 45 w 49"/>
                <a:gd name="T3" fmla="*/ 0 h 47"/>
                <a:gd name="T4" fmla="*/ 44 w 49"/>
                <a:gd name="T5" fmla="*/ 0 h 47"/>
                <a:gd name="T6" fmla="*/ 41 w 49"/>
                <a:gd name="T7" fmla="*/ 0 h 47"/>
                <a:gd name="T8" fmla="*/ 41 w 49"/>
                <a:gd name="T9" fmla="*/ 1 h 47"/>
                <a:gd name="T10" fmla="*/ 40 w 49"/>
                <a:gd name="T11" fmla="*/ 1 h 47"/>
                <a:gd name="T12" fmla="*/ 38 w 49"/>
                <a:gd name="T13" fmla="*/ 4 h 47"/>
                <a:gd name="T14" fmla="*/ 33 w 49"/>
                <a:gd name="T15" fmla="*/ 9 h 47"/>
                <a:gd name="T16" fmla="*/ 27 w 49"/>
                <a:gd name="T17" fmla="*/ 16 h 47"/>
                <a:gd name="T18" fmla="*/ 20 w 49"/>
                <a:gd name="T19" fmla="*/ 22 h 47"/>
                <a:gd name="T20" fmla="*/ 16 w 49"/>
                <a:gd name="T21" fmla="*/ 26 h 47"/>
                <a:gd name="T22" fmla="*/ 13 w 49"/>
                <a:gd name="T23" fmla="*/ 27 h 47"/>
                <a:gd name="T24" fmla="*/ 11 w 49"/>
                <a:gd name="T25" fmla="*/ 29 h 47"/>
                <a:gd name="T26" fmla="*/ 8 w 49"/>
                <a:gd name="T27" fmla="*/ 31 h 47"/>
                <a:gd name="T28" fmla="*/ 6 w 49"/>
                <a:gd name="T29" fmla="*/ 33 h 47"/>
                <a:gd name="T30" fmla="*/ 3 w 49"/>
                <a:gd name="T31" fmla="*/ 34 h 47"/>
                <a:gd name="T32" fmla="*/ 0 w 49"/>
                <a:gd name="T33" fmla="*/ 34 h 47"/>
                <a:gd name="T34" fmla="*/ 0 w 49"/>
                <a:gd name="T35" fmla="*/ 34 h 47"/>
                <a:gd name="T36" fmla="*/ 13 w 49"/>
                <a:gd name="T37" fmla="*/ 47 h 47"/>
                <a:gd name="T38" fmla="*/ 13 w 49"/>
                <a:gd name="T39" fmla="*/ 47 h 47"/>
                <a:gd name="T40" fmla="*/ 15 w 49"/>
                <a:gd name="T41" fmla="*/ 46 h 47"/>
                <a:gd name="T42" fmla="*/ 16 w 49"/>
                <a:gd name="T43" fmla="*/ 43 h 47"/>
                <a:gd name="T44" fmla="*/ 17 w 49"/>
                <a:gd name="T45" fmla="*/ 40 h 47"/>
                <a:gd name="T46" fmla="*/ 19 w 49"/>
                <a:gd name="T47" fmla="*/ 37 h 47"/>
                <a:gd name="T48" fmla="*/ 20 w 49"/>
                <a:gd name="T49" fmla="*/ 34 h 47"/>
                <a:gd name="T50" fmla="*/ 23 w 49"/>
                <a:gd name="T51" fmla="*/ 33 h 47"/>
                <a:gd name="T52" fmla="*/ 27 w 49"/>
                <a:gd name="T53" fmla="*/ 29 h 47"/>
                <a:gd name="T54" fmla="*/ 33 w 49"/>
                <a:gd name="T55" fmla="*/ 22 h 47"/>
                <a:gd name="T56" fmla="*/ 40 w 49"/>
                <a:gd name="T57" fmla="*/ 16 h 47"/>
                <a:gd name="T58" fmla="*/ 45 w 49"/>
                <a:gd name="T59" fmla="*/ 10 h 47"/>
                <a:gd name="T60" fmla="*/ 46 w 49"/>
                <a:gd name="T61" fmla="*/ 8 h 47"/>
                <a:gd name="T62" fmla="*/ 48 w 49"/>
                <a:gd name="T63" fmla="*/ 8 h 47"/>
                <a:gd name="T64" fmla="*/ 48 w 49"/>
                <a:gd name="T65" fmla="*/ 6 h 47"/>
                <a:gd name="T66" fmla="*/ 49 w 49"/>
                <a:gd name="T67" fmla="*/ 5 h 47"/>
                <a:gd name="T68" fmla="*/ 49 w 49"/>
                <a:gd name="T69" fmla="*/ 3 h 47"/>
                <a:gd name="T70" fmla="*/ 48 w 49"/>
                <a:gd name="T7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7">
                  <a:moveTo>
                    <a:pt x="48" y="1"/>
                  </a:moveTo>
                  <a:lnTo>
                    <a:pt x="45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6"/>
                  </a:lnTo>
                  <a:lnTo>
                    <a:pt x="20" y="22"/>
                  </a:lnTo>
                  <a:lnTo>
                    <a:pt x="16" y="26"/>
                  </a:lnTo>
                  <a:lnTo>
                    <a:pt x="13" y="27"/>
                  </a:lnTo>
                  <a:lnTo>
                    <a:pt x="11" y="29"/>
                  </a:lnTo>
                  <a:lnTo>
                    <a:pt x="8" y="31"/>
                  </a:lnTo>
                  <a:lnTo>
                    <a:pt x="6" y="33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5" y="46"/>
                  </a:lnTo>
                  <a:lnTo>
                    <a:pt x="16" y="43"/>
                  </a:lnTo>
                  <a:lnTo>
                    <a:pt x="17" y="40"/>
                  </a:lnTo>
                  <a:lnTo>
                    <a:pt x="19" y="37"/>
                  </a:lnTo>
                  <a:lnTo>
                    <a:pt x="20" y="34"/>
                  </a:lnTo>
                  <a:lnTo>
                    <a:pt x="23" y="33"/>
                  </a:lnTo>
                  <a:lnTo>
                    <a:pt x="27" y="29"/>
                  </a:lnTo>
                  <a:lnTo>
                    <a:pt x="33" y="22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60"/>
            <p:cNvSpPr>
              <a:spLocks noEditPoints="1"/>
            </p:cNvSpPr>
            <p:nvPr/>
          </p:nvSpPr>
          <p:spPr bwMode="auto">
            <a:xfrm>
              <a:off x="4930805" y="1754197"/>
              <a:ext cx="63500" cy="58738"/>
            </a:xfrm>
            <a:custGeom>
              <a:avLst/>
              <a:gdLst>
                <a:gd name="T0" fmla="*/ 15 w 40"/>
                <a:gd name="T1" fmla="*/ 9 h 37"/>
                <a:gd name="T2" fmla="*/ 12 w 40"/>
                <a:gd name="T3" fmla="*/ 20 h 37"/>
                <a:gd name="T4" fmla="*/ 9 w 40"/>
                <a:gd name="T5" fmla="*/ 27 h 37"/>
                <a:gd name="T6" fmla="*/ 6 w 40"/>
                <a:gd name="T7" fmla="*/ 33 h 37"/>
                <a:gd name="T8" fmla="*/ 0 w 40"/>
                <a:gd name="T9" fmla="*/ 35 h 37"/>
                <a:gd name="T10" fmla="*/ 15 w 40"/>
                <a:gd name="T11" fmla="*/ 37 h 37"/>
                <a:gd name="T12" fmla="*/ 25 w 40"/>
                <a:gd name="T13" fmla="*/ 34 h 37"/>
                <a:gd name="T14" fmla="*/ 32 w 40"/>
                <a:gd name="T15" fmla="*/ 30 h 37"/>
                <a:gd name="T16" fmla="*/ 37 w 40"/>
                <a:gd name="T17" fmla="*/ 25 h 37"/>
                <a:gd name="T18" fmla="*/ 38 w 40"/>
                <a:gd name="T19" fmla="*/ 20 h 37"/>
                <a:gd name="T20" fmla="*/ 40 w 40"/>
                <a:gd name="T21" fmla="*/ 16 h 37"/>
                <a:gd name="T22" fmla="*/ 40 w 40"/>
                <a:gd name="T23" fmla="*/ 13 h 37"/>
                <a:gd name="T24" fmla="*/ 26 w 40"/>
                <a:gd name="T25" fmla="*/ 0 h 37"/>
                <a:gd name="T26" fmla="*/ 25 w 40"/>
                <a:gd name="T27" fmla="*/ 1 h 37"/>
                <a:gd name="T28" fmla="*/ 23 w 40"/>
                <a:gd name="T29" fmla="*/ 1 h 37"/>
                <a:gd name="T30" fmla="*/ 20 w 40"/>
                <a:gd name="T31" fmla="*/ 4 h 37"/>
                <a:gd name="T32" fmla="*/ 17 w 40"/>
                <a:gd name="T33" fmla="*/ 6 h 37"/>
                <a:gd name="T34" fmla="*/ 15 w 40"/>
                <a:gd name="T35" fmla="*/ 9 h 37"/>
                <a:gd name="T36" fmla="*/ 11 w 40"/>
                <a:gd name="T37" fmla="*/ 31 h 37"/>
                <a:gd name="T38" fmla="*/ 15 w 40"/>
                <a:gd name="T39" fmla="*/ 23 h 37"/>
                <a:gd name="T40" fmla="*/ 20 w 40"/>
                <a:gd name="T41" fmla="*/ 13 h 37"/>
                <a:gd name="T42" fmla="*/ 25 w 40"/>
                <a:gd name="T43" fmla="*/ 6 h 37"/>
                <a:gd name="T44" fmla="*/ 26 w 40"/>
                <a:gd name="T45" fmla="*/ 10 h 37"/>
                <a:gd name="T46" fmla="*/ 25 w 40"/>
                <a:gd name="T47" fmla="*/ 17 h 37"/>
                <a:gd name="T48" fmla="*/ 20 w 40"/>
                <a:gd name="T49" fmla="*/ 23 h 37"/>
                <a:gd name="T50" fmla="*/ 11 w 40"/>
                <a:gd name="T51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7">
                  <a:moveTo>
                    <a:pt x="15" y="9"/>
                  </a:moveTo>
                  <a:lnTo>
                    <a:pt x="12" y="20"/>
                  </a:lnTo>
                  <a:lnTo>
                    <a:pt x="9" y="27"/>
                  </a:lnTo>
                  <a:lnTo>
                    <a:pt x="6" y="33"/>
                  </a:lnTo>
                  <a:lnTo>
                    <a:pt x="0" y="35"/>
                  </a:lnTo>
                  <a:lnTo>
                    <a:pt x="15" y="37"/>
                  </a:lnTo>
                  <a:lnTo>
                    <a:pt x="25" y="34"/>
                  </a:lnTo>
                  <a:lnTo>
                    <a:pt x="32" y="30"/>
                  </a:lnTo>
                  <a:lnTo>
                    <a:pt x="37" y="25"/>
                  </a:lnTo>
                  <a:lnTo>
                    <a:pt x="38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0" y="4"/>
                  </a:lnTo>
                  <a:lnTo>
                    <a:pt x="17" y="6"/>
                  </a:lnTo>
                  <a:lnTo>
                    <a:pt x="15" y="9"/>
                  </a:lnTo>
                  <a:close/>
                  <a:moveTo>
                    <a:pt x="11" y="31"/>
                  </a:moveTo>
                  <a:lnTo>
                    <a:pt x="15" y="23"/>
                  </a:lnTo>
                  <a:lnTo>
                    <a:pt x="20" y="13"/>
                  </a:lnTo>
                  <a:lnTo>
                    <a:pt x="25" y="6"/>
                  </a:lnTo>
                  <a:lnTo>
                    <a:pt x="26" y="10"/>
                  </a:lnTo>
                  <a:lnTo>
                    <a:pt x="25" y="17"/>
                  </a:lnTo>
                  <a:lnTo>
                    <a:pt x="20" y="23"/>
                  </a:lnTo>
                  <a:lnTo>
                    <a:pt x="11" y="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7" name="Freeform 61"/>
          <p:cNvSpPr>
            <a:spLocks noEditPoints="1"/>
          </p:cNvSpPr>
          <p:nvPr/>
        </p:nvSpPr>
        <p:spPr bwMode="auto">
          <a:xfrm>
            <a:off x="4531563" y="2116989"/>
            <a:ext cx="139347" cy="139347"/>
          </a:xfrm>
          <a:custGeom>
            <a:avLst/>
            <a:gdLst>
              <a:gd name="T0" fmla="*/ 67 w 79"/>
              <a:gd name="T1" fmla="*/ 34 h 79"/>
              <a:gd name="T2" fmla="*/ 42 w 79"/>
              <a:gd name="T3" fmla="*/ 59 h 79"/>
              <a:gd name="T4" fmla="*/ 36 w 79"/>
              <a:gd name="T5" fmla="*/ 63 h 79"/>
              <a:gd name="T6" fmla="*/ 28 w 79"/>
              <a:gd name="T7" fmla="*/ 63 h 79"/>
              <a:gd name="T8" fmla="*/ 20 w 79"/>
              <a:gd name="T9" fmla="*/ 59 h 79"/>
              <a:gd name="T10" fmla="*/ 16 w 79"/>
              <a:gd name="T11" fmla="*/ 52 h 79"/>
              <a:gd name="T12" fmla="*/ 16 w 79"/>
              <a:gd name="T13" fmla="*/ 43 h 79"/>
              <a:gd name="T14" fmla="*/ 20 w 79"/>
              <a:gd name="T15" fmla="*/ 37 h 79"/>
              <a:gd name="T16" fmla="*/ 45 w 79"/>
              <a:gd name="T17" fmla="*/ 12 h 79"/>
              <a:gd name="T18" fmla="*/ 34 w 79"/>
              <a:gd name="T19" fmla="*/ 0 h 79"/>
              <a:gd name="T20" fmla="*/ 10 w 79"/>
              <a:gd name="T21" fmla="*/ 26 h 79"/>
              <a:gd name="T22" fmla="*/ 2 w 79"/>
              <a:gd name="T23" fmla="*/ 35 h 79"/>
              <a:gd name="T24" fmla="*/ 0 w 79"/>
              <a:gd name="T25" fmla="*/ 47 h 79"/>
              <a:gd name="T26" fmla="*/ 2 w 79"/>
              <a:gd name="T27" fmla="*/ 59 h 79"/>
              <a:gd name="T28" fmla="*/ 10 w 79"/>
              <a:gd name="T29" fmla="*/ 69 h 79"/>
              <a:gd name="T30" fmla="*/ 20 w 79"/>
              <a:gd name="T31" fmla="*/ 77 h 79"/>
              <a:gd name="T32" fmla="*/ 32 w 79"/>
              <a:gd name="T33" fmla="*/ 79 h 79"/>
              <a:gd name="T34" fmla="*/ 44 w 79"/>
              <a:gd name="T35" fmla="*/ 77 h 79"/>
              <a:gd name="T36" fmla="*/ 54 w 79"/>
              <a:gd name="T37" fmla="*/ 69 h 79"/>
              <a:gd name="T38" fmla="*/ 79 w 79"/>
              <a:gd name="T39" fmla="*/ 45 h 79"/>
              <a:gd name="T40" fmla="*/ 67 w 79"/>
              <a:gd name="T41" fmla="*/ 34 h 79"/>
              <a:gd name="T42" fmla="*/ 34 w 79"/>
              <a:gd name="T43" fmla="*/ 7 h 79"/>
              <a:gd name="T44" fmla="*/ 40 w 79"/>
              <a:gd name="T45" fmla="*/ 12 h 79"/>
              <a:gd name="T46" fmla="*/ 32 w 79"/>
              <a:gd name="T47" fmla="*/ 20 h 79"/>
              <a:gd name="T48" fmla="*/ 25 w 79"/>
              <a:gd name="T49" fmla="*/ 14 h 79"/>
              <a:gd name="T50" fmla="*/ 34 w 79"/>
              <a:gd name="T51" fmla="*/ 7 h 79"/>
              <a:gd name="T52" fmla="*/ 59 w 79"/>
              <a:gd name="T53" fmla="*/ 47 h 79"/>
              <a:gd name="T54" fmla="*/ 67 w 79"/>
              <a:gd name="T55" fmla="*/ 39 h 79"/>
              <a:gd name="T56" fmla="*/ 72 w 79"/>
              <a:gd name="T57" fmla="*/ 45 h 79"/>
              <a:gd name="T58" fmla="*/ 64 w 79"/>
              <a:gd name="T59" fmla="*/ 54 h 79"/>
              <a:gd name="T60" fmla="*/ 59 w 79"/>
              <a:gd name="T61" fmla="*/ 4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9" h="79">
                <a:moveTo>
                  <a:pt x="67" y="34"/>
                </a:moveTo>
                <a:lnTo>
                  <a:pt x="42" y="59"/>
                </a:lnTo>
                <a:lnTo>
                  <a:pt x="36" y="63"/>
                </a:lnTo>
                <a:lnTo>
                  <a:pt x="28" y="63"/>
                </a:lnTo>
                <a:lnTo>
                  <a:pt x="20" y="59"/>
                </a:lnTo>
                <a:lnTo>
                  <a:pt x="16" y="52"/>
                </a:lnTo>
                <a:lnTo>
                  <a:pt x="16" y="43"/>
                </a:lnTo>
                <a:lnTo>
                  <a:pt x="20" y="37"/>
                </a:lnTo>
                <a:lnTo>
                  <a:pt x="45" y="12"/>
                </a:lnTo>
                <a:lnTo>
                  <a:pt x="34" y="0"/>
                </a:lnTo>
                <a:lnTo>
                  <a:pt x="10" y="26"/>
                </a:lnTo>
                <a:lnTo>
                  <a:pt x="2" y="35"/>
                </a:lnTo>
                <a:lnTo>
                  <a:pt x="0" y="47"/>
                </a:lnTo>
                <a:lnTo>
                  <a:pt x="2" y="59"/>
                </a:lnTo>
                <a:lnTo>
                  <a:pt x="10" y="69"/>
                </a:lnTo>
                <a:lnTo>
                  <a:pt x="20" y="77"/>
                </a:lnTo>
                <a:lnTo>
                  <a:pt x="32" y="79"/>
                </a:lnTo>
                <a:lnTo>
                  <a:pt x="44" y="77"/>
                </a:lnTo>
                <a:lnTo>
                  <a:pt x="54" y="69"/>
                </a:lnTo>
                <a:lnTo>
                  <a:pt x="79" y="45"/>
                </a:lnTo>
                <a:lnTo>
                  <a:pt x="67" y="34"/>
                </a:lnTo>
                <a:close/>
                <a:moveTo>
                  <a:pt x="34" y="7"/>
                </a:moveTo>
                <a:lnTo>
                  <a:pt x="40" y="12"/>
                </a:lnTo>
                <a:lnTo>
                  <a:pt x="32" y="20"/>
                </a:lnTo>
                <a:lnTo>
                  <a:pt x="25" y="14"/>
                </a:lnTo>
                <a:lnTo>
                  <a:pt x="34" y="7"/>
                </a:lnTo>
                <a:close/>
                <a:moveTo>
                  <a:pt x="59" y="47"/>
                </a:moveTo>
                <a:lnTo>
                  <a:pt x="67" y="39"/>
                </a:lnTo>
                <a:lnTo>
                  <a:pt x="72" y="45"/>
                </a:lnTo>
                <a:lnTo>
                  <a:pt x="64" y="54"/>
                </a:lnTo>
                <a:lnTo>
                  <a:pt x="59" y="4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3949495" y="2145200"/>
            <a:ext cx="146400" cy="118146"/>
            <a:chOff x="6740566" y="1706601"/>
            <a:chExt cx="131760" cy="10633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9" name="Rectangle 62"/>
            <p:cNvSpPr>
              <a:spLocks noChangeArrowheads="1"/>
            </p:cNvSpPr>
            <p:nvPr/>
          </p:nvSpPr>
          <p:spPr bwMode="auto">
            <a:xfrm>
              <a:off x="6791363" y="1706601"/>
              <a:ext cx="80963" cy="5556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3"/>
            <p:cNvSpPr>
              <a:spLocks/>
            </p:cNvSpPr>
            <p:nvPr/>
          </p:nvSpPr>
          <p:spPr bwMode="auto">
            <a:xfrm>
              <a:off x="6765983" y="1730405"/>
              <a:ext cx="80963" cy="57150"/>
            </a:xfrm>
            <a:custGeom>
              <a:avLst/>
              <a:gdLst>
                <a:gd name="T0" fmla="*/ 11 w 51"/>
                <a:gd name="T1" fmla="*/ 0 h 36"/>
                <a:gd name="T2" fmla="*/ 0 w 51"/>
                <a:gd name="T3" fmla="*/ 0 h 36"/>
                <a:gd name="T4" fmla="*/ 0 w 51"/>
                <a:gd name="T5" fmla="*/ 36 h 36"/>
                <a:gd name="T6" fmla="*/ 51 w 51"/>
                <a:gd name="T7" fmla="*/ 36 h 36"/>
                <a:gd name="T8" fmla="*/ 51 w 51"/>
                <a:gd name="T9" fmla="*/ 25 h 36"/>
                <a:gd name="T10" fmla="*/ 11 w 51"/>
                <a:gd name="T11" fmla="*/ 25 h 36"/>
                <a:gd name="T12" fmla="*/ 11 w 5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6">
                  <a:moveTo>
                    <a:pt x="1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51" y="36"/>
                  </a:lnTo>
                  <a:lnTo>
                    <a:pt x="51" y="25"/>
                  </a:lnTo>
                  <a:lnTo>
                    <a:pt x="11" y="25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4"/>
            <p:cNvSpPr>
              <a:spLocks/>
            </p:cNvSpPr>
            <p:nvPr/>
          </p:nvSpPr>
          <p:spPr bwMode="auto">
            <a:xfrm>
              <a:off x="6740566" y="1754197"/>
              <a:ext cx="82550" cy="58738"/>
            </a:xfrm>
            <a:custGeom>
              <a:avLst/>
              <a:gdLst>
                <a:gd name="T0" fmla="*/ 11 w 52"/>
                <a:gd name="T1" fmla="*/ 0 h 37"/>
                <a:gd name="T2" fmla="*/ 0 w 52"/>
                <a:gd name="T3" fmla="*/ 0 h 37"/>
                <a:gd name="T4" fmla="*/ 0 w 52"/>
                <a:gd name="T5" fmla="*/ 37 h 37"/>
                <a:gd name="T6" fmla="*/ 52 w 52"/>
                <a:gd name="T7" fmla="*/ 37 h 37"/>
                <a:gd name="T8" fmla="*/ 52 w 52"/>
                <a:gd name="T9" fmla="*/ 26 h 37"/>
                <a:gd name="T10" fmla="*/ 11 w 52"/>
                <a:gd name="T11" fmla="*/ 26 h 37"/>
                <a:gd name="T12" fmla="*/ 11 w 5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7">
                  <a:moveTo>
                    <a:pt x="11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52" y="37"/>
                  </a:lnTo>
                  <a:lnTo>
                    <a:pt x="52" y="26"/>
                  </a:lnTo>
                  <a:lnTo>
                    <a:pt x="11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2" name="Freeform 65"/>
          <p:cNvSpPr>
            <a:spLocks noEditPoints="1"/>
          </p:cNvSpPr>
          <p:nvPr/>
        </p:nvSpPr>
        <p:spPr bwMode="auto">
          <a:xfrm>
            <a:off x="4238756" y="2125808"/>
            <a:ext cx="142875" cy="137584"/>
          </a:xfrm>
          <a:custGeom>
            <a:avLst/>
            <a:gdLst>
              <a:gd name="T0" fmla="*/ 32 w 81"/>
              <a:gd name="T1" fmla="*/ 3 h 78"/>
              <a:gd name="T2" fmla="*/ 12 w 81"/>
              <a:gd name="T3" fmla="*/ 19 h 78"/>
              <a:gd name="T4" fmla="*/ 1 w 81"/>
              <a:gd name="T5" fmla="*/ 41 h 78"/>
              <a:gd name="T6" fmla="*/ 0 w 81"/>
              <a:gd name="T7" fmla="*/ 54 h 78"/>
              <a:gd name="T8" fmla="*/ 3 w 81"/>
              <a:gd name="T9" fmla="*/ 58 h 78"/>
              <a:gd name="T10" fmla="*/ 7 w 81"/>
              <a:gd name="T11" fmla="*/ 59 h 78"/>
              <a:gd name="T12" fmla="*/ 11 w 81"/>
              <a:gd name="T13" fmla="*/ 58 h 78"/>
              <a:gd name="T14" fmla="*/ 16 w 81"/>
              <a:gd name="T15" fmla="*/ 51 h 78"/>
              <a:gd name="T16" fmla="*/ 18 w 81"/>
              <a:gd name="T17" fmla="*/ 49 h 78"/>
              <a:gd name="T18" fmla="*/ 24 w 81"/>
              <a:gd name="T19" fmla="*/ 47 h 78"/>
              <a:gd name="T20" fmla="*/ 29 w 81"/>
              <a:gd name="T21" fmla="*/ 51 h 78"/>
              <a:gd name="T22" fmla="*/ 30 w 81"/>
              <a:gd name="T23" fmla="*/ 57 h 78"/>
              <a:gd name="T24" fmla="*/ 32 w 81"/>
              <a:gd name="T25" fmla="*/ 67 h 78"/>
              <a:gd name="T26" fmla="*/ 37 w 81"/>
              <a:gd name="T27" fmla="*/ 75 h 78"/>
              <a:gd name="T28" fmla="*/ 46 w 81"/>
              <a:gd name="T29" fmla="*/ 78 h 78"/>
              <a:gd name="T30" fmla="*/ 68 w 81"/>
              <a:gd name="T31" fmla="*/ 70 h 78"/>
              <a:gd name="T32" fmla="*/ 79 w 81"/>
              <a:gd name="T33" fmla="*/ 54 h 78"/>
              <a:gd name="T34" fmla="*/ 81 w 81"/>
              <a:gd name="T35" fmla="*/ 37 h 78"/>
              <a:gd name="T36" fmla="*/ 79 w 81"/>
              <a:gd name="T37" fmla="*/ 20 h 78"/>
              <a:gd name="T38" fmla="*/ 68 w 81"/>
              <a:gd name="T39" fmla="*/ 7 h 78"/>
              <a:gd name="T40" fmla="*/ 46 w 81"/>
              <a:gd name="T41" fmla="*/ 0 h 78"/>
              <a:gd name="T42" fmla="*/ 17 w 81"/>
              <a:gd name="T43" fmla="*/ 37 h 78"/>
              <a:gd name="T44" fmla="*/ 14 w 81"/>
              <a:gd name="T45" fmla="*/ 32 h 78"/>
              <a:gd name="T46" fmla="*/ 17 w 81"/>
              <a:gd name="T47" fmla="*/ 25 h 78"/>
              <a:gd name="T48" fmla="*/ 24 w 81"/>
              <a:gd name="T49" fmla="*/ 25 h 78"/>
              <a:gd name="T50" fmla="*/ 26 w 81"/>
              <a:gd name="T51" fmla="*/ 32 h 78"/>
              <a:gd name="T52" fmla="*/ 24 w 81"/>
              <a:gd name="T53" fmla="*/ 37 h 78"/>
              <a:gd name="T54" fmla="*/ 32 w 81"/>
              <a:gd name="T55" fmla="*/ 19 h 78"/>
              <a:gd name="T56" fmla="*/ 35 w 81"/>
              <a:gd name="T57" fmla="*/ 13 h 78"/>
              <a:gd name="T58" fmla="*/ 41 w 81"/>
              <a:gd name="T59" fmla="*/ 13 h 78"/>
              <a:gd name="T60" fmla="*/ 45 w 81"/>
              <a:gd name="T61" fmla="*/ 19 h 78"/>
              <a:gd name="T62" fmla="*/ 41 w 81"/>
              <a:gd name="T63" fmla="*/ 24 h 78"/>
              <a:gd name="T64" fmla="*/ 35 w 81"/>
              <a:gd name="T65" fmla="*/ 24 h 78"/>
              <a:gd name="T66" fmla="*/ 32 w 81"/>
              <a:gd name="T67" fmla="*/ 19 h 78"/>
              <a:gd name="T68" fmla="*/ 45 w 81"/>
              <a:gd name="T69" fmla="*/ 62 h 78"/>
              <a:gd name="T70" fmla="*/ 41 w 81"/>
              <a:gd name="T71" fmla="*/ 58 h 78"/>
              <a:gd name="T72" fmla="*/ 41 w 81"/>
              <a:gd name="T73" fmla="*/ 51 h 78"/>
              <a:gd name="T74" fmla="*/ 45 w 81"/>
              <a:gd name="T75" fmla="*/ 46 h 78"/>
              <a:gd name="T76" fmla="*/ 51 w 81"/>
              <a:gd name="T77" fmla="*/ 46 h 78"/>
              <a:gd name="T78" fmla="*/ 56 w 81"/>
              <a:gd name="T79" fmla="*/ 51 h 78"/>
              <a:gd name="T80" fmla="*/ 56 w 81"/>
              <a:gd name="T81" fmla="*/ 58 h 78"/>
              <a:gd name="T82" fmla="*/ 51 w 81"/>
              <a:gd name="T83" fmla="*/ 62 h 78"/>
              <a:gd name="T84" fmla="*/ 63 w 81"/>
              <a:gd name="T85" fmla="*/ 47 h 78"/>
              <a:gd name="T86" fmla="*/ 60 w 81"/>
              <a:gd name="T87" fmla="*/ 46 h 78"/>
              <a:gd name="T88" fmla="*/ 60 w 81"/>
              <a:gd name="T89" fmla="*/ 42 h 78"/>
              <a:gd name="T90" fmla="*/ 63 w 81"/>
              <a:gd name="T91" fmla="*/ 40 h 78"/>
              <a:gd name="T92" fmla="*/ 67 w 81"/>
              <a:gd name="T93" fmla="*/ 42 h 78"/>
              <a:gd name="T94" fmla="*/ 67 w 81"/>
              <a:gd name="T95" fmla="*/ 46 h 78"/>
              <a:gd name="T96" fmla="*/ 63 w 81"/>
              <a:gd name="T97" fmla="*/ 47 h 78"/>
              <a:gd name="T98" fmla="*/ 55 w 81"/>
              <a:gd name="T99" fmla="*/ 32 h 78"/>
              <a:gd name="T100" fmla="*/ 50 w 81"/>
              <a:gd name="T101" fmla="*/ 26 h 78"/>
              <a:gd name="T102" fmla="*/ 50 w 81"/>
              <a:gd name="T103" fmla="*/ 20 h 78"/>
              <a:gd name="T104" fmla="*/ 55 w 81"/>
              <a:gd name="T105" fmla="*/ 16 h 78"/>
              <a:gd name="T106" fmla="*/ 62 w 81"/>
              <a:gd name="T107" fmla="*/ 16 h 78"/>
              <a:gd name="T108" fmla="*/ 67 w 81"/>
              <a:gd name="T109" fmla="*/ 20 h 78"/>
              <a:gd name="T110" fmla="*/ 67 w 81"/>
              <a:gd name="T111" fmla="*/ 26 h 78"/>
              <a:gd name="T112" fmla="*/ 62 w 81"/>
              <a:gd name="T113" fmla="*/ 3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" h="78">
                <a:moveTo>
                  <a:pt x="46" y="0"/>
                </a:moveTo>
                <a:lnTo>
                  <a:pt x="32" y="3"/>
                </a:lnTo>
                <a:lnTo>
                  <a:pt x="20" y="9"/>
                </a:lnTo>
                <a:lnTo>
                  <a:pt x="12" y="19"/>
                </a:lnTo>
                <a:lnTo>
                  <a:pt x="5" y="29"/>
                </a:lnTo>
                <a:lnTo>
                  <a:pt x="1" y="41"/>
                </a:lnTo>
                <a:lnTo>
                  <a:pt x="0" y="51"/>
                </a:lnTo>
                <a:lnTo>
                  <a:pt x="0" y="54"/>
                </a:lnTo>
                <a:lnTo>
                  <a:pt x="1" y="55"/>
                </a:lnTo>
                <a:lnTo>
                  <a:pt x="3" y="58"/>
                </a:lnTo>
                <a:lnTo>
                  <a:pt x="4" y="59"/>
                </a:lnTo>
                <a:lnTo>
                  <a:pt x="7" y="59"/>
                </a:lnTo>
                <a:lnTo>
                  <a:pt x="9" y="59"/>
                </a:lnTo>
                <a:lnTo>
                  <a:pt x="11" y="58"/>
                </a:lnTo>
                <a:lnTo>
                  <a:pt x="13" y="55"/>
                </a:lnTo>
                <a:lnTo>
                  <a:pt x="16" y="51"/>
                </a:lnTo>
                <a:lnTo>
                  <a:pt x="17" y="50"/>
                </a:lnTo>
                <a:lnTo>
                  <a:pt x="18" y="49"/>
                </a:lnTo>
                <a:lnTo>
                  <a:pt x="21" y="47"/>
                </a:lnTo>
                <a:lnTo>
                  <a:pt x="24" y="47"/>
                </a:lnTo>
                <a:lnTo>
                  <a:pt x="26" y="49"/>
                </a:lnTo>
                <a:lnTo>
                  <a:pt x="29" y="51"/>
                </a:lnTo>
                <a:lnTo>
                  <a:pt x="30" y="54"/>
                </a:lnTo>
                <a:lnTo>
                  <a:pt x="30" y="57"/>
                </a:lnTo>
                <a:lnTo>
                  <a:pt x="32" y="62"/>
                </a:lnTo>
                <a:lnTo>
                  <a:pt x="32" y="67"/>
                </a:lnTo>
                <a:lnTo>
                  <a:pt x="34" y="71"/>
                </a:lnTo>
                <a:lnTo>
                  <a:pt x="37" y="75"/>
                </a:lnTo>
                <a:lnTo>
                  <a:pt x="41" y="76"/>
                </a:lnTo>
                <a:lnTo>
                  <a:pt x="46" y="78"/>
                </a:lnTo>
                <a:lnTo>
                  <a:pt x="59" y="75"/>
                </a:lnTo>
                <a:lnTo>
                  <a:pt x="68" y="70"/>
                </a:lnTo>
                <a:lnTo>
                  <a:pt x="75" y="63"/>
                </a:lnTo>
                <a:lnTo>
                  <a:pt x="79" y="54"/>
                </a:lnTo>
                <a:lnTo>
                  <a:pt x="81" y="45"/>
                </a:lnTo>
                <a:lnTo>
                  <a:pt x="81" y="37"/>
                </a:lnTo>
                <a:lnTo>
                  <a:pt x="81" y="28"/>
                </a:lnTo>
                <a:lnTo>
                  <a:pt x="79" y="20"/>
                </a:lnTo>
                <a:lnTo>
                  <a:pt x="75" y="13"/>
                </a:lnTo>
                <a:lnTo>
                  <a:pt x="68" y="7"/>
                </a:lnTo>
                <a:lnTo>
                  <a:pt x="59" y="3"/>
                </a:lnTo>
                <a:lnTo>
                  <a:pt x="46" y="0"/>
                </a:lnTo>
                <a:close/>
                <a:moveTo>
                  <a:pt x="20" y="38"/>
                </a:moveTo>
                <a:lnTo>
                  <a:pt x="17" y="37"/>
                </a:lnTo>
                <a:lnTo>
                  <a:pt x="14" y="34"/>
                </a:lnTo>
                <a:lnTo>
                  <a:pt x="14" y="32"/>
                </a:lnTo>
                <a:lnTo>
                  <a:pt x="14" y="28"/>
                </a:lnTo>
                <a:lnTo>
                  <a:pt x="17" y="25"/>
                </a:lnTo>
                <a:lnTo>
                  <a:pt x="20" y="25"/>
                </a:lnTo>
                <a:lnTo>
                  <a:pt x="24" y="25"/>
                </a:lnTo>
                <a:lnTo>
                  <a:pt x="26" y="28"/>
                </a:lnTo>
                <a:lnTo>
                  <a:pt x="26" y="32"/>
                </a:lnTo>
                <a:lnTo>
                  <a:pt x="26" y="34"/>
                </a:lnTo>
                <a:lnTo>
                  <a:pt x="24" y="37"/>
                </a:lnTo>
                <a:lnTo>
                  <a:pt x="20" y="38"/>
                </a:lnTo>
                <a:close/>
                <a:moveTo>
                  <a:pt x="32" y="19"/>
                </a:moveTo>
                <a:lnTo>
                  <a:pt x="33" y="15"/>
                </a:lnTo>
                <a:lnTo>
                  <a:pt x="35" y="13"/>
                </a:lnTo>
                <a:lnTo>
                  <a:pt x="38" y="12"/>
                </a:lnTo>
                <a:lnTo>
                  <a:pt x="41" y="13"/>
                </a:lnTo>
                <a:lnTo>
                  <a:pt x="43" y="15"/>
                </a:lnTo>
                <a:lnTo>
                  <a:pt x="45" y="19"/>
                </a:lnTo>
                <a:lnTo>
                  <a:pt x="43" y="21"/>
                </a:lnTo>
                <a:lnTo>
                  <a:pt x="41" y="24"/>
                </a:lnTo>
                <a:lnTo>
                  <a:pt x="38" y="25"/>
                </a:lnTo>
                <a:lnTo>
                  <a:pt x="35" y="24"/>
                </a:lnTo>
                <a:lnTo>
                  <a:pt x="33" y="21"/>
                </a:lnTo>
                <a:lnTo>
                  <a:pt x="32" y="19"/>
                </a:lnTo>
                <a:close/>
                <a:moveTo>
                  <a:pt x="49" y="63"/>
                </a:moveTo>
                <a:lnTo>
                  <a:pt x="45" y="62"/>
                </a:lnTo>
                <a:lnTo>
                  <a:pt x="42" y="61"/>
                </a:lnTo>
                <a:lnTo>
                  <a:pt x="41" y="58"/>
                </a:lnTo>
                <a:lnTo>
                  <a:pt x="39" y="54"/>
                </a:lnTo>
                <a:lnTo>
                  <a:pt x="41" y="51"/>
                </a:lnTo>
                <a:lnTo>
                  <a:pt x="42" y="47"/>
                </a:lnTo>
                <a:lnTo>
                  <a:pt x="45" y="46"/>
                </a:lnTo>
                <a:lnTo>
                  <a:pt x="49" y="45"/>
                </a:lnTo>
                <a:lnTo>
                  <a:pt x="51" y="46"/>
                </a:lnTo>
                <a:lnTo>
                  <a:pt x="55" y="47"/>
                </a:lnTo>
                <a:lnTo>
                  <a:pt x="56" y="51"/>
                </a:lnTo>
                <a:lnTo>
                  <a:pt x="58" y="54"/>
                </a:lnTo>
                <a:lnTo>
                  <a:pt x="56" y="58"/>
                </a:lnTo>
                <a:lnTo>
                  <a:pt x="55" y="61"/>
                </a:lnTo>
                <a:lnTo>
                  <a:pt x="51" y="62"/>
                </a:lnTo>
                <a:lnTo>
                  <a:pt x="49" y="63"/>
                </a:lnTo>
                <a:close/>
                <a:moveTo>
                  <a:pt x="63" y="47"/>
                </a:moveTo>
                <a:lnTo>
                  <a:pt x="62" y="47"/>
                </a:lnTo>
                <a:lnTo>
                  <a:pt x="60" y="46"/>
                </a:lnTo>
                <a:lnTo>
                  <a:pt x="60" y="43"/>
                </a:lnTo>
                <a:lnTo>
                  <a:pt x="60" y="42"/>
                </a:lnTo>
                <a:lnTo>
                  <a:pt x="62" y="41"/>
                </a:lnTo>
                <a:lnTo>
                  <a:pt x="63" y="40"/>
                </a:lnTo>
                <a:lnTo>
                  <a:pt x="66" y="41"/>
                </a:lnTo>
                <a:lnTo>
                  <a:pt x="67" y="42"/>
                </a:lnTo>
                <a:lnTo>
                  <a:pt x="67" y="43"/>
                </a:lnTo>
                <a:lnTo>
                  <a:pt x="67" y="46"/>
                </a:lnTo>
                <a:lnTo>
                  <a:pt x="66" y="47"/>
                </a:lnTo>
                <a:lnTo>
                  <a:pt x="63" y="47"/>
                </a:lnTo>
                <a:close/>
                <a:moveTo>
                  <a:pt x="59" y="33"/>
                </a:moveTo>
                <a:lnTo>
                  <a:pt x="55" y="32"/>
                </a:lnTo>
                <a:lnTo>
                  <a:pt x="52" y="30"/>
                </a:lnTo>
                <a:lnTo>
                  <a:pt x="50" y="26"/>
                </a:lnTo>
                <a:lnTo>
                  <a:pt x="50" y="24"/>
                </a:lnTo>
                <a:lnTo>
                  <a:pt x="50" y="20"/>
                </a:lnTo>
                <a:lnTo>
                  <a:pt x="52" y="17"/>
                </a:lnTo>
                <a:lnTo>
                  <a:pt x="55" y="16"/>
                </a:lnTo>
                <a:lnTo>
                  <a:pt x="59" y="15"/>
                </a:lnTo>
                <a:lnTo>
                  <a:pt x="62" y="16"/>
                </a:lnTo>
                <a:lnTo>
                  <a:pt x="64" y="17"/>
                </a:lnTo>
                <a:lnTo>
                  <a:pt x="67" y="20"/>
                </a:lnTo>
                <a:lnTo>
                  <a:pt x="67" y="24"/>
                </a:lnTo>
                <a:lnTo>
                  <a:pt x="67" y="26"/>
                </a:lnTo>
                <a:lnTo>
                  <a:pt x="64" y="30"/>
                </a:lnTo>
                <a:lnTo>
                  <a:pt x="62" y="32"/>
                </a:lnTo>
                <a:lnTo>
                  <a:pt x="59" y="3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5099512" y="2125806"/>
            <a:ext cx="146403" cy="137591"/>
            <a:chOff x="7775600" y="1689103"/>
            <a:chExt cx="131763" cy="12383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24" name="Freeform 66"/>
            <p:cNvSpPr>
              <a:spLocks/>
            </p:cNvSpPr>
            <p:nvPr/>
          </p:nvSpPr>
          <p:spPr bwMode="auto">
            <a:xfrm>
              <a:off x="7775600" y="1689103"/>
              <a:ext cx="131763" cy="50800"/>
            </a:xfrm>
            <a:custGeom>
              <a:avLst/>
              <a:gdLst>
                <a:gd name="T0" fmla="*/ 76 w 83"/>
                <a:gd name="T1" fmla="*/ 11 h 32"/>
                <a:gd name="T2" fmla="*/ 71 w 83"/>
                <a:gd name="T3" fmla="*/ 7 h 32"/>
                <a:gd name="T4" fmla="*/ 65 w 83"/>
                <a:gd name="T5" fmla="*/ 4 h 32"/>
                <a:gd name="T6" fmla="*/ 55 w 83"/>
                <a:gd name="T7" fmla="*/ 2 h 32"/>
                <a:gd name="T8" fmla="*/ 42 w 83"/>
                <a:gd name="T9" fmla="*/ 0 h 32"/>
                <a:gd name="T10" fmla="*/ 29 w 83"/>
                <a:gd name="T11" fmla="*/ 2 h 32"/>
                <a:gd name="T12" fmla="*/ 19 w 83"/>
                <a:gd name="T13" fmla="*/ 4 h 32"/>
                <a:gd name="T14" fmla="*/ 12 w 83"/>
                <a:gd name="T15" fmla="*/ 7 h 32"/>
                <a:gd name="T16" fmla="*/ 7 w 83"/>
                <a:gd name="T17" fmla="*/ 11 h 32"/>
                <a:gd name="T18" fmla="*/ 4 w 83"/>
                <a:gd name="T19" fmla="*/ 13 h 32"/>
                <a:gd name="T20" fmla="*/ 3 w 83"/>
                <a:gd name="T21" fmla="*/ 16 h 32"/>
                <a:gd name="T22" fmla="*/ 2 w 83"/>
                <a:gd name="T23" fmla="*/ 17 h 32"/>
                <a:gd name="T24" fmla="*/ 0 w 83"/>
                <a:gd name="T25" fmla="*/ 21 h 32"/>
                <a:gd name="T26" fmla="*/ 0 w 83"/>
                <a:gd name="T27" fmla="*/ 26 h 32"/>
                <a:gd name="T28" fmla="*/ 2 w 83"/>
                <a:gd name="T29" fmla="*/ 29 h 32"/>
                <a:gd name="T30" fmla="*/ 3 w 83"/>
                <a:gd name="T31" fmla="*/ 30 h 32"/>
                <a:gd name="T32" fmla="*/ 6 w 83"/>
                <a:gd name="T33" fmla="*/ 32 h 32"/>
                <a:gd name="T34" fmla="*/ 16 w 83"/>
                <a:gd name="T35" fmla="*/ 32 h 32"/>
                <a:gd name="T36" fmla="*/ 19 w 83"/>
                <a:gd name="T37" fmla="*/ 30 h 32"/>
                <a:gd name="T38" fmla="*/ 20 w 83"/>
                <a:gd name="T39" fmla="*/ 29 h 32"/>
                <a:gd name="T40" fmla="*/ 21 w 83"/>
                <a:gd name="T41" fmla="*/ 26 h 32"/>
                <a:gd name="T42" fmla="*/ 21 w 83"/>
                <a:gd name="T43" fmla="*/ 24 h 32"/>
                <a:gd name="T44" fmla="*/ 23 w 83"/>
                <a:gd name="T45" fmla="*/ 21 h 32"/>
                <a:gd name="T46" fmla="*/ 24 w 83"/>
                <a:gd name="T47" fmla="*/ 17 h 32"/>
                <a:gd name="T48" fmla="*/ 27 w 83"/>
                <a:gd name="T49" fmla="*/ 16 h 32"/>
                <a:gd name="T50" fmla="*/ 28 w 83"/>
                <a:gd name="T51" fmla="*/ 15 h 32"/>
                <a:gd name="T52" fmla="*/ 32 w 83"/>
                <a:gd name="T53" fmla="*/ 12 h 32"/>
                <a:gd name="T54" fmla="*/ 36 w 83"/>
                <a:gd name="T55" fmla="*/ 12 h 32"/>
                <a:gd name="T56" fmla="*/ 42 w 83"/>
                <a:gd name="T57" fmla="*/ 11 h 32"/>
                <a:gd name="T58" fmla="*/ 47 w 83"/>
                <a:gd name="T59" fmla="*/ 12 h 32"/>
                <a:gd name="T60" fmla="*/ 51 w 83"/>
                <a:gd name="T61" fmla="*/ 12 h 32"/>
                <a:gd name="T62" fmla="*/ 55 w 83"/>
                <a:gd name="T63" fmla="*/ 15 h 32"/>
                <a:gd name="T64" fmla="*/ 58 w 83"/>
                <a:gd name="T65" fmla="*/ 16 h 32"/>
                <a:gd name="T66" fmla="*/ 59 w 83"/>
                <a:gd name="T67" fmla="*/ 17 h 32"/>
                <a:gd name="T68" fmla="*/ 61 w 83"/>
                <a:gd name="T69" fmla="*/ 21 h 32"/>
                <a:gd name="T70" fmla="*/ 62 w 83"/>
                <a:gd name="T71" fmla="*/ 24 h 32"/>
                <a:gd name="T72" fmla="*/ 62 w 83"/>
                <a:gd name="T73" fmla="*/ 26 h 32"/>
                <a:gd name="T74" fmla="*/ 63 w 83"/>
                <a:gd name="T75" fmla="*/ 29 h 32"/>
                <a:gd name="T76" fmla="*/ 65 w 83"/>
                <a:gd name="T77" fmla="*/ 30 h 32"/>
                <a:gd name="T78" fmla="*/ 67 w 83"/>
                <a:gd name="T79" fmla="*/ 32 h 32"/>
                <a:gd name="T80" fmla="*/ 78 w 83"/>
                <a:gd name="T81" fmla="*/ 32 h 32"/>
                <a:gd name="T82" fmla="*/ 80 w 83"/>
                <a:gd name="T83" fmla="*/ 30 h 32"/>
                <a:gd name="T84" fmla="*/ 82 w 83"/>
                <a:gd name="T85" fmla="*/ 29 h 32"/>
                <a:gd name="T86" fmla="*/ 83 w 83"/>
                <a:gd name="T87" fmla="*/ 26 h 32"/>
                <a:gd name="T88" fmla="*/ 83 w 83"/>
                <a:gd name="T89" fmla="*/ 21 h 32"/>
                <a:gd name="T90" fmla="*/ 82 w 83"/>
                <a:gd name="T91" fmla="*/ 17 h 32"/>
                <a:gd name="T92" fmla="*/ 80 w 83"/>
                <a:gd name="T93" fmla="*/ 16 h 32"/>
                <a:gd name="T94" fmla="*/ 79 w 83"/>
                <a:gd name="T95" fmla="*/ 13 h 32"/>
                <a:gd name="T96" fmla="*/ 76 w 83"/>
                <a:gd name="T9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32">
                  <a:moveTo>
                    <a:pt x="76" y="11"/>
                  </a:moveTo>
                  <a:lnTo>
                    <a:pt x="71" y="7"/>
                  </a:lnTo>
                  <a:lnTo>
                    <a:pt x="65" y="4"/>
                  </a:lnTo>
                  <a:lnTo>
                    <a:pt x="55" y="2"/>
                  </a:lnTo>
                  <a:lnTo>
                    <a:pt x="42" y="0"/>
                  </a:lnTo>
                  <a:lnTo>
                    <a:pt x="29" y="2"/>
                  </a:lnTo>
                  <a:lnTo>
                    <a:pt x="19" y="4"/>
                  </a:lnTo>
                  <a:lnTo>
                    <a:pt x="12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3" y="30"/>
                  </a:lnTo>
                  <a:lnTo>
                    <a:pt x="6" y="32"/>
                  </a:lnTo>
                  <a:lnTo>
                    <a:pt x="16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1" y="26"/>
                  </a:lnTo>
                  <a:lnTo>
                    <a:pt x="21" y="24"/>
                  </a:lnTo>
                  <a:lnTo>
                    <a:pt x="23" y="21"/>
                  </a:lnTo>
                  <a:lnTo>
                    <a:pt x="24" y="17"/>
                  </a:lnTo>
                  <a:lnTo>
                    <a:pt x="27" y="16"/>
                  </a:lnTo>
                  <a:lnTo>
                    <a:pt x="28" y="15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42" y="11"/>
                  </a:lnTo>
                  <a:lnTo>
                    <a:pt x="47" y="12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62" y="24"/>
                  </a:lnTo>
                  <a:lnTo>
                    <a:pt x="62" y="26"/>
                  </a:lnTo>
                  <a:lnTo>
                    <a:pt x="63" y="29"/>
                  </a:lnTo>
                  <a:lnTo>
                    <a:pt x="65" y="30"/>
                  </a:lnTo>
                  <a:lnTo>
                    <a:pt x="67" y="32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9"/>
                  </a:lnTo>
                  <a:lnTo>
                    <a:pt x="83" y="26"/>
                  </a:lnTo>
                  <a:lnTo>
                    <a:pt x="83" y="21"/>
                  </a:lnTo>
                  <a:lnTo>
                    <a:pt x="82" y="17"/>
                  </a:lnTo>
                  <a:lnTo>
                    <a:pt x="80" y="16"/>
                  </a:lnTo>
                  <a:lnTo>
                    <a:pt x="79" y="13"/>
                  </a:lnTo>
                  <a:lnTo>
                    <a:pt x="76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67"/>
            <p:cNvSpPr>
              <a:spLocks/>
            </p:cNvSpPr>
            <p:nvPr/>
          </p:nvSpPr>
          <p:spPr bwMode="auto">
            <a:xfrm>
              <a:off x="7826399" y="1762129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6 w 19"/>
                <a:gd name="T3" fmla="*/ 1 h 21"/>
                <a:gd name="T4" fmla="*/ 2 w 19"/>
                <a:gd name="T5" fmla="*/ 4 h 21"/>
                <a:gd name="T6" fmla="*/ 0 w 19"/>
                <a:gd name="T7" fmla="*/ 7 h 21"/>
                <a:gd name="T8" fmla="*/ 0 w 19"/>
                <a:gd name="T9" fmla="*/ 11 h 21"/>
                <a:gd name="T10" fmla="*/ 0 w 19"/>
                <a:gd name="T11" fmla="*/ 15 h 21"/>
                <a:gd name="T12" fmla="*/ 2 w 19"/>
                <a:gd name="T13" fmla="*/ 18 h 21"/>
                <a:gd name="T14" fmla="*/ 6 w 19"/>
                <a:gd name="T15" fmla="*/ 20 h 21"/>
                <a:gd name="T16" fmla="*/ 10 w 19"/>
                <a:gd name="T17" fmla="*/ 21 h 21"/>
                <a:gd name="T18" fmla="*/ 14 w 19"/>
                <a:gd name="T19" fmla="*/ 20 h 21"/>
                <a:gd name="T20" fmla="*/ 17 w 19"/>
                <a:gd name="T21" fmla="*/ 18 h 21"/>
                <a:gd name="T22" fmla="*/ 19 w 19"/>
                <a:gd name="T23" fmla="*/ 15 h 21"/>
                <a:gd name="T24" fmla="*/ 19 w 19"/>
                <a:gd name="T25" fmla="*/ 11 h 21"/>
                <a:gd name="T26" fmla="*/ 19 w 19"/>
                <a:gd name="T27" fmla="*/ 7 h 21"/>
                <a:gd name="T28" fmla="*/ 17 w 19"/>
                <a:gd name="T29" fmla="*/ 4 h 21"/>
                <a:gd name="T30" fmla="*/ 14 w 19"/>
                <a:gd name="T31" fmla="*/ 1 h 21"/>
                <a:gd name="T32" fmla="*/ 10 w 19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6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1"/>
                  </a:lnTo>
                  <a:lnTo>
                    <a:pt x="14" y="20"/>
                  </a:lnTo>
                  <a:lnTo>
                    <a:pt x="17" y="18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68"/>
            <p:cNvSpPr>
              <a:spLocks noEditPoints="1"/>
            </p:cNvSpPr>
            <p:nvPr/>
          </p:nvSpPr>
          <p:spPr bwMode="auto">
            <a:xfrm>
              <a:off x="7785147" y="1722447"/>
              <a:ext cx="114301" cy="90488"/>
            </a:xfrm>
            <a:custGeom>
              <a:avLst/>
              <a:gdLst>
                <a:gd name="T0" fmla="*/ 53 w 72"/>
                <a:gd name="T1" fmla="*/ 11 h 57"/>
                <a:gd name="T2" fmla="*/ 51 w 72"/>
                <a:gd name="T3" fmla="*/ 11 h 57"/>
                <a:gd name="T4" fmla="*/ 51 w 72"/>
                <a:gd name="T5" fmla="*/ 4 h 57"/>
                <a:gd name="T6" fmla="*/ 51 w 72"/>
                <a:gd name="T7" fmla="*/ 2 h 57"/>
                <a:gd name="T8" fmla="*/ 48 w 72"/>
                <a:gd name="T9" fmla="*/ 0 h 57"/>
                <a:gd name="T10" fmla="*/ 45 w 72"/>
                <a:gd name="T11" fmla="*/ 0 h 57"/>
                <a:gd name="T12" fmla="*/ 43 w 72"/>
                <a:gd name="T13" fmla="*/ 0 h 57"/>
                <a:gd name="T14" fmla="*/ 41 w 72"/>
                <a:gd name="T15" fmla="*/ 2 h 57"/>
                <a:gd name="T16" fmla="*/ 40 w 72"/>
                <a:gd name="T17" fmla="*/ 4 h 57"/>
                <a:gd name="T18" fmla="*/ 40 w 72"/>
                <a:gd name="T19" fmla="*/ 11 h 57"/>
                <a:gd name="T20" fmla="*/ 31 w 72"/>
                <a:gd name="T21" fmla="*/ 11 h 57"/>
                <a:gd name="T22" fmla="*/ 31 w 72"/>
                <a:gd name="T23" fmla="*/ 4 h 57"/>
                <a:gd name="T24" fmla="*/ 30 w 72"/>
                <a:gd name="T25" fmla="*/ 2 h 57"/>
                <a:gd name="T26" fmla="*/ 28 w 72"/>
                <a:gd name="T27" fmla="*/ 0 h 57"/>
                <a:gd name="T28" fmla="*/ 26 w 72"/>
                <a:gd name="T29" fmla="*/ 0 h 57"/>
                <a:gd name="T30" fmla="*/ 23 w 72"/>
                <a:gd name="T31" fmla="*/ 0 h 57"/>
                <a:gd name="T32" fmla="*/ 21 w 72"/>
                <a:gd name="T33" fmla="*/ 2 h 57"/>
                <a:gd name="T34" fmla="*/ 21 w 72"/>
                <a:gd name="T35" fmla="*/ 4 h 57"/>
                <a:gd name="T36" fmla="*/ 21 w 72"/>
                <a:gd name="T37" fmla="*/ 11 h 57"/>
                <a:gd name="T38" fmla="*/ 18 w 72"/>
                <a:gd name="T39" fmla="*/ 11 h 57"/>
                <a:gd name="T40" fmla="*/ 15 w 72"/>
                <a:gd name="T41" fmla="*/ 11 h 57"/>
                <a:gd name="T42" fmla="*/ 14 w 72"/>
                <a:gd name="T43" fmla="*/ 12 h 57"/>
                <a:gd name="T44" fmla="*/ 10 w 72"/>
                <a:gd name="T45" fmla="*/ 19 h 57"/>
                <a:gd name="T46" fmla="*/ 5 w 72"/>
                <a:gd name="T47" fmla="*/ 26 h 57"/>
                <a:gd name="T48" fmla="*/ 2 w 72"/>
                <a:gd name="T49" fmla="*/ 34 h 57"/>
                <a:gd name="T50" fmla="*/ 0 w 72"/>
                <a:gd name="T51" fmla="*/ 41 h 57"/>
                <a:gd name="T52" fmla="*/ 0 w 72"/>
                <a:gd name="T53" fmla="*/ 51 h 57"/>
                <a:gd name="T54" fmla="*/ 1 w 72"/>
                <a:gd name="T55" fmla="*/ 54 h 57"/>
                <a:gd name="T56" fmla="*/ 2 w 72"/>
                <a:gd name="T57" fmla="*/ 55 h 57"/>
                <a:gd name="T58" fmla="*/ 5 w 72"/>
                <a:gd name="T59" fmla="*/ 57 h 57"/>
                <a:gd name="T60" fmla="*/ 66 w 72"/>
                <a:gd name="T61" fmla="*/ 57 h 57"/>
                <a:gd name="T62" fmla="*/ 69 w 72"/>
                <a:gd name="T63" fmla="*/ 55 h 57"/>
                <a:gd name="T64" fmla="*/ 70 w 72"/>
                <a:gd name="T65" fmla="*/ 54 h 57"/>
                <a:gd name="T66" fmla="*/ 72 w 72"/>
                <a:gd name="T67" fmla="*/ 51 h 57"/>
                <a:gd name="T68" fmla="*/ 72 w 72"/>
                <a:gd name="T69" fmla="*/ 41 h 57"/>
                <a:gd name="T70" fmla="*/ 69 w 72"/>
                <a:gd name="T71" fmla="*/ 32 h 57"/>
                <a:gd name="T72" fmla="*/ 62 w 72"/>
                <a:gd name="T73" fmla="*/ 20 h 57"/>
                <a:gd name="T74" fmla="*/ 57 w 72"/>
                <a:gd name="T75" fmla="*/ 12 h 57"/>
                <a:gd name="T76" fmla="*/ 56 w 72"/>
                <a:gd name="T77" fmla="*/ 11 h 57"/>
                <a:gd name="T78" fmla="*/ 53 w 72"/>
                <a:gd name="T79" fmla="*/ 11 h 57"/>
                <a:gd name="T80" fmla="*/ 36 w 72"/>
                <a:gd name="T81" fmla="*/ 51 h 57"/>
                <a:gd name="T82" fmla="*/ 31 w 72"/>
                <a:gd name="T83" fmla="*/ 50 h 57"/>
                <a:gd name="T84" fmla="*/ 27 w 72"/>
                <a:gd name="T85" fmla="*/ 49 h 57"/>
                <a:gd name="T86" fmla="*/ 23 w 72"/>
                <a:gd name="T87" fmla="*/ 45 h 57"/>
                <a:gd name="T88" fmla="*/ 21 w 72"/>
                <a:gd name="T89" fmla="*/ 41 h 57"/>
                <a:gd name="T90" fmla="*/ 21 w 72"/>
                <a:gd name="T91" fmla="*/ 36 h 57"/>
                <a:gd name="T92" fmla="*/ 21 w 72"/>
                <a:gd name="T93" fmla="*/ 30 h 57"/>
                <a:gd name="T94" fmla="*/ 23 w 72"/>
                <a:gd name="T95" fmla="*/ 26 h 57"/>
                <a:gd name="T96" fmla="*/ 27 w 72"/>
                <a:gd name="T97" fmla="*/ 24 h 57"/>
                <a:gd name="T98" fmla="*/ 31 w 72"/>
                <a:gd name="T99" fmla="*/ 21 h 57"/>
                <a:gd name="T100" fmla="*/ 36 w 72"/>
                <a:gd name="T101" fmla="*/ 20 h 57"/>
                <a:gd name="T102" fmla="*/ 40 w 72"/>
                <a:gd name="T103" fmla="*/ 21 h 57"/>
                <a:gd name="T104" fmla="*/ 44 w 72"/>
                <a:gd name="T105" fmla="*/ 24 h 57"/>
                <a:gd name="T106" fmla="*/ 48 w 72"/>
                <a:gd name="T107" fmla="*/ 26 h 57"/>
                <a:gd name="T108" fmla="*/ 51 w 72"/>
                <a:gd name="T109" fmla="*/ 30 h 57"/>
                <a:gd name="T110" fmla="*/ 51 w 72"/>
                <a:gd name="T111" fmla="*/ 36 h 57"/>
                <a:gd name="T112" fmla="*/ 51 w 72"/>
                <a:gd name="T113" fmla="*/ 41 h 57"/>
                <a:gd name="T114" fmla="*/ 48 w 72"/>
                <a:gd name="T115" fmla="*/ 45 h 57"/>
                <a:gd name="T116" fmla="*/ 44 w 72"/>
                <a:gd name="T117" fmla="*/ 49 h 57"/>
                <a:gd name="T118" fmla="*/ 40 w 72"/>
                <a:gd name="T119" fmla="*/ 50 h 57"/>
                <a:gd name="T120" fmla="*/ 36 w 72"/>
                <a:gd name="T121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" h="57">
                  <a:moveTo>
                    <a:pt x="53" y="11"/>
                  </a:moveTo>
                  <a:lnTo>
                    <a:pt x="51" y="11"/>
                  </a:lnTo>
                  <a:lnTo>
                    <a:pt x="51" y="4"/>
                  </a:lnTo>
                  <a:lnTo>
                    <a:pt x="51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2"/>
                  </a:lnTo>
                  <a:lnTo>
                    <a:pt x="40" y="4"/>
                  </a:lnTo>
                  <a:lnTo>
                    <a:pt x="40" y="11"/>
                  </a:lnTo>
                  <a:lnTo>
                    <a:pt x="31" y="11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66" y="57"/>
                  </a:lnTo>
                  <a:lnTo>
                    <a:pt x="69" y="55"/>
                  </a:lnTo>
                  <a:lnTo>
                    <a:pt x="70" y="54"/>
                  </a:lnTo>
                  <a:lnTo>
                    <a:pt x="72" y="51"/>
                  </a:lnTo>
                  <a:lnTo>
                    <a:pt x="72" y="41"/>
                  </a:lnTo>
                  <a:lnTo>
                    <a:pt x="69" y="32"/>
                  </a:lnTo>
                  <a:lnTo>
                    <a:pt x="62" y="20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3" y="11"/>
                  </a:lnTo>
                  <a:close/>
                  <a:moveTo>
                    <a:pt x="36" y="51"/>
                  </a:moveTo>
                  <a:lnTo>
                    <a:pt x="31" y="50"/>
                  </a:lnTo>
                  <a:lnTo>
                    <a:pt x="27" y="49"/>
                  </a:lnTo>
                  <a:lnTo>
                    <a:pt x="23" y="45"/>
                  </a:lnTo>
                  <a:lnTo>
                    <a:pt x="21" y="41"/>
                  </a:lnTo>
                  <a:lnTo>
                    <a:pt x="21" y="36"/>
                  </a:lnTo>
                  <a:lnTo>
                    <a:pt x="21" y="30"/>
                  </a:lnTo>
                  <a:lnTo>
                    <a:pt x="23" y="26"/>
                  </a:lnTo>
                  <a:lnTo>
                    <a:pt x="27" y="24"/>
                  </a:lnTo>
                  <a:lnTo>
                    <a:pt x="31" y="21"/>
                  </a:lnTo>
                  <a:lnTo>
                    <a:pt x="36" y="20"/>
                  </a:lnTo>
                  <a:lnTo>
                    <a:pt x="40" y="21"/>
                  </a:lnTo>
                  <a:lnTo>
                    <a:pt x="44" y="24"/>
                  </a:lnTo>
                  <a:lnTo>
                    <a:pt x="48" y="26"/>
                  </a:lnTo>
                  <a:lnTo>
                    <a:pt x="51" y="30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0" y="50"/>
                  </a:lnTo>
                  <a:lnTo>
                    <a:pt x="36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226080" y="2406263"/>
            <a:ext cx="121753" cy="142870"/>
            <a:chOff x="5189569" y="1941527"/>
            <a:chExt cx="109579" cy="1285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28" name="Freeform 69"/>
            <p:cNvSpPr>
              <a:spLocks/>
            </p:cNvSpPr>
            <p:nvPr/>
          </p:nvSpPr>
          <p:spPr bwMode="auto">
            <a:xfrm>
              <a:off x="5192784" y="1941527"/>
              <a:ext cx="106364" cy="101602"/>
            </a:xfrm>
            <a:custGeom>
              <a:avLst/>
              <a:gdLst>
                <a:gd name="T0" fmla="*/ 62 w 67"/>
                <a:gd name="T1" fmla="*/ 10 h 64"/>
                <a:gd name="T2" fmla="*/ 64 w 67"/>
                <a:gd name="T3" fmla="*/ 9 h 64"/>
                <a:gd name="T4" fmla="*/ 67 w 67"/>
                <a:gd name="T5" fmla="*/ 8 h 64"/>
                <a:gd name="T6" fmla="*/ 67 w 67"/>
                <a:gd name="T7" fmla="*/ 5 h 64"/>
                <a:gd name="T8" fmla="*/ 67 w 67"/>
                <a:gd name="T9" fmla="*/ 2 h 64"/>
                <a:gd name="T10" fmla="*/ 64 w 67"/>
                <a:gd name="T11" fmla="*/ 0 h 64"/>
                <a:gd name="T12" fmla="*/ 62 w 67"/>
                <a:gd name="T13" fmla="*/ 0 h 64"/>
                <a:gd name="T14" fmla="*/ 59 w 67"/>
                <a:gd name="T15" fmla="*/ 0 h 64"/>
                <a:gd name="T16" fmla="*/ 58 w 67"/>
                <a:gd name="T17" fmla="*/ 2 h 64"/>
                <a:gd name="T18" fmla="*/ 57 w 67"/>
                <a:gd name="T19" fmla="*/ 5 h 64"/>
                <a:gd name="T20" fmla="*/ 58 w 67"/>
                <a:gd name="T21" fmla="*/ 6 h 64"/>
                <a:gd name="T22" fmla="*/ 58 w 67"/>
                <a:gd name="T23" fmla="*/ 8 h 64"/>
                <a:gd name="T24" fmla="*/ 33 w 67"/>
                <a:gd name="T25" fmla="*/ 25 h 64"/>
                <a:gd name="T26" fmla="*/ 9 w 67"/>
                <a:gd name="T27" fmla="*/ 1 h 64"/>
                <a:gd name="T28" fmla="*/ 8 w 67"/>
                <a:gd name="T29" fmla="*/ 1 h 64"/>
                <a:gd name="T30" fmla="*/ 5 w 67"/>
                <a:gd name="T31" fmla="*/ 0 h 64"/>
                <a:gd name="T32" fmla="*/ 4 w 67"/>
                <a:gd name="T33" fmla="*/ 1 h 64"/>
                <a:gd name="T34" fmla="*/ 2 w 67"/>
                <a:gd name="T35" fmla="*/ 1 h 64"/>
                <a:gd name="T36" fmla="*/ 2 w 67"/>
                <a:gd name="T37" fmla="*/ 4 h 64"/>
                <a:gd name="T38" fmla="*/ 0 w 67"/>
                <a:gd name="T39" fmla="*/ 5 h 64"/>
                <a:gd name="T40" fmla="*/ 3 w 67"/>
                <a:gd name="T41" fmla="*/ 21 h 64"/>
                <a:gd name="T42" fmla="*/ 8 w 67"/>
                <a:gd name="T43" fmla="*/ 35 h 64"/>
                <a:gd name="T44" fmla="*/ 17 w 67"/>
                <a:gd name="T45" fmla="*/ 47 h 64"/>
                <a:gd name="T46" fmla="*/ 30 w 67"/>
                <a:gd name="T47" fmla="*/ 56 h 64"/>
                <a:gd name="T48" fmla="*/ 45 w 67"/>
                <a:gd name="T49" fmla="*/ 63 h 64"/>
                <a:gd name="T50" fmla="*/ 59 w 67"/>
                <a:gd name="T51" fmla="*/ 64 h 64"/>
                <a:gd name="T52" fmla="*/ 62 w 67"/>
                <a:gd name="T53" fmla="*/ 64 h 64"/>
                <a:gd name="T54" fmla="*/ 63 w 67"/>
                <a:gd name="T55" fmla="*/ 63 h 64"/>
                <a:gd name="T56" fmla="*/ 64 w 67"/>
                <a:gd name="T57" fmla="*/ 60 h 64"/>
                <a:gd name="T58" fmla="*/ 64 w 67"/>
                <a:gd name="T59" fmla="*/ 59 h 64"/>
                <a:gd name="T60" fmla="*/ 64 w 67"/>
                <a:gd name="T61" fmla="*/ 56 h 64"/>
                <a:gd name="T62" fmla="*/ 63 w 67"/>
                <a:gd name="T63" fmla="*/ 55 h 64"/>
                <a:gd name="T64" fmla="*/ 42 w 67"/>
                <a:gd name="T65" fmla="*/ 34 h 64"/>
                <a:gd name="T66" fmla="*/ 59 w 67"/>
                <a:gd name="T67" fmla="*/ 9 h 64"/>
                <a:gd name="T68" fmla="*/ 60 w 67"/>
                <a:gd name="T69" fmla="*/ 10 h 64"/>
                <a:gd name="T70" fmla="*/ 62 w 67"/>
                <a:gd name="T71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64">
                  <a:moveTo>
                    <a:pt x="62" y="10"/>
                  </a:moveTo>
                  <a:lnTo>
                    <a:pt x="64" y="9"/>
                  </a:lnTo>
                  <a:lnTo>
                    <a:pt x="67" y="8"/>
                  </a:lnTo>
                  <a:lnTo>
                    <a:pt x="67" y="5"/>
                  </a:lnTo>
                  <a:lnTo>
                    <a:pt x="67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8" y="2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33" y="25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3" y="21"/>
                  </a:lnTo>
                  <a:lnTo>
                    <a:pt x="8" y="35"/>
                  </a:lnTo>
                  <a:lnTo>
                    <a:pt x="17" y="47"/>
                  </a:lnTo>
                  <a:lnTo>
                    <a:pt x="30" y="56"/>
                  </a:lnTo>
                  <a:lnTo>
                    <a:pt x="45" y="63"/>
                  </a:lnTo>
                  <a:lnTo>
                    <a:pt x="59" y="64"/>
                  </a:lnTo>
                  <a:lnTo>
                    <a:pt x="62" y="64"/>
                  </a:lnTo>
                  <a:lnTo>
                    <a:pt x="63" y="63"/>
                  </a:lnTo>
                  <a:lnTo>
                    <a:pt x="64" y="60"/>
                  </a:lnTo>
                  <a:lnTo>
                    <a:pt x="64" y="59"/>
                  </a:lnTo>
                  <a:lnTo>
                    <a:pt x="64" y="56"/>
                  </a:lnTo>
                  <a:lnTo>
                    <a:pt x="63" y="55"/>
                  </a:lnTo>
                  <a:lnTo>
                    <a:pt x="42" y="34"/>
                  </a:lnTo>
                  <a:lnTo>
                    <a:pt x="59" y="9"/>
                  </a:lnTo>
                  <a:lnTo>
                    <a:pt x="60" y="10"/>
                  </a:lnTo>
                  <a:lnTo>
                    <a:pt x="62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0"/>
            <p:cNvSpPr>
              <a:spLocks/>
            </p:cNvSpPr>
            <p:nvPr/>
          </p:nvSpPr>
          <p:spPr bwMode="auto">
            <a:xfrm>
              <a:off x="5189569" y="2024073"/>
              <a:ext cx="50800" cy="46038"/>
            </a:xfrm>
            <a:custGeom>
              <a:avLst/>
              <a:gdLst>
                <a:gd name="T0" fmla="*/ 28 w 32"/>
                <a:gd name="T1" fmla="*/ 11 h 29"/>
                <a:gd name="T2" fmla="*/ 27 w 32"/>
                <a:gd name="T3" fmla="*/ 9 h 29"/>
                <a:gd name="T4" fmla="*/ 21 w 32"/>
                <a:gd name="T5" fmla="*/ 5 h 29"/>
                <a:gd name="T6" fmla="*/ 14 w 32"/>
                <a:gd name="T7" fmla="*/ 0 h 29"/>
                <a:gd name="T8" fmla="*/ 14 w 32"/>
                <a:gd name="T9" fmla="*/ 0 h 29"/>
                <a:gd name="T10" fmla="*/ 14 w 32"/>
                <a:gd name="T11" fmla="*/ 0 h 29"/>
                <a:gd name="T12" fmla="*/ 0 w 32"/>
                <a:gd name="T13" fmla="*/ 25 h 29"/>
                <a:gd name="T14" fmla="*/ 0 w 32"/>
                <a:gd name="T15" fmla="*/ 26 h 29"/>
                <a:gd name="T16" fmla="*/ 0 w 32"/>
                <a:gd name="T17" fmla="*/ 28 h 29"/>
                <a:gd name="T18" fmla="*/ 1 w 32"/>
                <a:gd name="T19" fmla="*/ 29 h 29"/>
                <a:gd name="T20" fmla="*/ 2 w 32"/>
                <a:gd name="T21" fmla="*/ 29 h 29"/>
                <a:gd name="T22" fmla="*/ 30 w 32"/>
                <a:gd name="T23" fmla="*/ 29 h 29"/>
                <a:gd name="T24" fmla="*/ 31 w 32"/>
                <a:gd name="T25" fmla="*/ 29 h 29"/>
                <a:gd name="T26" fmla="*/ 32 w 32"/>
                <a:gd name="T27" fmla="*/ 28 h 29"/>
                <a:gd name="T28" fmla="*/ 32 w 32"/>
                <a:gd name="T29" fmla="*/ 28 h 29"/>
                <a:gd name="T30" fmla="*/ 32 w 32"/>
                <a:gd name="T31" fmla="*/ 26 h 29"/>
                <a:gd name="T32" fmla="*/ 28 w 32"/>
                <a:gd name="T3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lnTo>
                    <a:pt x="27" y="9"/>
                  </a:lnTo>
                  <a:lnTo>
                    <a:pt x="21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2" y="29"/>
                  </a:lnTo>
                  <a:lnTo>
                    <a:pt x="30" y="29"/>
                  </a:lnTo>
                  <a:lnTo>
                    <a:pt x="31" y="29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28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0" name="Freeform 71"/>
          <p:cNvSpPr>
            <a:spLocks noEditPoints="1"/>
          </p:cNvSpPr>
          <p:nvPr/>
        </p:nvSpPr>
        <p:spPr bwMode="auto">
          <a:xfrm>
            <a:off x="1076095" y="2406267"/>
            <a:ext cx="135820" cy="141112"/>
          </a:xfrm>
          <a:custGeom>
            <a:avLst/>
            <a:gdLst>
              <a:gd name="T0" fmla="*/ 21 w 77"/>
              <a:gd name="T1" fmla="*/ 77 h 80"/>
              <a:gd name="T2" fmla="*/ 5 w 77"/>
              <a:gd name="T3" fmla="*/ 65 h 80"/>
              <a:gd name="T4" fmla="*/ 0 w 77"/>
              <a:gd name="T5" fmla="*/ 43 h 80"/>
              <a:gd name="T6" fmla="*/ 2 w 77"/>
              <a:gd name="T7" fmla="*/ 26 h 80"/>
              <a:gd name="T8" fmla="*/ 11 w 77"/>
              <a:gd name="T9" fmla="*/ 11 h 80"/>
              <a:gd name="T10" fmla="*/ 25 w 77"/>
              <a:gd name="T11" fmla="*/ 2 h 80"/>
              <a:gd name="T12" fmla="*/ 42 w 77"/>
              <a:gd name="T13" fmla="*/ 0 h 80"/>
              <a:gd name="T14" fmla="*/ 61 w 77"/>
              <a:gd name="T15" fmla="*/ 5 h 80"/>
              <a:gd name="T16" fmla="*/ 74 w 77"/>
              <a:gd name="T17" fmla="*/ 21 h 80"/>
              <a:gd name="T18" fmla="*/ 76 w 77"/>
              <a:gd name="T19" fmla="*/ 40 h 80"/>
              <a:gd name="T20" fmla="*/ 72 w 77"/>
              <a:gd name="T21" fmla="*/ 52 h 80"/>
              <a:gd name="T22" fmla="*/ 64 w 77"/>
              <a:gd name="T23" fmla="*/ 60 h 80"/>
              <a:gd name="T24" fmla="*/ 53 w 77"/>
              <a:gd name="T25" fmla="*/ 59 h 80"/>
              <a:gd name="T26" fmla="*/ 49 w 77"/>
              <a:gd name="T27" fmla="*/ 53 h 80"/>
              <a:gd name="T28" fmla="*/ 44 w 77"/>
              <a:gd name="T29" fmla="*/ 56 h 80"/>
              <a:gd name="T30" fmla="*/ 35 w 77"/>
              <a:gd name="T31" fmla="*/ 60 h 80"/>
              <a:gd name="T32" fmla="*/ 26 w 77"/>
              <a:gd name="T33" fmla="*/ 57 h 80"/>
              <a:gd name="T34" fmla="*/ 21 w 77"/>
              <a:gd name="T35" fmla="*/ 49 h 80"/>
              <a:gd name="T36" fmla="*/ 19 w 77"/>
              <a:gd name="T37" fmla="*/ 36 h 80"/>
              <a:gd name="T38" fmla="*/ 25 w 77"/>
              <a:gd name="T39" fmla="*/ 26 h 80"/>
              <a:gd name="T40" fmla="*/ 35 w 77"/>
              <a:gd name="T41" fmla="*/ 19 h 80"/>
              <a:gd name="T42" fmla="*/ 49 w 77"/>
              <a:gd name="T43" fmla="*/ 19 h 80"/>
              <a:gd name="T44" fmla="*/ 55 w 77"/>
              <a:gd name="T45" fmla="*/ 42 h 80"/>
              <a:gd name="T46" fmla="*/ 55 w 77"/>
              <a:gd name="T47" fmla="*/ 49 h 80"/>
              <a:gd name="T48" fmla="*/ 60 w 77"/>
              <a:gd name="T49" fmla="*/ 53 h 80"/>
              <a:gd name="T50" fmla="*/ 65 w 77"/>
              <a:gd name="T51" fmla="*/ 51 h 80"/>
              <a:gd name="T52" fmla="*/ 69 w 77"/>
              <a:gd name="T53" fmla="*/ 35 h 80"/>
              <a:gd name="T54" fmla="*/ 64 w 77"/>
              <a:gd name="T55" fmla="*/ 18 h 80"/>
              <a:gd name="T56" fmla="*/ 52 w 77"/>
              <a:gd name="T57" fmla="*/ 8 h 80"/>
              <a:gd name="T58" fmla="*/ 34 w 77"/>
              <a:gd name="T59" fmla="*/ 6 h 80"/>
              <a:gd name="T60" fmla="*/ 17 w 77"/>
              <a:gd name="T61" fmla="*/ 17 h 80"/>
              <a:gd name="T62" fmla="*/ 9 w 77"/>
              <a:gd name="T63" fmla="*/ 35 h 80"/>
              <a:gd name="T64" fmla="*/ 10 w 77"/>
              <a:gd name="T65" fmla="*/ 56 h 80"/>
              <a:gd name="T66" fmla="*/ 19 w 77"/>
              <a:gd name="T67" fmla="*/ 69 h 80"/>
              <a:gd name="T68" fmla="*/ 36 w 77"/>
              <a:gd name="T69" fmla="*/ 73 h 80"/>
              <a:gd name="T70" fmla="*/ 55 w 77"/>
              <a:gd name="T71" fmla="*/ 70 h 80"/>
              <a:gd name="T72" fmla="*/ 55 w 77"/>
              <a:gd name="T73" fmla="*/ 77 h 80"/>
              <a:gd name="T74" fmla="*/ 38 w 77"/>
              <a:gd name="T75" fmla="*/ 80 h 80"/>
              <a:gd name="T76" fmla="*/ 34 w 77"/>
              <a:gd name="T77" fmla="*/ 26 h 80"/>
              <a:gd name="T78" fmla="*/ 28 w 77"/>
              <a:gd name="T79" fmla="*/ 32 h 80"/>
              <a:gd name="T80" fmla="*/ 27 w 77"/>
              <a:gd name="T81" fmla="*/ 46 h 80"/>
              <a:gd name="T82" fmla="*/ 32 w 77"/>
              <a:gd name="T83" fmla="*/ 53 h 80"/>
              <a:gd name="T84" fmla="*/ 40 w 77"/>
              <a:gd name="T85" fmla="*/ 52 h 80"/>
              <a:gd name="T86" fmla="*/ 46 w 77"/>
              <a:gd name="T87" fmla="*/ 47 h 80"/>
              <a:gd name="T88" fmla="*/ 47 w 77"/>
              <a:gd name="T89" fmla="*/ 26 h 80"/>
              <a:gd name="T90" fmla="*/ 40 w 77"/>
              <a:gd name="T91" fmla="*/ 2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" h="80">
                <a:moveTo>
                  <a:pt x="38" y="80"/>
                </a:moveTo>
                <a:lnTo>
                  <a:pt x="28" y="80"/>
                </a:lnTo>
                <a:lnTo>
                  <a:pt x="21" y="77"/>
                </a:lnTo>
                <a:lnTo>
                  <a:pt x="15" y="74"/>
                </a:lnTo>
                <a:lnTo>
                  <a:pt x="10" y="70"/>
                </a:lnTo>
                <a:lnTo>
                  <a:pt x="5" y="65"/>
                </a:lnTo>
                <a:lnTo>
                  <a:pt x="2" y="59"/>
                </a:lnTo>
                <a:lnTo>
                  <a:pt x="1" y="51"/>
                </a:lnTo>
                <a:lnTo>
                  <a:pt x="0" y="43"/>
                </a:lnTo>
                <a:lnTo>
                  <a:pt x="0" y="36"/>
                </a:lnTo>
                <a:lnTo>
                  <a:pt x="1" y="31"/>
                </a:lnTo>
                <a:lnTo>
                  <a:pt x="2" y="26"/>
                </a:lnTo>
                <a:lnTo>
                  <a:pt x="5" y="21"/>
                </a:lnTo>
                <a:lnTo>
                  <a:pt x="8" y="17"/>
                </a:lnTo>
                <a:lnTo>
                  <a:pt x="11" y="11"/>
                </a:lnTo>
                <a:lnTo>
                  <a:pt x="15" y="9"/>
                </a:lnTo>
                <a:lnTo>
                  <a:pt x="19" y="5"/>
                </a:lnTo>
                <a:lnTo>
                  <a:pt x="25" y="2"/>
                </a:lnTo>
                <a:lnTo>
                  <a:pt x="30" y="1"/>
                </a:lnTo>
                <a:lnTo>
                  <a:pt x="35" y="0"/>
                </a:lnTo>
                <a:lnTo>
                  <a:pt x="42" y="0"/>
                </a:lnTo>
                <a:lnTo>
                  <a:pt x="48" y="0"/>
                </a:lnTo>
                <a:lnTo>
                  <a:pt x="56" y="2"/>
                </a:lnTo>
                <a:lnTo>
                  <a:pt x="61" y="5"/>
                </a:lnTo>
                <a:lnTo>
                  <a:pt x="66" y="9"/>
                </a:lnTo>
                <a:lnTo>
                  <a:pt x="70" y="14"/>
                </a:lnTo>
                <a:lnTo>
                  <a:pt x="74" y="21"/>
                </a:lnTo>
                <a:lnTo>
                  <a:pt x="76" y="27"/>
                </a:lnTo>
                <a:lnTo>
                  <a:pt x="77" y="35"/>
                </a:lnTo>
                <a:lnTo>
                  <a:pt x="76" y="40"/>
                </a:lnTo>
                <a:lnTo>
                  <a:pt x="76" y="44"/>
                </a:lnTo>
                <a:lnTo>
                  <a:pt x="74" y="48"/>
                </a:lnTo>
                <a:lnTo>
                  <a:pt x="72" y="52"/>
                </a:lnTo>
                <a:lnTo>
                  <a:pt x="69" y="56"/>
                </a:lnTo>
                <a:lnTo>
                  <a:pt x="66" y="57"/>
                </a:lnTo>
                <a:lnTo>
                  <a:pt x="64" y="60"/>
                </a:lnTo>
                <a:lnTo>
                  <a:pt x="60" y="60"/>
                </a:lnTo>
                <a:lnTo>
                  <a:pt x="56" y="60"/>
                </a:lnTo>
                <a:lnTo>
                  <a:pt x="53" y="59"/>
                </a:lnTo>
                <a:lnTo>
                  <a:pt x="51" y="56"/>
                </a:lnTo>
                <a:lnTo>
                  <a:pt x="49" y="55"/>
                </a:lnTo>
                <a:lnTo>
                  <a:pt x="49" y="53"/>
                </a:lnTo>
                <a:lnTo>
                  <a:pt x="48" y="53"/>
                </a:lnTo>
                <a:lnTo>
                  <a:pt x="47" y="53"/>
                </a:lnTo>
                <a:lnTo>
                  <a:pt x="44" y="56"/>
                </a:lnTo>
                <a:lnTo>
                  <a:pt x="42" y="59"/>
                </a:lnTo>
                <a:lnTo>
                  <a:pt x="39" y="60"/>
                </a:lnTo>
                <a:lnTo>
                  <a:pt x="35" y="60"/>
                </a:lnTo>
                <a:lnTo>
                  <a:pt x="31" y="60"/>
                </a:lnTo>
                <a:lnTo>
                  <a:pt x="28" y="59"/>
                </a:lnTo>
                <a:lnTo>
                  <a:pt x="26" y="57"/>
                </a:lnTo>
                <a:lnTo>
                  <a:pt x="23" y="55"/>
                </a:lnTo>
                <a:lnTo>
                  <a:pt x="22" y="52"/>
                </a:lnTo>
                <a:lnTo>
                  <a:pt x="21" y="49"/>
                </a:lnTo>
                <a:lnTo>
                  <a:pt x="19" y="46"/>
                </a:lnTo>
                <a:lnTo>
                  <a:pt x="19" y="42"/>
                </a:lnTo>
                <a:lnTo>
                  <a:pt x="19" y="36"/>
                </a:lnTo>
                <a:lnTo>
                  <a:pt x="21" y="32"/>
                </a:lnTo>
                <a:lnTo>
                  <a:pt x="22" y="28"/>
                </a:lnTo>
                <a:lnTo>
                  <a:pt x="25" y="26"/>
                </a:lnTo>
                <a:lnTo>
                  <a:pt x="27" y="23"/>
                </a:lnTo>
                <a:lnTo>
                  <a:pt x="31" y="21"/>
                </a:lnTo>
                <a:lnTo>
                  <a:pt x="35" y="19"/>
                </a:lnTo>
                <a:lnTo>
                  <a:pt x="40" y="19"/>
                </a:lnTo>
                <a:lnTo>
                  <a:pt x="44" y="19"/>
                </a:lnTo>
                <a:lnTo>
                  <a:pt x="49" y="19"/>
                </a:lnTo>
                <a:lnTo>
                  <a:pt x="53" y="21"/>
                </a:lnTo>
                <a:lnTo>
                  <a:pt x="56" y="22"/>
                </a:lnTo>
                <a:lnTo>
                  <a:pt x="55" y="42"/>
                </a:lnTo>
                <a:lnTo>
                  <a:pt x="55" y="44"/>
                </a:lnTo>
                <a:lnTo>
                  <a:pt x="55" y="46"/>
                </a:lnTo>
                <a:lnTo>
                  <a:pt x="55" y="49"/>
                </a:lnTo>
                <a:lnTo>
                  <a:pt x="56" y="52"/>
                </a:lnTo>
                <a:lnTo>
                  <a:pt x="57" y="53"/>
                </a:lnTo>
                <a:lnTo>
                  <a:pt x="60" y="53"/>
                </a:lnTo>
                <a:lnTo>
                  <a:pt x="63" y="53"/>
                </a:lnTo>
                <a:lnTo>
                  <a:pt x="64" y="52"/>
                </a:lnTo>
                <a:lnTo>
                  <a:pt x="65" y="51"/>
                </a:lnTo>
                <a:lnTo>
                  <a:pt x="66" y="48"/>
                </a:lnTo>
                <a:lnTo>
                  <a:pt x="68" y="42"/>
                </a:lnTo>
                <a:lnTo>
                  <a:pt x="69" y="35"/>
                </a:lnTo>
                <a:lnTo>
                  <a:pt x="68" y="28"/>
                </a:lnTo>
                <a:lnTo>
                  <a:pt x="66" y="23"/>
                </a:lnTo>
                <a:lnTo>
                  <a:pt x="64" y="18"/>
                </a:lnTo>
                <a:lnTo>
                  <a:pt x="61" y="14"/>
                </a:lnTo>
                <a:lnTo>
                  <a:pt x="57" y="10"/>
                </a:lnTo>
                <a:lnTo>
                  <a:pt x="52" y="8"/>
                </a:lnTo>
                <a:lnTo>
                  <a:pt x="47" y="6"/>
                </a:lnTo>
                <a:lnTo>
                  <a:pt x="42" y="6"/>
                </a:lnTo>
                <a:lnTo>
                  <a:pt x="34" y="6"/>
                </a:lnTo>
                <a:lnTo>
                  <a:pt x="27" y="9"/>
                </a:lnTo>
                <a:lnTo>
                  <a:pt x="21" y="11"/>
                </a:lnTo>
                <a:lnTo>
                  <a:pt x="17" y="17"/>
                </a:lnTo>
                <a:lnTo>
                  <a:pt x="13" y="22"/>
                </a:lnTo>
                <a:lnTo>
                  <a:pt x="10" y="28"/>
                </a:lnTo>
                <a:lnTo>
                  <a:pt x="9" y="35"/>
                </a:lnTo>
                <a:lnTo>
                  <a:pt x="8" y="43"/>
                </a:lnTo>
                <a:lnTo>
                  <a:pt x="8" y="49"/>
                </a:lnTo>
                <a:lnTo>
                  <a:pt x="10" y="56"/>
                </a:lnTo>
                <a:lnTo>
                  <a:pt x="11" y="61"/>
                </a:lnTo>
                <a:lnTo>
                  <a:pt x="15" y="65"/>
                </a:lnTo>
                <a:lnTo>
                  <a:pt x="19" y="69"/>
                </a:lnTo>
                <a:lnTo>
                  <a:pt x="25" y="72"/>
                </a:lnTo>
                <a:lnTo>
                  <a:pt x="30" y="73"/>
                </a:lnTo>
                <a:lnTo>
                  <a:pt x="36" y="73"/>
                </a:lnTo>
                <a:lnTo>
                  <a:pt x="43" y="73"/>
                </a:lnTo>
                <a:lnTo>
                  <a:pt x="49" y="72"/>
                </a:lnTo>
                <a:lnTo>
                  <a:pt x="55" y="70"/>
                </a:lnTo>
                <a:lnTo>
                  <a:pt x="59" y="69"/>
                </a:lnTo>
                <a:lnTo>
                  <a:pt x="59" y="76"/>
                </a:lnTo>
                <a:lnTo>
                  <a:pt x="55" y="77"/>
                </a:lnTo>
                <a:lnTo>
                  <a:pt x="49" y="78"/>
                </a:lnTo>
                <a:lnTo>
                  <a:pt x="43" y="80"/>
                </a:lnTo>
                <a:lnTo>
                  <a:pt x="38" y="80"/>
                </a:lnTo>
                <a:close/>
                <a:moveTo>
                  <a:pt x="40" y="25"/>
                </a:moveTo>
                <a:lnTo>
                  <a:pt x="36" y="26"/>
                </a:lnTo>
                <a:lnTo>
                  <a:pt x="34" y="26"/>
                </a:lnTo>
                <a:lnTo>
                  <a:pt x="32" y="28"/>
                </a:lnTo>
                <a:lnTo>
                  <a:pt x="30" y="30"/>
                </a:lnTo>
                <a:lnTo>
                  <a:pt x="28" y="32"/>
                </a:lnTo>
                <a:lnTo>
                  <a:pt x="28" y="36"/>
                </a:lnTo>
                <a:lnTo>
                  <a:pt x="27" y="42"/>
                </a:lnTo>
                <a:lnTo>
                  <a:pt x="27" y="46"/>
                </a:lnTo>
                <a:lnTo>
                  <a:pt x="28" y="48"/>
                </a:lnTo>
                <a:lnTo>
                  <a:pt x="30" y="51"/>
                </a:lnTo>
                <a:lnTo>
                  <a:pt x="32" y="53"/>
                </a:lnTo>
                <a:lnTo>
                  <a:pt x="36" y="53"/>
                </a:lnTo>
                <a:lnTo>
                  <a:pt x="39" y="53"/>
                </a:lnTo>
                <a:lnTo>
                  <a:pt x="40" y="52"/>
                </a:lnTo>
                <a:lnTo>
                  <a:pt x="43" y="51"/>
                </a:lnTo>
                <a:lnTo>
                  <a:pt x="44" y="49"/>
                </a:lnTo>
                <a:lnTo>
                  <a:pt x="46" y="47"/>
                </a:lnTo>
                <a:lnTo>
                  <a:pt x="46" y="44"/>
                </a:lnTo>
                <a:lnTo>
                  <a:pt x="47" y="39"/>
                </a:lnTo>
                <a:lnTo>
                  <a:pt x="47" y="26"/>
                </a:lnTo>
                <a:lnTo>
                  <a:pt x="46" y="26"/>
                </a:lnTo>
                <a:lnTo>
                  <a:pt x="43" y="25"/>
                </a:lnTo>
                <a:lnTo>
                  <a:pt x="40" y="2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1" name="Freeform 72"/>
          <p:cNvSpPr>
            <a:spLocks noEditPoints="1"/>
          </p:cNvSpPr>
          <p:nvPr/>
        </p:nvSpPr>
        <p:spPr bwMode="auto">
          <a:xfrm>
            <a:off x="1949222" y="2406267"/>
            <a:ext cx="132292" cy="142875"/>
          </a:xfrm>
          <a:custGeom>
            <a:avLst/>
            <a:gdLst>
              <a:gd name="T0" fmla="*/ 70 w 75"/>
              <a:gd name="T1" fmla="*/ 21 h 81"/>
              <a:gd name="T2" fmla="*/ 30 w 75"/>
              <a:gd name="T3" fmla="*/ 21 h 81"/>
              <a:gd name="T4" fmla="*/ 30 w 75"/>
              <a:gd name="T5" fmla="*/ 15 h 81"/>
              <a:gd name="T6" fmla="*/ 37 w 75"/>
              <a:gd name="T7" fmla="*/ 15 h 81"/>
              <a:gd name="T8" fmla="*/ 40 w 75"/>
              <a:gd name="T9" fmla="*/ 14 h 81"/>
              <a:gd name="T10" fmla="*/ 43 w 75"/>
              <a:gd name="T11" fmla="*/ 13 h 81"/>
              <a:gd name="T12" fmla="*/ 44 w 75"/>
              <a:gd name="T13" fmla="*/ 10 h 81"/>
              <a:gd name="T14" fmla="*/ 45 w 75"/>
              <a:gd name="T15" fmla="*/ 8 h 81"/>
              <a:gd name="T16" fmla="*/ 44 w 75"/>
              <a:gd name="T17" fmla="*/ 5 h 81"/>
              <a:gd name="T18" fmla="*/ 43 w 75"/>
              <a:gd name="T19" fmla="*/ 2 h 81"/>
              <a:gd name="T20" fmla="*/ 40 w 75"/>
              <a:gd name="T21" fmla="*/ 0 h 81"/>
              <a:gd name="T22" fmla="*/ 37 w 75"/>
              <a:gd name="T23" fmla="*/ 0 h 81"/>
              <a:gd name="T24" fmla="*/ 24 w 75"/>
              <a:gd name="T25" fmla="*/ 0 h 81"/>
              <a:gd name="T26" fmla="*/ 22 w 75"/>
              <a:gd name="T27" fmla="*/ 0 h 81"/>
              <a:gd name="T28" fmla="*/ 20 w 75"/>
              <a:gd name="T29" fmla="*/ 2 h 81"/>
              <a:gd name="T30" fmla="*/ 19 w 75"/>
              <a:gd name="T31" fmla="*/ 5 h 81"/>
              <a:gd name="T32" fmla="*/ 19 w 75"/>
              <a:gd name="T33" fmla="*/ 21 h 81"/>
              <a:gd name="T34" fmla="*/ 3 w 75"/>
              <a:gd name="T35" fmla="*/ 21 h 81"/>
              <a:gd name="T36" fmla="*/ 1 w 75"/>
              <a:gd name="T37" fmla="*/ 21 h 81"/>
              <a:gd name="T38" fmla="*/ 0 w 75"/>
              <a:gd name="T39" fmla="*/ 22 h 81"/>
              <a:gd name="T40" fmla="*/ 0 w 75"/>
              <a:gd name="T41" fmla="*/ 25 h 81"/>
              <a:gd name="T42" fmla="*/ 0 w 75"/>
              <a:gd name="T43" fmla="*/ 56 h 81"/>
              <a:gd name="T44" fmla="*/ 0 w 75"/>
              <a:gd name="T45" fmla="*/ 59 h 81"/>
              <a:gd name="T46" fmla="*/ 1 w 75"/>
              <a:gd name="T47" fmla="*/ 60 h 81"/>
              <a:gd name="T48" fmla="*/ 3 w 75"/>
              <a:gd name="T49" fmla="*/ 61 h 81"/>
              <a:gd name="T50" fmla="*/ 30 w 75"/>
              <a:gd name="T51" fmla="*/ 61 h 81"/>
              <a:gd name="T52" fmla="*/ 30 w 75"/>
              <a:gd name="T53" fmla="*/ 81 h 81"/>
              <a:gd name="T54" fmla="*/ 49 w 75"/>
              <a:gd name="T55" fmla="*/ 81 h 81"/>
              <a:gd name="T56" fmla="*/ 49 w 75"/>
              <a:gd name="T57" fmla="*/ 61 h 81"/>
              <a:gd name="T58" fmla="*/ 70 w 75"/>
              <a:gd name="T59" fmla="*/ 61 h 81"/>
              <a:gd name="T60" fmla="*/ 73 w 75"/>
              <a:gd name="T61" fmla="*/ 60 h 81"/>
              <a:gd name="T62" fmla="*/ 74 w 75"/>
              <a:gd name="T63" fmla="*/ 59 h 81"/>
              <a:gd name="T64" fmla="*/ 75 w 75"/>
              <a:gd name="T65" fmla="*/ 56 h 81"/>
              <a:gd name="T66" fmla="*/ 75 w 75"/>
              <a:gd name="T67" fmla="*/ 25 h 81"/>
              <a:gd name="T68" fmla="*/ 74 w 75"/>
              <a:gd name="T69" fmla="*/ 22 h 81"/>
              <a:gd name="T70" fmla="*/ 73 w 75"/>
              <a:gd name="T71" fmla="*/ 21 h 81"/>
              <a:gd name="T72" fmla="*/ 70 w 75"/>
              <a:gd name="T73" fmla="*/ 21 h 81"/>
              <a:gd name="T74" fmla="*/ 40 w 75"/>
              <a:gd name="T75" fmla="*/ 76 h 81"/>
              <a:gd name="T76" fmla="*/ 35 w 75"/>
              <a:gd name="T77" fmla="*/ 76 h 81"/>
              <a:gd name="T78" fmla="*/ 35 w 75"/>
              <a:gd name="T79" fmla="*/ 61 h 81"/>
              <a:gd name="T80" fmla="*/ 40 w 75"/>
              <a:gd name="T81" fmla="*/ 61 h 81"/>
              <a:gd name="T82" fmla="*/ 40 w 75"/>
              <a:gd name="T83" fmla="*/ 76 h 81"/>
              <a:gd name="T84" fmla="*/ 70 w 75"/>
              <a:gd name="T85" fmla="*/ 56 h 81"/>
              <a:gd name="T86" fmla="*/ 3 w 75"/>
              <a:gd name="T87" fmla="*/ 56 h 81"/>
              <a:gd name="T88" fmla="*/ 3 w 75"/>
              <a:gd name="T89" fmla="*/ 25 h 81"/>
              <a:gd name="T90" fmla="*/ 19 w 75"/>
              <a:gd name="T91" fmla="*/ 25 h 81"/>
              <a:gd name="T92" fmla="*/ 19 w 75"/>
              <a:gd name="T93" fmla="*/ 40 h 81"/>
              <a:gd name="T94" fmla="*/ 20 w 75"/>
              <a:gd name="T95" fmla="*/ 43 h 81"/>
              <a:gd name="T96" fmla="*/ 22 w 75"/>
              <a:gd name="T97" fmla="*/ 44 h 81"/>
              <a:gd name="T98" fmla="*/ 24 w 75"/>
              <a:gd name="T99" fmla="*/ 46 h 81"/>
              <a:gd name="T100" fmla="*/ 27 w 75"/>
              <a:gd name="T101" fmla="*/ 44 h 81"/>
              <a:gd name="T102" fmla="*/ 28 w 75"/>
              <a:gd name="T103" fmla="*/ 43 h 81"/>
              <a:gd name="T104" fmla="*/ 30 w 75"/>
              <a:gd name="T105" fmla="*/ 40 h 81"/>
              <a:gd name="T106" fmla="*/ 30 w 75"/>
              <a:gd name="T107" fmla="*/ 25 h 81"/>
              <a:gd name="T108" fmla="*/ 70 w 75"/>
              <a:gd name="T109" fmla="*/ 25 h 81"/>
              <a:gd name="T110" fmla="*/ 70 w 75"/>
              <a:gd name="T111" fmla="*/ 5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" h="81">
                <a:moveTo>
                  <a:pt x="70" y="21"/>
                </a:moveTo>
                <a:lnTo>
                  <a:pt x="30" y="21"/>
                </a:lnTo>
                <a:lnTo>
                  <a:pt x="30" y="15"/>
                </a:lnTo>
                <a:lnTo>
                  <a:pt x="37" y="15"/>
                </a:lnTo>
                <a:lnTo>
                  <a:pt x="40" y="14"/>
                </a:lnTo>
                <a:lnTo>
                  <a:pt x="43" y="13"/>
                </a:lnTo>
                <a:lnTo>
                  <a:pt x="44" y="10"/>
                </a:lnTo>
                <a:lnTo>
                  <a:pt x="45" y="8"/>
                </a:lnTo>
                <a:lnTo>
                  <a:pt x="44" y="5"/>
                </a:lnTo>
                <a:lnTo>
                  <a:pt x="43" y="2"/>
                </a:lnTo>
                <a:lnTo>
                  <a:pt x="40" y="0"/>
                </a:lnTo>
                <a:lnTo>
                  <a:pt x="37" y="0"/>
                </a:lnTo>
                <a:lnTo>
                  <a:pt x="24" y="0"/>
                </a:lnTo>
                <a:lnTo>
                  <a:pt x="22" y="0"/>
                </a:lnTo>
                <a:lnTo>
                  <a:pt x="20" y="2"/>
                </a:lnTo>
                <a:lnTo>
                  <a:pt x="19" y="5"/>
                </a:lnTo>
                <a:lnTo>
                  <a:pt x="19" y="21"/>
                </a:lnTo>
                <a:lnTo>
                  <a:pt x="3" y="21"/>
                </a:lnTo>
                <a:lnTo>
                  <a:pt x="1" y="21"/>
                </a:lnTo>
                <a:lnTo>
                  <a:pt x="0" y="22"/>
                </a:lnTo>
                <a:lnTo>
                  <a:pt x="0" y="25"/>
                </a:lnTo>
                <a:lnTo>
                  <a:pt x="0" y="56"/>
                </a:lnTo>
                <a:lnTo>
                  <a:pt x="0" y="59"/>
                </a:lnTo>
                <a:lnTo>
                  <a:pt x="1" y="60"/>
                </a:lnTo>
                <a:lnTo>
                  <a:pt x="3" y="61"/>
                </a:lnTo>
                <a:lnTo>
                  <a:pt x="30" y="61"/>
                </a:lnTo>
                <a:lnTo>
                  <a:pt x="30" y="81"/>
                </a:lnTo>
                <a:lnTo>
                  <a:pt x="49" y="81"/>
                </a:lnTo>
                <a:lnTo>
                  <a:pt x="49" y="61"/>
                </a:lnTo>
                <a:lnTo>
                  <a:pt x="70" y="61"/>
                </a:lnTo>
                <a:lnTo>
                  <a:pt x="73" y="60"/>
                </a:lnTo>
                <a:lnTo>
                  <a:pt x="74" y="59"/>
                </a:lnTo>
                <a:lnTo>
                  <a:pt x="75" y="56"/>
                </a:lnTo>
                <a:lnTo>
                  <a:pt x="75" y="25"/>
                </a:lnTo>
                <a:lnTo>
                  <a:pt x="74" y="22"/>
                </a:lnTo>
                <a:lnTo>
                  <a:pt x="73" y="21"/>
                </a:lnTo>
                <a:lnTo>
                  <a:pt x="70" y="21"/>
                </a:lnTo>
                <a:close/>
                <a:moveTo>
                  <a:pt x="40" y="76"/>
                </a:moveTo>
                <a:lnTo>
                  <a:pt x="35" y="76"/>
                </a:lnTo>
                <a:lnTo>
                  <a:pt x="35" y="61"/>
                </a:lnTo>
                <a:lnTo>
                  <a:pt x="40" y="61"/>
                </a:lnTo>
                <a:lnTo>
                  <a:pt x="40" y="76"/>
                </a:lnTo>
                <a:close/>
                <a:moveTo>
                  <a:pt x="70" y="56"/>
                </a:moveTo>
                <a:lnTo>
                  <a:pt x="3" y="56"/>
                </a:lnTo>
                <a:lnTo>
                  <a:pt x="3" y="25"/>
                </a:lnTo>
                <a:lnTo>
                  <a:pt x="19" y="25"/>
                </a:lnTo>
                <a:lnTo>
                  <a:pt x="19" y="40"/>
                </a:lnTo>
                <a:lnTo>
                  <a:pt x="20" y="43"/>
                </a:lnTo>
                <a:lnTo>
                  <a:pt x="22" y="44"/>
                </a:lnTo>
                <a:lnTo>
                  <a:pt x="24" y="46"/>
                </a:lnTo>
                <a:lnTo>
                  <a:pt x="27" y="44"/>
                </a:lnTo>
                <a:lnTo>
                  <a:pt x="28" y="43"/>
                </a:lnTo>
                <a:lnTo>
                  <a:pt x="30" y="40"/>
                </a:lnTo>
                <a:lnTo>
                  <a:pt x="30" y="25"/>
                </a:lnTo>
                <a:lnTo>
                  <a:pt x="70" y="25"/>
                </a:lnTo>
                <a:lnTo>
                  <a:pt x="70" y="5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2847025" y="2406275"/>
            <a:ext cx="97014" cy="142875"/>
            <a:chOff x="5748619" y="1941546"/>
            <a:chExt cx="87317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3" name="Rectangle 73"/>
            <p:cNvSpPr>
              <a:spLocks noChangeArrowheads="1"/>
            </p:cNvSpPr>
            <p:nvPr/>
          </p:nvSpPr>
          <p:spPr bwMode="auto">
            <a:xfrm>
              <a:off x="5762924" y="1974877"/>
              <a:ext cx="58741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74"/>
            <p:cNvSpPr>
              <a:spLocks noChangeArrowheads="1"/>
            </p:cNvSpPr>
            <p:nvPr/>
          </p:nvSpPr>
          <p:spPr bwMode="auto">
            <a:xfrm>
              <a:off x="5778800" y="1957414"/>
              <a:ext cx="2540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5"/>
            <p:cNvSpPr>
              <a:spLocks noEditPoints="1"/>
            </p:cNvSpPr>
            <p:nvPr/>
          </p:nvSpPr>
          <p:spPr bwMode="auto">
            <a:xfrm>
              <a:off x="5748619" y="1941546"/>
              <a:ext cx="87317" cy="128589"/>
            </a:xfrm>
            <a:custGeom>
              <a:avLst/>
              <a:gdLst>
                <a:gd name="T0" fmla="*/ 46 w 55"/>
                <a:gd name="T1" fmla="*/ 0 h 81"/>
                <a:gd name="T2" fmla="*/ 9 w 55"/>
                <a:gd name="T3" fmla="*/ 0 h 81"/>
                <a:gd name="T4" fmla="*/ 5 w 55"/>
                <a:gd name="T5" fmla="*/ 1 h 81"/>
                <a:gd name="T6" fmla="*/ 2 w 55"/>
                <a:gd name="T7" fmla="*/ 2 h 81"/>
                <a:gd name="T8" fmla="*/ 0 w 55"/>
                <a:gd name="T9" fmla="*/ 6 h 81"/>
                <a:gd name="T10" fmla="*/ 0 w 55"/>
                <a:gd name="T11" fmla="*/ 10 h 81"/>
                <a:gd name="T12" fmla="*/ 0 w 55"/>
                <a:gd name="T13" fmla="*/ 70 h 81"/>
                <a:gd name="T14" fmla="*/ 0 w 55"/>
                <a:gd name="T15" fmla="*/ 74 h 81"/>
                <a:gd name="T16" fmla="*/ 2 w 55"/>
                <a:gd name="T17" fmla="*/ 78 h 81"/>
                <a:gd name="T18" fmla="*/ 5 w 55"/>
                <a:gd name="T19" fmla="*/ 81 h 81"/>
                <a:gd name="T20" fmla="*/ 9 w 55"/>
                <a:gd name="T21" fmla="*/ 81 h 81"/>
                <a:gd name="T22" fmla="*/ 46 w 55"/>
                <a:gd name="T23" fmla="*/ 81 h 81"/>
                <a:gd name="T24" fmla="*/ 49 w 55"/>
                <a:gd name="T25" fmla="*/ 81 h 81"/>
                <a:gd name="T26" fmla="*/ 52 w 55"/>
                <a:gd name="T27" fmla="*/ 78 h 81"/>
                <a:gd name="T28" fmla="*/ 55 w 55"/>
                <a:gd name="T29" fmla="*/ 74 h 81"/>
                <a:gd name="T30" fmla="*/ 55 w 55"/>
                <a:gd name="T31" fmla="*/ 70 h 81"/>
                <a:gd name="T32" fmla="*/ 55 w 55"/>
                <a:gd name="T33" fmla="*/ 10 h 81"/>
                <a:gd name="T34" fmla="*/ 55 w 55"/>
                <a:gd name="T35" fmla="*/ 6 h 81"/>
                <a:gd name="T36" fmla="*/ 52 w 55"/>
                <a:gd name="T37" fmla="*/ 2 h 81"/>
                <a:gd name="T38" fmla="*/ 49 w 55"/>
                <a:gd name="T39" fmla="*/ 1 h 81"/>
                <a:gd name="T40" fmla="*/ 46 w 55"/>
                <a:gd name="T41" fmla="*/ 0 h 81"/>
                <a:gd name="T42" fmla="*/ 51 w 55"/>
                <a:gd name="T43" fmla="*/ 70 h 81"/>
                <a:gd name="T44" fmla="*/ 49 w 55"/>
                <a:gd name="T45" fmla="*/ 73 h 81"/>
                <a:gd name="T46" fmla="*/ 48 w 55"/>
                <a:gd name="T47" fmla="*/ 76 h 81"/>
                <a:gd name="T48" fmla="*/ 46 w 55"/>
                <a:gd name="T49" fmla="*/ 76 h 81"/>
                <a:gd name="T50" fmla="*/ 9 w 55"/>
                <a:gd name="T51" fmla="*/ 76 h 81"/>
                <a:gd name="T52" fmla="*/ 6 w 55"/>
                <a:gd name="T53" fmla="*/ 76 h 81"/>
                <a:gd name="T54" fmla="*/ 5 w 55"/>
                <a:gd name="T55" fmla="*/ 73 h 81"/>
                <a:gd name="T56" fmla="*/ 5 w 55"/>
                <a:gd name="T57" fmla="*/ 70 h 81"/>
                <a:gd name="T58" fmla="*/ 5 w 55"/>
                <a:gd name="T59" fmla="*/ 10 h 81"/>
                <a:gd name="T60" fmla="*/ 5 w 55"/>
                <a:gd name="T61" fmla="*/ 8 h 81"/>
                <a:gd name="T62" fmla="*/ 6 w 55"/>
                <a:gd name="T63" fmla="*/ 5 h 81"/>
                <a:gd name="T64" fmla="*/ 9 w 55"/>
                <a:gd name="T65" fmla="*/ 5 h 81"/>
                <a:gd name="T66" fmla="*/ 46 w 55"/>
                <a:gd name="T67" fmla="*/ 5 h 81"/>
                <a:gd name="T68" fmla="*/ 48 w 55"/>
                <a:gd name="T69" fmla="*/ 5 h 81"/>
                <a:gd name="T70" fmla="*/ 49 w 55"/>
                <a:gd name="T71" fmla="*/ 8 h 81"/>
                <a:gd name="T72" fmla="*/ 51 w 55"/>
                <a:gd name="T73" fmla="*/ 10 h 81"/>
                <a:gd name="T74" fmla="*/ 51 w 55"/>
                <a:gd name="T75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81">
                  <a:moveTo>
                    <a:pt x="46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" y="78"/>
                  </a:lnTo>
                  <a:lnTo>
                    <a:pt x="5" y="81"/>
                  </a:lnTo>
                  <a:lnTo>
                    <a:pt x="9" y="81"/>
                  </a:lnTo>
                  <a:lnTo>
                    <a:pt x="46" y="81"/>
                  </a:lnTo>
                  <a:lnTo>
                    <a:pt x="49" y="81"/>
                  </a:lnTo>
                  <a:lnTo>
                    <a:pt x="52" y="78"/>
                  </a:lnTo>
                  <a:lnTo>
                    <a:pt x="55" y="74"/>
                  </a:lnTo>
                  <a:lnTo>
                    <a:pt x="55" y="70"/>
                  </a:lnTo>
                  <a:lnTo>
                    <a:pt x="55" y="10"/>
                  </a:lnTo>
                  <a:lnTo>
                    <a:pt x="55" y="6"/>
                  </a:lnTo>
                  <a:lnTo>
                    <a:pt x="52" y="2"/>
                  </a:lnTo>
                  <a:lnTo>
                    <a:pt x="49" y="1"/>
                  </a:lnTo>
                  <a:lnTo>
                    <a:pt x="46" y="0"/>
                  </a:lnTo>
                  <a:close/>
                  <a:moveTo>
                    <a:pt x="51" y="70"/>
                  </a:moveTo>
                  <a:lnTo>
                    <a:pt x="49" y="73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5" y="73"/>
                  </a:lnTo>
                  <a:lnTo>
                    <a:pt x="5" y="7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6" y="5"/>
                  </a:lnTo>
                  <a:lnTo>
                    <a:pt x="9" y="5"/>
                  </a:lnTo>
                  <a:lnTo>
                    <a:pt x="46" y="5"/>
                  </a:lnTo>
                  <a:lnTo>
                    <a:pt x="48" y="5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1" y="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5762887" y="2046323"/>
              <a:ext cx="7938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77"/>
            <p:cNvSpPr>
              <a:spLocks noChangeArrowheads="1"/>
            </p:cNvSpPr>
            <p:nvPr/>
          </p:nvSpPr>
          <p:spPr bwMode="auto">
            <a:xfrm>
              <a:off x="5778764" y="2046323"/>
              <a:ext cx="9525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8"/>
            <p:cNvSpPr>
              <a:spLocks noChangeArrowheads="1"/>
            </p:cNvSpPr>
            <p:nvPr/>
          </p:nvSpPr>
          <p:spPr bwMode="auto">
            <a:xfrm>
              <a:off x="5796228" y="2046314"/>
              <a:ext cx="7938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79"/>
            <p:cNvSpPr>
              <a:spLocks noChangeArrowheads="1"/>
            </p:cNvSpPr>
            <p:nvPr/>
          </p:nvSpPr>
          <p:spPr bwMode="auto">
            <a:xfrm>
              <a:off x="5812133" y="2046328"/>
              <a:ext cx="9525" cy="635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80"/>
            <p:cNvSpPr>
              <a:spLocks noChangeArrowheads="1"/>
            </p:cNvSpPr>
            <p:nvPr/>
          </p:nvSpPr>
          <p:spPr bwMode="auto">
            <a:xfrm>
              <a:off x="5762907" y="2030401"/>
              <a:ext cx="793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81"/>
            <p:cNvSpPr>
              <a:spLocks noChangeArrowheads="1"/>
            </p:cNvSpPr>
            <p:nvPr/>
          </p:nvSpPr>
          <p:spPr bwMode="auto">
            <a:xfrm>
              <a:off x="5778807" y="2030426"/>
              <a:ext cx="9525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82"/>
            <p:cNvSpPr>
              <a:spLocks noChangeArrowheads="1"/>
            </p:cNvSpPr>
            <p:nvPr/>
          </p:nvSpPr>
          <p:spPr bwMode="auto">
            <a:xfrm>
              <a:off x="5796177" y="2030502"/>
              <a:ext cx="793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83"/>
            <p:cNvSpPr>
              <a:spLocks noChangeArrowheads="1"/>
            </p:cNvSpPr>
            <p:nvPr/>
          </p:nvSpPr>
          <p:spPr bwMode="auto">
            <a:xfrm>
              <a:off x="5811873" y="2030423"/>
              <a:ext cx="9525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13743" y="2406274"/>
            <a:ext cx="142875" cy="142876"/>
            <a:chOff x="7518406" y="1941486"/>
            <a:chExt cx="128588" cy="1285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5" name="Freeform 84"/>
            <p:cNvSpPr>
              <a:spLocks noEditPoints="1"/>
            </p:cNvSpPr>
            <p:nvPr/>
          </p:nvSpPr>
          <p:spPr bwMode="auto">
            <a:xfrm>
              <a:off x="7518406" y="1941486"/>
              <a:ext cx="128588" cy="128586"/>
            </a:xfrm>
            <a:custGeom>
              <a:avLst/>
              <a:gdLst>
                <a:gd name="T0" fmla="*/ 41 w 81"/>
                <a:gd name="T1" fmla="*/ 0 h 81"/>
                <a:gd name="T2" fmla="*/ 25 w 81"/>
                <a:gd name="T3" fmla="*/ 2 h 81"/>
                <a:gd name="T4" fmla="*/ 12 w 81"/>
                <a:gd name="T5" fmla="*/ 11 h 81"/>
                <a:gd name="T6" fmla="*/ 3 w 81"/>
                <a:gd name="T7" fmla="*/ 25 h 81"/>
                <a:gd name="T8" fmla="*/ 0 w 81"/>
                <a:gd name="T9" fmla="*/ 40 h 81"/>
                <a:gd name="T10" fmla="*/ 3 w 81"/>
                <a:gd name="T11" fmla="*/ 56 h 81"/>
                <a:gd name="T12" fmla="*/ 12 w 81"/>
                <a:gd name="T13" fmla="*/ 69 h 81"/>
                <a:gd name="T14" fmla="*/ 25 w 81"/>
                <a:gd name="T15" fmla="*/ 78 h 81"/>
                <a:gd name="T16" fmla="*/ 41 w 81"/>
                <a:gd name="T17" fmla="*/ 81 h 81"/>
                <a:gd name="T18" fmla="*/ 56 w 81"/>
                <a:gd name="T19" fmla="*/ 78 h 81"/>
                <a:gd name="T20" fmla="*/ 69 w 81"/>
                <a:gd name="T21" fmla="*/ 69 h 81"/>
                <a:gd name="T22" fmla="*/ 79 w 81"/>
                <a:gd name="T23" fmla="*/ 56 h 81"/>
                <a:gd name="T24" fmla="*/ 81 w 81"/>
                <a:gd name="T25" fmla="*/ 40 h 81"/>
                <a:gd name="T26" fmla="*/ 79 w 81"/>
                <a:gd name="T27" fmla="*/ 25 h 81"/>
                <a:gd name="T28" fmla="*/ 69 w 81"/>
                <a:gd name="T29" fmla="*/ 11 h 81"/>
                <a:gd name="T30" fmla="*/ 56 w 81"/>
                <a:gd name="T31" fmla="*/ 2 h 81"/>
                <a:gd name="T32" fmla="*/ 41 w 81"/>
                <a:gd name="T33" fmla="*/ 0 h 81"/>
                <a:gd name="T34" fmla="*/ 41 w 81"/>
                <a:gd name="T35" fmla="*/ 76 h 81"/>
                <a:gd name="T36" fmla="*/ 26 w 81"/>
                <a:gd name="T37" fmla="*/ 73 h 81"/>
                <a:gd name="T38" fmla="*/ 16 w 81"/>
                <a:gd name="T39" fmla="*/ 65 h 81"/>
                <a:gd name="T40" fmla="*/ 8 w 81"/>
                <a:gd name="T41" fmla="*/ 55 h 81"/>
                <a:gd name="T42" fmla="*/ 5 w 81"/>
                <a:gd name="T43" fmla="*/ 40 h 81"/>
                <a:gd name="T44" fmla="*/ 8 w 81"/>
                <a:gd name="T45" fmla="*/ 27 h 81"/>
                <a:gd name="T46" fmla="*/ 16 w 81"/>
                <a:gd name="T47" fmla="*/ 15 h 81"/>
                <a:gd name="T48" fmla="*/ 26 w 81"/>
                <a:gd name="T49" fmla="*/ 8 h 81"/>
                <a:gd name="T50" fmla="*/ 41 w 81"/>
                <a:gd name="T51" fmla="*/ 5 h 81"/>
                <a:gd name="T52" fmla="*/ 55 w 81"/>
                <a:gd name="T53" fmla="*/ 8 h 81"/>
                <a:gd name="T54" fmla="*/ 65 w 81"/>
                <a:gd name="T55" fmla="*/ 15 h 81"/>
                <a:gd name="T56" fmla="*/ 73 w 81"/>
                <a:gd name="T57" fmla="*/ 27 h 81"/>
                <a:gd name="T58" fmla="*/ 76 w 81"/>
                <a:gd name="T59" fmla="*/ 40 h 81"/>
                <a:gd name="T60" fmla="*/ 73 w 81"/>
                <a:gd name="T61" fmla="*/ 55 h 81"/>
                <a:gd name="T62" fmla="*/ 65 w 81"/>
                <a:gd name="T63" fmla="*/ 65 h 81"/>
                <a:gd name="T64" fmla="*/ 55 w 81"/>
                <a:gd name="T65" fmla="*/ 73 h 81"/>
                <a:gd name="T66" fmla="*/ 41 w 81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25" y="2"/>
                  </a:lnTo>
                  <a:lnTo>
                    <a:pt x="12" y="11"/>
                  </a:lnTo>
                  <a:lnTo>
                    <a:pt x="3" y="25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1"/>
                  </a:lnTo>
                  <a:lnTo>
                    <a:pt x="56" y="78"/>
                  </a:lnTo>
                  <a:lnTo>
                    <a:pt x="69" y="69"/>
                  </a:lnTo>
                  <a:lnTo>
                    <a:pt x="79" y="56"/>
                  </a:lnTo>
                  <a:lnTo>
                    <a:pt x="81" y="40"/>
                  </a:lnTo>
                  <a:lnTo>
                    <a:pt x="79" y="25"/>
                  </a:lnTo>
                  <a:lnTo>
                    <a:pt x="69" y="11"/>
                  </a:lnTo>
                  <a:lnTo>
                    <a:pt x="56" y="2"/>
                  </a:lnTo>
                  <a:lnTo>
                    <a:pt x="41" y="0"/>
                  </a:lnTo>
                  <a:close/>
                  <a:moveTo>
                    <a:pt x="41" y="76"/>
                  </a:moveTo>
                  <a:lnTo>
                    <a:pt x="26" y="73"/>
                  </a:lnTo>
                  <a:lnTo>
                    <a:pt x="16" y="65"/>
                  </a:lnTo>
                  <a:lnTo>
                    <a:pt x="8" y="55"/>
                  </a:lnTo>
                  <a:lnTo>
                    <a:pt x="5" y="40"/>
                  </a:lnTo>
                  <a:lnTo>
                    <a:pt x="8" y="27"/>
                  </a:lnTo>
                  <a:lnTo>
                    <a:pt x="16" y="15"/>
                  </a:lnTo>
                  <a:lnTo>
                    <a:pt x="26" y="8"/>
                  </a:lnTo>
                  <a:lnTo>
                    <a:pt x="41" y="5"/>
                  </a:lnTo>
                  <a:lnTo>
                    <a:pt x="55" y="8"/>
                  </a:lnTo>
                  <a:lnTo>
                    <a:pt x="65" y="15"/>
                  </a:lnTo>
                  <a:lnTo>
                    <a:pt x="73" y="27"/>
                  </a:lnTo>
                  <a:lnTo>
                    <a:pt x="76" y="40"/>
                  </a:lnTo>
                  <a:lnTo>
                    <a:pt x="73" y="55"/>
                  </a:lnTo>
                  <a:lnTo>
                    <a:pt x="65" y="65"/>
                  </a:lnTo>
                  <a:lnTo>
                    <a:pt x="55" y="73"/>
                  </a:lnTo>
                  <a:lnTo>
                    <a:pt x="41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85"/>
            <p:cNvSpPr>
              <a:spLocks/>
            </p:cNvSpPr>
            <p:nvPr/>
          </p:nvSpPr>
          <p:spPr bwMode="auto">
            <a:xfrm>
              <a:off x="7558095" y="1974831"/>
              <a:ext cx="15875" cy="22225"/>
            </a:xfrm>
            <a:custGeom>
              <a:avLst/>
              <a:gdLst>
                <a:gd name="T0" fmla="*/ 5 w 10"/>
                <a:gd name="T1" fmla="*/ 14 h 14"/>
                <a:gd name="T2" fmla="*/ 8 w 10"/>
                <a:gd name="T3" fmla="*/ 14 h 14"/>
                <a:gd name="T4" fmla="*/ 9 w 10"/>
                <a:gd name="T5" fmla="*/ 11 h 14"/>
                <a:gd name="T6" fmla="*/ 10 w 10"/>
                <a:gd name="T7" fmla="*/ 10 h 14"/>
                <a:gd name="T8" fmla="*/ 10 w 10"/>
                <a:gd name="T9" fmla="*/ 6 h 14"/>
                <a:gd name="T10" fmla="*/ 10 w 10"/>
                <a:gd name="T11" fmla="*/ 4 h 14"/>
                <a:gd name="T12" fmla="*/ 9 w 10"/>
                <a:gd name="T13" fmla="*/ 1 h 14"/>
                <a:gd name="T14" fmla="*/ 8 w 10"/>
                <a:gd name="T15" fmla="*/ 0 h 14"/>
                <a:gd name="T16" fmla="*/ 5 w 10"/>
                <a:gd name="T17" fmla="*/ 0 h 14"/>
                <a:gd name="T18" fmla="*/ 4 w 10"/>
                <a:gd name="T19" fmla="*/ 0 h 14"/>
                <a:gd name="T20" fmla="*/ 3 w 10"/>
                <a:gd name="T21" fmla="*/ 1 h 14"/>
                <a:gd name="T22" fmla="*/ 1 w 10"/>
                <a:gd name="T23" fmla="*/ 4 h 14"/>
                <a:gd name="T24" fmla="*/ 0 w 10"/>
                <a:gd name="T25" fmla="*/ 6 h 14"/>
                <a:gd name="T26" fmla="*/ 1 w 10"/>
                <a:gd name="T27" fmla="*/ 10 h 14"/>
                <a:gd name="T28" fmla="*/ 3 w 10"/>
                <a:gd name="T29" fmla="*/ 11 h 14"/>
                <a:gd name="T30" fmla="*/ 4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8" y="14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9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86"/>
            <p:cNvSpPr>
              <a:spLocks/>
            </p:cNvSpPr>
            <p:nvPr/>
          </p:nvSpPr>
          <p:spPr bwMode="auto">
            <a:xfrm>
              <a:off x="7591432" y="1974837"/>
              <a:ext cx="15875" cy="22224"/>
            </a:xfrm>
            <a:custGeom>
              <a:avLst/>
              <a:gdLst>
                <a:gd name="T0" fmla="*/ 5 w 10"/>
                <a:gd name="T1" fmla="*/ 14 h 14"/>
                <a:gd name="T2" fmla="*/ 6 w 10"/>
                <a:gd name="T3" fmla="*/ 14 h 14"/>
                <a:gd name="T4" fmla="*/ 9 w 10"/>
                <a:gd name="T5" fmla="*/ 11 h 14"/>
                <a:gd name="T6" fmla="*/ 9 w 10"/>
                <a:gd name="T7" fmla="*/ 10 h 14"/>
                <a:gd name="T8" fmla="*/ 10 w 10"/>
                <a:gd name="T9" fmla="*/ 6 h 14"/>
                <a:gd name="T10" fmla="*/ 9 w 10"/>
                <a:gd name="T11" fmla="*/ 4 h 14"/>
                <a:gd name="T12" fmla="*/ 9 w 10"/>
                <a:gd name="T13" fmla="*/ 1 h 14"/>
                <a:gd name="T14" fmla="*/ 6 w 10"/>
                <a:gd name="T15" fmla="*/ 0 h 14"/>
                <a:gd name="T16" fmla="*/ 5 w 10"/>
                <a:gd name="T17" fmla="*/ 0 h 14"/>
                <a:gd name="T18" fmla="*/ 2 w 10"/>
                <a:gd name="T19" fmla="*/ 0 h 14"/>
                <a:gd name="T20" fmla="*/ 1 w 10"/>
                <a:gd name="T21" fmla="*/ 1 h 14"/>
                <a:gd name="T22" fmla="*/ 0 w 10"/>
                <a:gd name="T23" fmla="*/ 4 h 14"/>
                <a:gd name="T24" fmla="*/ 0 w 10"/>
                <a:gd name="T25" fmla="*/ 6 h 14"/>
                <a:gd name="T26" fmla="*/ 0 w 10"/>
                <a:gd name="T27" fmla="*/ 10 h 14"/>
                <a:gd name="T28" fmla="*/ 1 w 10"/>
                <a:gd name="T29" fmla="*/ 11 h 14"/>
                <a:gd name="T30" fmla="*/ 2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6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9" y="4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7"/>
            <p:cNvSpPr>
              <a:spLocks/>
            </p:cNvSpPr>
            <p:nvPr/>
          </p:nvSpPr>
          <p:spPr bwMode="auto">
            <a:xfrm>
              <a:off x="7543845" y="2014548"/>
              <a:ext cx="77788" cy="31750"/>
            </a:xfrm>
            <a:custGeom>
              <a:avLst/>
              <a:gdLst>
                <a:gd name="T0" fmla="*/ 4 w 49"/>
                <a:gd name="T1" fmla="*/ 7 h 20"/>
                <a:gd name="T2" fmla="*/ 12 w 49"/>
                <a:gd name="T3" fmla="*/ 17 h 20"/>
                <a:gd name="T4" fmla="*/ 25 w 49"/>
                <a:gd name="T5" fmla="*/ 20 h 20"/>
                <a:gd name="T6" fmla="*/ 38 w 49"/>
                <a:gd name="T7" fmla="*/ 17 h 20"/>
                <a:gd name="T8" fmla="*/ 47 w 49"/>
                <a:gd name="T9" fmla="*/ 7 h 20"/>
                <a:gd name="T10" fmla="*/ 48 w 49"/>
                <a:gd name="T11" fmla="*/ 3 h 20"/>
                <a:gd name="T12" fmla="*/ 49 w 49"/>
                <a:gd name="T13" fmla="*/ 0 h 20"/>
                <a:gd name="T14" fmla="*/ 0 w 49"/>
                <a:gd name="T15" fmla="*/ 0 h 20"/>
                <a:gd name="T16" fmla="*/ 1 w 49"/>
                <a:gd name="T17" fmla="*/ 3 h 20"/>
                <a:gd name="T18" fmla="*/ 4 w 49"/>
                <a:gd name="T1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0">
                  <a:moveTo>
                    <a:pt x="4" y="7"/>
                  </a:moveTo>
                  <a:lnTo>
                    <a:pt x="12" y="17"/>
                  </a:lnTo>
                  <a:lnTo>
                    <a:pt x="25" y="20"/>
                  </a:lnTo>
                  <a:lnTo>
                    <a:pt x="38" y="17"/>
                  </a:lnTo>
                  <a:lnTo>
                    <a:pt x="47" y="7"/>
                  </a:lnTo>
                  <a:lnTo>
                    <a:pt x="48" y="3"/>
                  </a:lnTo>
                  <a:lnTo>
                    <a:pt x="49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092496" y="2406262"/>
            <a:ext cx="144640" cy="142875"/>
            <a:chOff x="7769226" y="1941519"/>
            <a:chExt cx="130175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0" name="Freeform 88"/>
            <p:cNvSpPr>
              <a:spLocks noEditPoints="1"/>
            </p:cNvSpPr>
            <p:nvPr/>
          </p:nvSpPr>
          <p:spPr bwMode="auto">
            <a:xfrm>
              <a:off x="7769226" y="1941519"/>
              <a:ext cx="130175" cy="128588"/>
            </a:xfrm>
            <a:custGeom>
              <a:avLst/>
              <a:gdLst>
                <a:gd name="T0" fmla="*/ 41 w 82"/>
                <a:gd name="T1" fmla="*/ 0 h 81"/>
                <a:gd name="T2" fmla="*/ 25 w 82"/>
                <a:gd name="T3" fmla="*/ 2 h 81"/>
                <a:gd name="T4" fmla="*/ 12 w 82"/>
                <a:gd name="T5" fmla="*/ 11 h 81"/>
                <a:gd name="T6" fmla="*/ 3 w 82"/>
                <a:gd name="T7" fmla="*/ 25 h 81"/>
                <a:gd name="T8" fmla="*/ 0 w 82"/>
                <a:gd name="T9" fmla="*/ 40 h 81"/>
                <a:gd name="T10" fmla="*/ 3 w 82"/>
                <a:gd name="T11" fmla="*/ 56 h 81"/>
                <a:gd name="T12" fmla="*/ 12 w 82"/>
                <a:gd name="T13" fmla="*/ 69 h 81"/>
                <a:gd name="T14" fmla="*/ 25 w 82"/>
                <a:gd name="T15" fmla="*/ 78 h 81"/>
                <a:gd name="T16" fmla="*/ 41 w 82"/>
                <a:gd name="T17" fmla="*/ 81 h 81"/>
                <a:gd name="T18" fmla="*/ 57 w 82"/>
                <a:gd name="T19" fmla="*/ 78 h 81"/>
                <a:gd name="T20" fmla="*/ 70 w 82"/>
                <a:gd name="T21" fmla="*/ 69 h 81"/>
                <a:gd name="T22" fmla="*/ 78 w 82"/>
                <a:gd name="T23" fmla="*/ 56 h 81"/>
                <a:gd name="T24" fmla="*/ 82 w 82"/>
                <a:gd name="T25" fmla="*/ 40 h 81"/>
                <a:gd name="T26" fmla="*/ 78 w 82"/>
                <a:gd name="T27" fmla="*/ 25 h 81"/>
                <a:gd name="T28" fmla="*/ 70 w 82"/>
                <a:gd name="T29" fmla="*/ 11 h 81"/>
                <a:gd name="T30" fmla="*/ 57 w 82"/>
                <a:gd name="T31" fmla="*/ 2 h 81"/>
                <a:gd name="T32" fmla="*/ 41 w 82"/>
                <a:gd name="T33" fmla="*/ 0 h 81"/>
                <a:gd name="T34" fmla="*/ 41 w 82"/>
                <a:gd name="T35" fmla="*/ 76 h 81"/>
                <a:gd name="T36" fmla="*/ 27 w 82"/>
                <a:gd name="T37" fmla="*/ 73 h 81"/>
                <a:gd name="T38" fmla="*/ 15 w 82"/>
                <a:gd name="T39" fmla="*/ 65 h 81"/>
                <a:gd name="T40" fmla="*/ 8 w 82"/>
                <a:gd name="T41" fmla="*/ 55 h 81"/>
                <a:gd name="T42" fmla="*/ 4 w 82"/>
                <a:gd name="T43" fmla="*/ 40 h 81"/>
                <a:gd name="T44" fmla="*/ 8 w 82"/>
                <a:gd name="T45" fmla="*/ 27 h 81"/>
                <a:gd name="T46" fmla="*/ 15 w 82"/>
                <a:gd name="T47" fmla="*/ 15 h 81"/>
                <a:gd name="T48" fmla="*/ 27 w 82"/>
                <a:gd name="T49" fmla="*/ 8 h 81"/>
                <a:gd name="T50" fmla="*/ 41 w 82"/>
                <a:gd name="T51" fmla="*/ 5 h 81"/>
                <a:gd name="T52" fmla="*/ 54 w 82"/>
                <a:gd name="T53" fmla="*/ 8 h 81"/>
                <a:gd name="T54" fmla="*/ 66 w 82"/>
                <a:gd name="T55" fmla="*/ 15 h 81"/>
                <a:gd name="T56" fmla="*/ 74 w 82"/>
                <a:gd name="T57" fmla="*/ 27 h 81"/>
                <a:gd name="T58" fmla="*/ 76 w 82"/>
                <a:gd name="T59" fmla="*/ 40 h 81"/>
                <a:gd name="T60" fmla="*/ 74 w 82"/>
                <a:gd name="T61" fmla="*/ 55 h 81"/>
                <a:gd name="T62" fmla="*/ 66 w 82"/>
                <a:gd name="T63" fmla="*/ 65 h 81"/>
                <a:gd name="T64" fmla="*/ 54 w 82"/>
                <a:gd name="T65" fmla="*/ 73 h 81"/>
                <a:gd name="T66" fmla="*/ 41 w 82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81">
                  <a:moveTo>
                    <a:pt x="41" y="0"/>
                  </a:moveTo>
                  <a:lnTo>
                    <a:pt x="25" y="2"/>
                  </a:lnTo>
                  <a:lnTo>
                    <a:pt x="12" y="11"/>
                  </a:lnTo>
                  <a:lnTo>
                    <a:pt x="3" y="25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1"/>
                  </a:lnTo>
                  <a:lnTo>
                    <a:pt x="57" y="78"/>
                  </a:lnTo>
                  <a:lnTo>
                    <a:pt x="70" y="69"/>
                  </a:lnTo>
                  <a:lnTo>
                    <a:pt x="78" y="56"/>
                  </a:lnTo>
                  <a:lnTo>
                    <a:pt x="82" y="40"/>
                  </a:lnTo>
                  <a:lnTo>
                    <a:pt x="78" y="25"/>
                  </a:lnTo>
                  <a:lnTo>
                    <a:pt x="70" y="11"/>
                  </a:lnTo>
                  <a:lnTo>
                    <a:pt x="57" y="2"/>
                  </a:lnTo>
                  <a:lnTo>
                    <a:pt x="41" y="0"/>
                  </a:lnTo>
                  <a:close/>
                  <a:moveTo>
                    <a:pt x="41" y="76"/>
                  </a:moveTo>
                  <a:lnTo>
                    <a:pt x="27" y="73"/>
                  </a:lnTo>
                  <a:lnTo>
                    <a:pt x="15" y="65"/>
                  </a:lnTo>
                  <a:lnTo>
                    <a:pt x="8" y="55"/>
                  </a:lnTo>
                  <a:lnTo>
                    <a:pt x="4" y="40"/>
                  </a:lnTo>
                  <a:lnTo>
                    <a:pt x="8" y="27"/>
                  </a:lnTo>
                  <a:lnTo>
                    <a:pt x="15" y="15"/>
                  </a:lnTo>
                  <a:lnTo>
                    <a:pt x="27" y="8"/>
                  </a:lnTo>
                  <a:lnTo>
                    <a:pt x="41" y="5"/>
                  </a:lnTo>
                  <a:lnTo>
                    <a:pt x="54" y="8"/>
                  </a:lnTo>
                  <a:lnTo>
                    <a:pt x="66" y="15"/>
                  </a:lnTo>
                  <a:lnTo>
                    <a:pt x="74" y="27"/>
                  </a:lnTo>
                  <a:lnTo>
                    <a:pt x="76" y="40"/>
                  </a:lnTo>
                  <a:lnTo>
                    <a:pt x="74" y="55"/>
                  </a:lnTo>
                  <a:lnTo>
                    <a:pt x="66" y="65"/>
                  </a:lnTo>
                  <a:lnTo>
                    <a:pt x="54" y="73"/>
                  </a:lnTo>
                  <a:lnTo>
                    <a:pt x="41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9"/>
            <p:cNvSpPr>
              <a:spLocks/>
            </p:cNvSpPr>
            <p:nvPr/>
          </p:nvSpPr>
          <p:spPr bwMode="auto">
            <a:xfrm>
              <a:off x="7808913" y="1974858"/>
              <a:ext cx="17463" cy="22225"/>
            </a:xfrm>
            <a:custGeom>
              <a:avLst/>
              <a:gdLst>
                <a:gd name="T0" fmla="*/ 6 w 11"/>
                <a:gd name="T1" fmla="*/ 14 h 14"/>
                <a:gd name="T2" fmla="*/ 7 w 11"/>
                <a:gd name="T3" fmla="*/ 14 h 14"/>
                <a:gd name="T4" fmla="*/ 9 w 11"/>
                <a:gd name="T5" fmla="*/ 11 h 14"/>
                <a:gd name="T6" fmla="*/ 9 w 11"/>
                <a:gd name="T7" fmla="*/ 10 h 14"/>
                <a:gd name="T8" fmla="*/ 11 w 11"/>
                <a:gd name="T9" fmla="*/ 6 h 14"/>
                <a:gd name="T10" fmla="*/ 9 w 11"/>
                <a:gd name="T11" fmla="*/ 4 h 14"/>
                <a:gd name="T12" fmla="*/ 9 w 11"/>
                <a:gd name="T13" fmla="*/ 1 h 14"/>
                <a:gd name="T14" fmla="*/ 7 w 11"/>
                <a:gd name="T15" fmla="*/ 0 h 14"/>
                <a:gd name="T16" fmla="*/ 6 w 11"/>
                <a:gd name="T17" fmla="*/ 0 h 14"/>
                <a:gd name="T18" fmla="*/ 3 w 11"/>
                <a:gd name="T19" fmla="*/ 0 h 14"/>
                <a:gd name="T20" fmla="*/ 2 w 11"/>
                <a:gd name="T21" fmla="*/ 1 h 14"/>
                <a:gd name="T22" fmla="*/ 0 w 11"/>
                <a:gd name="T23" fmla="*/ 4 h 14"/>
                <a:gd name="T24" fmla="*/ 0 w 11"/>
                <a:gd name="T25" fmla="*/ 6 h 14"/>
                <a:gd name="T26" fmla="*/ 0 w 11"/>
                <a:gd name="T27" fmla="*/ 10 h 14"/>
                <a:gd name="T28" fmla="*/ 2 w 11"/>
                <a:gd name="T29" fmla="*/ 11 h 14"/>
                <a:gd name="T30" fmla="*/ 3 w 11"/>
                <a:gd name="T31" fmla="*/ 14 h 14"/>
                <a:gd name="T32" fmla="*/ 6 w 11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lnTo>
                    <a:pt x="7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11" y="6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90"/>
            <p:cNvSpPr>
              <a:spLocks/>
            </p:cNvSpPr>
            <p:nvPr/>
          </p:nvSpPr>
          <p:spPr bwMode="auto">
            <a:xfrm>
              <a:off x="7801018" y="2014534"/>
              <a:ext cx="65089" cy="31750"/>
            </a:xfrm>
            <a:custGeom>
              <a:avLst/>
              <a:gdLst>
                <a:gd name="T0" fmla="*/ 21 w 41"/>
                <a:gd name="T1" fmla="*/ 10 h 20"/>
                <a:gd name="T2" fmla="*/ 14 w 41"/>
                <a:gd name="T3" fmla="*/ 9 h 20"/>
                <a:gd name="T4" fmla="*/ 9 w 41"/>
                <a:gd name="T5" fmla="*/ 7 h 20"/>
                <a:gd name="T6" fmla="*/ 4 w 41"/>
                <a:gd name="T7" fmla="*/ 3 h 20"/>
                <a:gd name="T8" fmla="*/ 0 w 41"/>
                <a:gd name="T9" fmla="*/ 0 h 20"/>
                <a:gd name="T10" fmla="*/ 0 w 41"/>
                <a:gd name="T11" fmla="*/ 0 h 20"/>
                <a:gd name="T12" fmla="*/ 1 w 41"/>
                <a:gd name="T13" fmla="*/ 5 h 20"/>
                <a:gd name="T14" fmla="*/ 3 w 41"/>
                <a:gd name="T15" fmla="*/ 10 h 20"/>
                <a:gd name="T16" fmla="*/ 7 w 41"/>
                <a:gd name="T17" fmla="*/ 14 h 20"/>
                <a:gd name="T18" fmla="*/ 11 w 41"/>
                <a:gd name="T19" fmla="*/ 17 h 20"/>
                <a:gd name="T20" fmla="*/ 16 w 41"/>
                <a:gd name="T21" fmla="*/ 19 h 20"/>
                <a:gd name="T22" fmla="*/ 21 w 41"/>
                <a:gd name="T23" fmla="*/ 20 h 20"/>
                <a:gd name="T24" fmla="*/ 26 w 41"/>
                <a:gd name="T25" fmla="*/ 19 h 20"/>
                <a:gd name="T26" fmla="*/ 31 w 41"/>
                <a:gd name="T27" fmla="*/ 17 h 20"/>
                <a:gd name="T28" fmla="*/ 35 w 41"/>
                <a:gd name="T29" fmla="*/ 14 h 20"/>
                <a:gd name="T30" fmla="*/ 38 w 41"/>
                <a:gd name="T31" fmla="*/ 10 h 20"/>
                <a:gd name="T32" fmla="*/ 41 w 41"/>
                <a:gd name="T33" fmla="*/ 5 h 20"/>
                <a:gd name="T34" fmla="*/ 41 w 41"/>
                <a:gd name="T35" fmla="*/ 0 h 20"/>
                <a:gd name="T36" fmla="*/ 41 w 41"/>
                <a:gd name="T37" fmla="*/ 0 h 20"/>
                <a:gd name="T38" fmla="*/ 37 w 41"/>
                <a:gd name="T39" fmla="*/ 3 h 20"/>
                <a:gd name="T40" fmla="*/ 33 w 41"/>
                <a:gd name="T41" fmla="*/ 7 h 20"/>
                <a:gd name="T42" fmla="*/ 26 w 41"/>
                <a:gd name="T43" fmla="*/ 9 h 20"/>
                <a:gd name="T44" fmla="*/ 21 w 41"/>
                <a:gd name="T4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20">
                  <a:moveTo>
                    <a:pt x="21" y="10"/>
                  </a:moveTo>
                  <a:lnTo>
                    <a:pt x="14" y="9"/>
                  </a:lnTo>
                  <a:lnTo>
                    <a:pt x="9" y="7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3" y="10"/>
                  </a:lnTo>
                  <a:lnTo>
                    <a:pt x="7" y="14"/>
                  </a:lnTo>
                  <a:lnTo>
                    <a:pt x="11" y="17"/>
                  </a:lnTo>
                  <a:lnTo>
                    <a:pt x="16" y="19"/>
                  </a:lnTo>
                  <a:lnTo>
                    <a:pt x="21" y="20"/>
                  </a:lnTo>
                  <a:lnTo>
                    <a:pt x="26" y="19"/>
                  </a:lnTo>
                  <a:lnTo>
                    <a:pt x="31" y="17"/>
                  </a:lnTo>
                  <a:lnTo>
                    <a:pt x="35" y="14"/>
                  </a:lnTo>
                  <a:lnTo>
                    <a:pt x="38" y="10"/>
                  </a:lnTo>
                  <a:lnTo>
                    <a:pt x="41" y="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3"/>
                  </a:lnTo>
                  <a:lnTo>
                    <a:pt x="33" y="7"/>
                  </a:lnTo>
                  <a:lnTo>
                    <a:pt x="26" y="9"/>
                  </a:lnTo>
                  <a:lnTo>
                    <a:pt x="21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91"/>
            <p:cNvSpPr>
              <a:spLocks noChangeArrowheads="1"/>
            </p:cNvSpPr>
            <p:nvPr/>
          </p:nvSpPr>
          <p:spPr bwMode="auto">
            <a:xfrm>
              <a:off x="7842297" y="1981211"/>
              <a:ext cx="23813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1076085" y="2692025"/>
            <a:ext cx="142875" cy="144640"/>
            <a:chOff x="4154471" y="2198690"/>
            <a:chExt cx="128587" cy="1301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5" name="Freeform 92"/>
            <p:cNvSpPr>
              <a:spLocks noEditPoints="1"/>
            </p:cNvSpPr>
            <p:nvPr/>
          </p:nvSpPr>
          <p:spPr bwMode="auto">
            <a:xfrm>
              <a:off x="4154471" y="2198690"/>
              <a:ext cx="128587" cy="130175"/>
            </a:xfrm>
            <a:custGeom>
              <a:avLst/>
              <a:gdLst>
                <a:gd name="T0" fmla="*/ 40 w 81"/>
                <a:gd name="T1" fmla="*/ 0 h 82"/>
                <a:gd name="T2" fmla="*/ 25 w 81"/>
                <a:gd name="T3" fmla="*/ 4 h 82"/>
                <a:gd name="T4" fmla="*/ 11 w 81"/>
                <a:gd name="T5" fmla="*/ 13 h 82"/>
                <a:gd name="T6" fmla="*/ 2 w 81"/>
                <a:gd name="T7" fmla="*/ 26 h 82"/>
                <a:gd name="T8" fmla="*/ 0 w 81"/>
                <a:gd name="T9" fmla="*/ 42 h 82"/>
                <a:gd name="T10" fmla="*/ 2 w 81"/>
                <a:gd name="T11" fmla="*/ 58 h 82"/>
                <a:gd name="T12" fmla="*/ 11 w 81"/>
                <a:gd name="T13" fmla="*/ 71 h 82"/>
                <a:gd name="T14" fmla="*/ 25 w 81"/>
                <a:gd name="T15" fmla="*/ 79 h 82"/>
                <a:gd name="T16" fmla="*/ 40 w 81"/>
                <a:gd name="T17" fmla="*/ 82 h 82"/>
                <a:gd name="T18" fmla="*/ 56 w 81"/>
                <a:gd name="T19" fmla="*/ 79 h 82"/>
                <a:gd name="T20" fmla="*/ 69 w 81"/>
                <a:gd name="T21" fmla="*/ 71 h 82"/>
                <a:gd name="T22" fmla="*/ 78 w 81"/>
                <a:gd name="T23" fmla="*/ 58 h 82"/>
                <a:gd name="T24" fmla="*/ 81 w 81"/>
                <a:gd name="T25" fmla="*/ 42 h 82"/>
                <a:gd name="T26" fmla="*/ 78 w 81"/>
                <a:gd name="T27" fmla="*/ 26 h 82"/>
                <a:gd name="T28" fmla="*/ 69 w 81"/>
                <a:gd name="T29" fmla="*/ 13 h 82"/>
                <a:gd name="T30" fmla="*/ 56 w 81"/>
                <a:gd name="T31" fmla="*/ 4 h 82"/>
                <a:gd name="T32" fmla="*/ 40 w 81"/>
                <a:gd name="T33" fmla="*/ 0 h 82"/>
                <a:gd name="T34" fmla="*/ 40 w 81"/>
                <a:gd name="T35" fmla="*/ 77 h 82"/>
                <a:gd name="T36" fmla="*/ 27 w 81"/>
                <a:gd name="T37" fmla="*/ 75 h 82"/>
                <a:gd name="T38" fmla="*/ 15 w 81"/>
                <a:gd name="T39" fmla="*/ 67 h 82"/>
                <a:gd name="T40" fmla="*/ 8 w 81"/>
                <a:gd name="T41" fmla="*/ 55 h 82"/>
                <a:gd name="T42" fmla="*/ 5 w 81"/>
                <a:gd name="T43" fmla="*/ 42 h 82"/>
                <a:gd name="T44" fmla="*/ 8 w 81"/>
                <a:gd name="T45" fmla="*/ 28 h 82"/>
                <a:gd name="T46" fmla="*/ 15 w 81"/>
                <a:gd name="T47" fmla="*/ 16 h 82"/>
                <a:gd name="T48" fmla="*/ 27 w 81"/>
                <a:gd name="T49" fmla="*/ 9 h 82"/>
                <a:gd name="T50" fmla="*/ 40 w 81"/>
                <a:gd name="T51" fmla="*/ 5 h 82"/>
                <a:gd name="T52" fmla="*/ 55 w 81"/>
                <a:gd name="T53" fmla="*/ 9 h 82"/>
                <a:gd name="T54" fmla="*/ 65 w 81"/>
                <a:gd name="T55" fmla="*/ 16 h 82"/>
                <a:gd name="T56" fmla="*/ 73 w 81"/>
                <a:gd name="T57" fmla="*/ 28 h 82"/>
                <a:gd name="T58" fmla="*/ 76 w 81"/>
                <a:gd name="T59" fmla="*/ 42 h 82"/>
                <a:gd name="T60" fmla="*/ 73 w 81"/>
                <a:gd name="T61" fmla="*/ 55 h 82"/>
                <a:gd name="T62" fmla="*/ 65 w 81"/>
                <a:gd name="T63" fmla="*/ 67 h 82"/>
                <a:gd name="T64" fmla="*/ 55 w 81"/>
                <a:gd name="T65" fmla="*/ 75 h 82"/>
                <a:gd name="T66" fmla="*/ 40 w 81"/>
                <a:gd name="T6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2">
                  <a:moveTo>
                    <a:pt x="40" y="0"/>
                  </a:moveTo>
                  <a:lnTo>
                    <a:pt x="25" y="4"/>
                  </a:lnTo>
                  <a:lnTo>
                    <a:pt x="11" y="13"/>
                  </a:lnTo>
                  <a:lnTo>
                    <a:pt x="2" y="26"/>
                  </a:lnTo>
                  <a:lnTo>
                    <a:pt x="0" y="42"/>
                  </a:lnTo>
                  <a:lnTo>
                    <a:pt x="2" y="58"/>
                  </a:lnTo>
                  <a:lnTo>
                    <a:pt x="11" y="71"/>
                  </a:lnTo>
                  <a:lnTo>
                    <a:pt x="25" y="79"/>
                  </a:lnTo>
                  <a:lnTo>
                    <a:pt x="40" y="82"/>
                  </a:lnTo>
                  <a:lnTo>
                    <a:pt x="56" y="79"/>
                  </a:lnTo>
                  <a:lnTo>
                    <a:pt x="69" y="71"/>
                  </a:lnTo>
                  <a:lnTo>
                    <a:pt x="78" y="58"/>
                  </a:lnTo>
                  <a:lnTo>
                    <a:pt x="81" y="42"/>
                  </a:lnTo>
                  <a:lnTo>
                    <a:pt x="78" y="26"/>
                  </a:lnTo>
                  <a:lnTo>
                    <a:pt x="69" y="13"/>
                  </a:lnTo>
                  <a:lnTo>
                    <a:pt x="56" y="4"/>
                  </a:lnTo>
                  <a:lnTo>
                    <a:pt x="40" y="0"/>
                  </a:lnTo>
                  <a:close/>
                  <a:moveTo>
                    <a:pt x="40" y="77"/>
                  </a:moveTo>
                  <a:lnTo>
                    <a:pt x="27" y="75"/>
                  </a:lnTo>
                  <a:lnTo>
                    <a:pt x="15" y="67"/>
                  </a:lnTo>
                  <a:lnTo>
                    <a:pt x="8" y="55"/>
                  </a:lnTo>
                  <a:lnTo>
                    <a:pt x="5" y="42"/>
                  </a:lnTo>
                  <a:lnTo>
                    <a:pt x="8" y="28"/>
                  </a:lnTo>
                  <a:lnTo>
                    <a:pt x="15" y="16"/>
                  </a:lnTo>
                  <a:lnTo>
                    <a:pt x="27" y="9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65" y="16"/>
                  </a:lnTo>
                  <a:lnTo>
                    <a:pt x="73" y="28"/>
                  </a:lnTo>
                  <a:lnTo>
                    <a:pt x="76" y="42"/>
                  </a:lnTo>
                  <a:lnTo>
                    <a:pt x="73" y="55"/>
                  </a:lnTo>
                  <a:lnTo>
                    <a:pt x="65" y="67"/>
                  </a:lnTo>
                  <a:lnTo>
                    <a:pt x="55" y="75"/>
                  </a:lnTo>
                  <a:lnTo>
                    <a:pt x="40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94191" y="2232014"/>
              <a:ext cx="15875" cy="25400"/>
            </a:xfrm>
            <a:custGeom>
              <a:avLst/>
              <a:gdLst>
                <a:gd name="T0" fmla="*/ 10 w 10"/>
                <a:gd name="T1" fmla="*/ 8 h 16"/>
                <a:gd name="T2" fmla="*/ 10 w 10"/>
                <a:gd name="T3" fmla="*/ 5 h 16"/>
                <a:gd name="T4" fmla="*/ 9 w 10"/>
                <a:gd name="T5" fmla="*/ 3 h 16"/>
                <a:gd name="T6" fmla="*/ 7 w 10"/>
                <a:gd name="T7" fmla="*/ 1 h 16"/>
                <a:gd name="T8" fmla="*/ 5 w 10"/>
                <a:gd name="T9" fmla="*/ 0 h 16"/>
                <a:gd name="T10" fmla="*/ 3 w 10"/>
                <a:gd name="T11" fmla="*/ 1 h 16"/>
                <a:gd name="T12" fmla="*/ 2 w 10"/>
                <a:gd name="T13" fmla="*/ 3 h 16"/>
                <a:gd name="T14" fmla="*/ 1 w 10"/>
                <a:gd name="T15" fmla="*/ 5 h 16"/>
                <a:gd name="T16" fmla="*/ 0 w 10"/>
                <a:gd name="T17" fmla="*/ 8 h 16"/>
                <a:gd name="T18" fmla="*/ 1 w 10"/>
                <a:gd name="T19" fmla="*/ 10 h 16"/>
                <a:gd name="T20" fmla="*/ 2 w 10"/>
                <a:gd name="T21" fmla="*/ 13 h 16"/>
                <a:gd name="T22" fmla="*/ 3 w 10"/>
                <a:gd name="T23" fmla="*/ 14 h 16"/>
                <a:gd name="T24" fmla="*/ 5 w 10"/>
                <a:gd name="T25" fmla="*/ 16 h 16"/>
                <a:gd name="T26" fmla="*/ 7 w 10"/>
                <a:gd name="T27" fmla="*/ 14 h 16"/>
                <a:gd name="T28" fmla="*/ 9 w 10"/>
                <a:gd name="T29" fmla="*/ 13 h 16"/>
                <a:gd name="T30" fmla="*/ 10 w 10"/>
                <a:gd name="T31" fmla="*/ 10 h 16"/>
                <a:gd name="T32" fmla="*/ 10 w 10"/>
                <a:gd name="T3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6">
                  <a:moveTo>
                    <a:pt x="10" y="8"/>
                  </a:moveTo>
                  <a:lnTo>
                    <a:pt x="10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0" y="10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94"/>
            <p:cNvSpPr>
              <a:spLocks/>
            </p:cNvSpPr>
            <p:nvPr/>
          </p:nvSpPr>
          <p:spPr bwMode="auto">
            <a:xfrm>
              <a:off x="4227589" y="2232026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2 w 10"/>
                <a:gd name="T3" fmla="*/ 1 h 16"/>
                <a:gd name="T4" fmla="*/ 1 w 10"/>
                <a:gd name="T5" fmla="*/ 3 h 16"/>
                <a:gd name="T6" fmla="*/ 0 w 10"/>
                <a:gd name="T7" fmla="*/ 5 h 16"/>
                <a:gd name="T8" fmla="*/ 0 w 10"/>
                <a:gd name="T9" fmla="*/ 8 h 16"/>
                <a:gd name="T10" fmla="*/ 0 w 10"/>
                <a:gd name="T11" fmla="*/ 10 h 16"/>
                <a:gd name="T12" fmla="*/ 1 w 10"/>
                <a:gd name="T13" fmla="*/ 13 h 16"/>
                <a:gd name="T14" fmla="*/ 2 w 10"/>
                <a:gd name="T15" fmla="*/ 14 h 16"/>
                <a:gd name="T16" fmla="*/ 5 w 10"/>
                <a:gd name="T17" fmla="*/ 16 h 16"/>
                <a:gd name="T18" fmla="*/ 6 w 10"/>
                <a:gd name="T19" fmla="*/ 14 h 16"/>
                <a:gd name="T20" fmla="*/ 9 w 10"/>
                <a:gd name="T21" fmla="*/ 13 h 16"/>
                <a:gd name="T22" fmla="*/ 10 w 10"/>
                <a:gd name="T23" fmla="*/ 10 h 16"/>
                <a:gd name="T24" fmla="*/ 10 w 10"/>
                <a:gd name="T25" fmla="*/ 8 h 16"/>
                <a:gd name="T26" fmla="*/ 10 w 10"/>
                <a:gd name="T27" fmla="*/ 5 h 16"/>
                <a:gd name="T28" fmla="*/ 9 w 10"/>
                <a:gd name="T29" fmla="*/ 3 h 16"/>
                <a:gd name="T30" fmla="*/ 6 w 10"/>
                <a:gd name="T31" fmla="*/ 1 h 16"/>
                <a:gd name="T32" fmla="*/ 5 w 10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6" y="14"/>
                  </a:lnTo>
                  <a:lnTo>
                    <a:pt x="9" y="13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3"/>
                  </a:lnTo>
                  <a:lnTo>
                    <a:pt x="6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5"/>
            <p:cNvSpPr>
              <a:spLocks/>
            </p:cNvSpPr>
            <p:nvPr/>
          </p:nvSpPr>
          <p:spPr bwMode="auto">
            <a:xfrm>
              <a:off x="4202138" y="2273312"/>
              <a:ext cx="33338" cy="31750"/>
            </a:xfrm>
            <a:custGeom>
              <a:avLst/>
              <a:gdLst>
                <a:gd name="T0" fmla="*/ 10 w 21"/>
                <a:gd name="T1" fmla="*/ 0 h 20"/>
                <a:gd name="T2" fmla="*/ 6 w 21"/>
                <a:gd name="T3" fmla="*/ 0 h 20"/>
                <a:gd name="T4" fmla="*/ 4 w 21"/>
                <a:gd name="T5" fmla="*/ 3 h 20"/>
                <a:gd name="T6" fmla="*/ 1 w 21"/>
                <a:gd name="T7" fmla="*/ 5 h 20"/>
                <a:gd name="T8" fmla="*/ 0 w 21"/>
                <a:gd name="T9" fmla="*/ 9 h 20"/>
                <a:gd name="T10" fmla="*/ 1 w 21"/>
                <a:gd name="T11" fmla="*/ 13 h 20"/>
                <a:gd name="T12" fmla="*/ 4 w 21"/>
                <a:gd name="T13" fmla="*/ 17 h 20"/>
                <a:gd name="T14" fmla="*/ 6 w 21"/>
                <a:gd name="T15" fmla="*/ 18 h 20"/>
                <a:gd name="T16" fmla="*/ 10 w 21"/>
                <a:gd name="T17" fmla="*/ 20 h 20"/>
                <a:gd name="T18" fmla="*/ 14 w 21"/>
                <a:gd name="T19" fmla="*/ 18 h 20"/>
                <a:gd name="T20" fmla="*/ 18 w 21"/>
                <a:gd name="T21" fmla="*/ 17 h 20"/>
                <a:gd name="T22" fmla="*/ 19 w 21"/>
                <a:gd name="T23" fmla="*/ 13 h 20"/>
                <a:gd name="T24" fmla="*/ 21 w 21"/>
                <a:gd name="T25" fmla="*/ 9 h 20"/>
                <a:gd name="T26" fmla="*/ 19 w 21"/>
                <a:gd name="T27" fmla="*/ 5 h 20"/>
                <a:gd name="T28" fmla="*/ 18 w 21"/>
                <a:gd name="T29" fmla="*/ 3 h 20"/>
                <a:gd name="T30" fmla="*/ 14 w 21"/>
                <a:gd name="T31" fmla="*/ 0 h 20"/>
                <a:gd name="T32" fmla="*/ 10 w 21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10" y="0"/>
                  </a:moveTo>
                  <a:lnTo>
                    <a:pt x="6" y="0"/>
                  </a:lnTo>
                  <a:lnTo>
                    <a:pt x="4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18" y="17"/>
                  </a:lnTo>
                  <a:lnTo>
                    <a:pt x="19" y="13"/>
                  </a:lnTo>
                  <a:lnTo>
                    <a:pt x="21" y="9"/>
                  </a:lnTo>
                  <a:lnTo>
                    <a:pt x="19" y="5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949476" y="2406264"/>
            <a:ext cx="146403" cy="142875"/>
            <a:chOff x="6740717" y="1941535"/>
            <a:chExt cx="131766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0" name="Freeform 96"/>
            <p:cNvSpPr>
              <a:spLocks noEditPoints="1"/>
            </p:cNvSpPr>
            <p:nvPr/>
          </p:nvSpPr>
          <p:spPr bwMode="auto">
            <a:xfrm>
              <a:off x="6740717" y="1941535"/>
              <a:ext cx="131766" cy="128589"/>
            </a:xfrm>
            <a:custGeom>
              <a:avLst/>
              <a:gdLst>
                <a:gd name="T0" fmla="*/ 41 w 83"/>
                <a:gd name="T1" fmla="*/ 0 h 81"/>
                <a:gd name="T2" fmla="*/ 25 w 83"/>
                <a:gd name="T3" fmla="*/ 2 h 81"/>
                <a:gd name="T4" fmla="*/ 12 w 83"/>
                <a:gd name="T5" fmla="*/ 11 h 81"/>
                <a:gd name="T6" fmla="*/ 4 w 83"/>
                <a:gd name="T7" fmla="*/ 25 h 81"/>
                <a:gd name="T8" fmla="*/ 0 w 83"/>
                <a:gd name="T9" fmla="*/ 40 h 81"/>
                <a:gd name="T10" fmla="*/ 4 w 83"/>
                <a:gd name="T11" fmla="*/ 56 h 81"/>
                <a:gd name="T12" fmla="*/ 12 w 83"/>
                <a:gd name="T13" fmla="*/ 69 h 81"/>
                <a:gd name="T14" fmla="*/ 25 w 83"/>
                <a:gd name="T15" fmla="*/ 78 h 81"/>
                <a:gd name="T16" fmla="*/ 41 w 83"/>
                <a:gd name="T17" fmla="*/ 81 h 81"/>
                <a:gd name="T18" fmla="*/ 58 w 83"/>
                <a:gd name="T19" fmla="*/ 78 h 81"/>
                <a:gd name="T20" fmla="*/ 70 w 83"/>
                <a:gd name="T21" fmla="*/ 69 h 81"/>
                <a:gd name="T22" fmla="*/ 79 w 83"/>
                <a:gd name="T23" fmla="*/ 56 h 81"/>
                <a:gd name="T24" fmla="*/ 83 w 83"/>
                <a:gd name="T25" fmla="*/ 40 h 81"/>
                <a:gd name="T26" fmla="*/ 79 w 83"/>
                <a:gd name="T27" fmla="*/ 25 h 81"/>
                <a:gd name="T28" fmla="*/ 70 w 83"/>
                <a:gd name="T29" fmla="*/ 11 h 81"/>
                <a:gd name="T30" fmla="*/ 58 w 83"/>
                <a:gd name="T31" fmla="*/ 2 h 81"/>
                <a:gd name="T32" fmla="*/ 41 w 83"/>
                <a:gd name="T33" fmla="*/ 0 h 81"/>
                <a:gd name="T34" fmla="*/ 41 w 83"/>
                <a:gd name="T35" fmla="*/ 76 h 81"/>
                <a:gd name="T36" fmla="*/ 28 w 83"/>
                <a:gd name="T37" fmla="*/ 73 h 81"/>
                <a:gd name="T38" fmla="*/ 16 w 83"/>
                <a:gd name="T39" fmla="*/ 65 h 81"/>
                <a:gd name="T40" fmla="*/ 8 w 83"/>
                <a:gd name="T41" fmla="*/ 55 h 81"/>
                <a:gd name="T42" fmla="*/ 6 w 83"/>
                <a:gd name="T43" fmla="*/ 40 h 81"/>
                <a:gd name="T44" fmla="*/ 8 w 83"/>
                <a:gd name="T45" fmla="*/ 27 h 81"/>
                <a:gd name="T46" fmla="*/ 16 w 83"/>
                <a:gd name="T47" fmla="*/ 15 h 81"/>
                <a:gd name="T48" fmla="*/ 28 w 83"/>
                <a:gd name="T49" fmla="*/ 8 h 81"/>
                <a:gd name="T50" fmla="*/ 41 w 83"/>
                <a:gd name="T51" fmla="*/ 5 h 81"/>
                <a:gd name="T52" fmla="*/ 55 w 83"/>
                <a:gd name="T53" fmla="*/ 8 h 81"/>
                <a:gd name="T54" fmla="*/ 67 w 83"/>
                <a:gd name="T55" fmla="*/ 15 h 81"/>
                <a:gd name="T56" fmla="*/ 75 w 83"/>
                <a:gd name="T57" fmla="*/ 27 h 81"/>
                <a:gd name="T58" fmla="*/ 78 w 83"/>
                <a:gd name="T59" fmla="*/ 40 h 81"/>
                <a:gd name="T60" fmla="*/ 75 w 83"/>
                <a:gd name="T61" fmla="*/ 55 h 81"/>
                <a:gd name="T62" fmla="*/ 67 w 83"/>
                <a:gd name="T63" fmla="*/ 65 h 81"/>
                <a:gd name="T64" fmla="*/ 55 w 83"/>
                <a:gd name="T65" fmla="*/ 73 h 81"/>
                <a:gd name="T66" fmla="*/ 41 w 83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1">
                  <a:moveTo>
                    <a:pt x="41" y="0"/>
                  </a:moveTo>
                  <a:lnTo>
                    <a:pt x="25" y="2"/>
                  </a:lnTo>
                  <a:lnTo>
                    <a:pt x="12" y="11"/>
                  </a:lnTo>
                  <a:lnTo>
                    <a:pt x="4" y="25"/>
                  </a:lnTo>
                  <a:lnTo>
                    <a:pt x="0" y="40"/>
                  </a:lnTo>
                  <a:lnTo>
                    <a:pt x="4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1"/>
                  </a:lnTo>
                  <a:lnTo>
                    <a:pt x="58" y="78"/>
                  </a:lnTo>
                  <a:lnTo>
                    <a:pt x="70" y="69"/>
                  </a:lnTo>
                  <a:lnTo>
                    <a:pt x="79" y="56"/>
                  </a:lnTo>
                  <a:lnTo>
                    <a:pt x="83" y="40"/>
                  </a:lnTo>
                  <a:lnTo>
                    <a:pt x="79" y="25"/>
                  </a:lnTo>
                  <a:lnTo>
                    <a:pt x="70" y="11"/>
                  </a:lnTo>
                  <a:lnTo>
                    <a:pt x="58" y="2"/>
                  </a:lnTo>
                  <a:lnTo>
                    <a:pt x="41" y="0"/>
                  </a:lnTo>
                  <a:close/>
                  <a:moveTo>
                    <a:pt x="41" y="76"/>
                  </a:moveTo>
                  <a:lnTo>
                    <a:pt x="28" y="73"/>
                  </a:lnTo>
                  <a:lnTo>
                    <a:pt x="16" y="65"/>
                  </a:lnTo>
                  <a:lnTo>
                    <a:pt x="8" y="55"/>
                  </a:lnTo>
                  <a:lnTo>
                    <a:pt x="6" y="40"/>
                  </a:lnTo>
                  <a:lnTo>
                    <a:pt x="8" y="27"/>
                  </a:lnTo>
                  <a:lnTo>
                    <a:pt x="16" y="15"/>
                  </a:lnTo>
                  <a:lnTo>
                    <a:pt x="28" y="8"/>
                  </a:lnTo>
                  <a:lnTo>
                    <a:pt x="41" y="5"/>
                  </a:lnTo>
                  <a:lnTo>
                    <a:pt x="55" y="8"/>
                  </a:lnTo>
                  <a:lnTo>
                    <a:pt x="67" y="15"/>
                  </a:lnTo>
                  <a:lnTo>
                    <a:pt x="75" y="27"/>
                  </a:lnTo>
                  <a:lnTo>
                    <a:pt x="78" y="40"/>
                  </a:lnTo>
                  <a:lnTo>
                    <a:pt x="75" y="55"/>
                  </a:lnTo>
                  <a:lnTo>
                    <a:pt x="67" y="65"/>
                  </a:lnTo>
                  <a:lnTo>
                    <a:pt x="55" y="73"/>
                  </a:lnTo>
                  <a:lnTo>
                    <a:pt x="41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97"/>
            <p:cNvSpPr>
              <a:spLocks/>
            </p:cNvSpPr>
            <p:nvPr/>
          </p:nvSpPr>
          <p:spPr bwMode="auto">
            <a:xfrm>
              <a:off x="6766082" y="2014567"/>
              <a:ext cx="80965" cy="23814"/>
            </a:xfrm>
            <a:custGeom>
              <a:avLst/>
              <a:gdLst>
                <a:gd name="T0" fmla="*/ 50 w 51"/>
                <a:gd name="T1" fmla="*/ 0 h 15"/>
                <a:gd name="T2" fmla="*/ 39 w 51"/>
                <a:gd name="T3" fmla="*/ 7 h 15"/>
                <a:gd name="T4" fmla="*/ 25 w 51"/>
                <a:gd name="T5" fmla="*/ 10 h 15"/>
                <a:gd name="T6" fmla="*/ 12 w 51"/>
                <a:gd name="T7" fmla="*/ 7 h 15"/>
                <a:gd name="T8" fmla="*/ 0 w 51"/>
                <a:gd name="T9" fmla="*/ 0 h 15"/>
                <a:gd name="T10" fmla="*/ 0 w 51"/>
                <a:gd name="T11" fmla="*/ 0 h 15"/>
                <a:gd name="T12" fmla="*/ 7 w 51"/>
                <a:gd name="T13" fmla="*/ 7 h 15"/>
                <a:gd name="T14" fmla="*/ 15 w 51"/>
                <a:gd name="T15" fmla="*/ 13 h 15"/>
                <a:gd name="T16" fmla="*/ 25 w 51"/>
                <a:gd name="T17" fmla="*/ 15 h 15"/>
                <a:gd name="T18" fmla="*/ 37 w 51"/>
                <a:gd name="T19" fmla="*/ 13 h 15"/>
                <a:gd name="T20" fmla="*/ 45 w 51"/>
                <a:gd name="T21" fmla="*/ 7 h 15"/>
                <a:gd name="T22" fmla="*/ 51 w 51"/>
                <a:gd name="T23" fmla="*/ 0 h 15"/>
                <a:gd name="T24" fmla="*/ 50 w 5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5">
                  <a:moveTo>
                    <a:pt x="50" y="0"/>
                  </a:moveTo>
                  <a:lnTo>
                    <a:pt x="39" y="7"/>
                  </a:lnTo>
                  <a:lnTo>
                    <a:pt x="25" y="10"/>
                  </a:lnTo>
                  <a:lnTo>
                    <a:pt x="1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15" y="13"/>
                  </a:lnTo>
                  <a:lnTo>
                    <a:pt x="25" y="15"/>
                  </a:lnTo>
                  <a:lnTo>
                    <a:pt x="37" y="13"/>
                  </a:lnTo>
                  <a:lnTo>
                    <a:pt x="45" y="7"/>
                  </a:lnTo>
                  <a:lnTo>
                    <a:pt x="51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98"/>
            <p:cNvSpPr>
              <a:spLocks/>
            </p:cNvSpPr>
            <p:nvPr/>
          </p:nvSpPr>
          <p:spPr bwMode="auto">
            <a:xfrm>
              <a:off x="6783579" y="1974870"/>
              <a:ext cx="15875" cy="22225"/>
            </a:xfrm>
            <a:custGeom>
              <a:avLst/>
              <a:gdLst>
                <a:gd name="T0" fmla="*/ 5 w 10"/>
                <a:gd name="T1" fmla="*/ 14 h 14"/>
                <a:gd name="T2" fmla="*/ 6 w 10"/>
                <a:gd name="T3" fmla="*/ 14 h 14"/>
                <a:gd name="T4" fmla="*/ 7 w 10"/>
                <a:gd name="T5" fmla="*/ 11 h 14"/>
                <a:gd name="T6" fmla="*/ 9 w 10"/>
                <a:gd name="T7" fmla="*/ 10 h 14"/>
                <a:gd name="T8" fmla="*/ 10 w 10"/>
                <a:gd name="T9" fmla="*/ 6 h 14"/>
                <a:gd name="T10" fmla="*/ 9 w 10"/>
                <a:gd name="T11" fmla="*/ 4 h 14"/>
                <a:gd name="T12" fmla="*/ 7 w 10"/>
                <a:gd name="T13" fmla="*/ 1 h 14"/>
                <a:gd name="T14" fmla="*/ 6 w 10"/>
                <a:gd name="T15" fmla="*/ 0 h 14"/>
                <a:gd name="T16" fmla="*/ 5 w 10"/>
                <a:gd name="T17" fmla="*/ 0 h 14"/>
                <a:gd name="T18" fmla="*/ 2 w 10"/>
                <a:gd name="T19" fmla="*/ 0 h 14"/>
                <a:gd name="T20" fmla="*/ 1 w 10"/>
                <a:gd name="T21" fmla="*/ 1 h 14"/>
                <a:gd name="T22" fmla="*/ 0 w 10"/>
                <a:gd name="T23" fmla="*/ 4 h 14"/>
                <a:gd name="T24" fmla="*/ 0 w 10"/>
                <a:gd name="T25" fmla="*/ 6 h 14"/>
                <a:gd name="T26" fmla="*/ 0 w 10"/>
                <a:gd name="T27" fmla="*/ 10 h 14"/>
                <a:gd name="T28" fmla="*/ 1 w 10"/>
                <a:gd name="T29" fmla="*/ 11 h 14"/>
                <a:gd name="T30" fmla="*/ 2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6" y="14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9" y="4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99"/>
            <p:cNvSpPr>
              <a:spLocks/>
            </p:cNvSpPr>
            <p:nvPr/>
          </p:nvSpPr>
          <p:spPr bwMode="auto">
            <a:xfrm>
              <a:off x="6813591" y="1974861"/>
              <a:ext cx="17463" cy="22225"/>
            </a:xfrm>
            <a:custGeom>
              <a:avLst/>
              <a:gdLst>
                <a:gd name="T0" fmla="*/ 6 w 11"/>
                <a:gd name="T1" fmla="*/ 14 h 14"/>
                <a:gd name="T2" fmla="*/ 8 w 11"/>
                <a:gd name="T3" fmla="*/ 14 h 14"/>
                <a:gd name="T4" fmla="*/ 9 w 11"/>
                <a:gd name="T5" fmla="*/ 11 h 14"/>
                <a:gd name="T6" fmla="*/ 11 w 11"/>
                <a:gd name="T7" fmla="*/ 10 h 14"/>
                <a:gd name="T8" fmla="*/ 11 w 11"/>
                <a:gd name="T9" fmla="*/ 6 h 14"/>
                <a:gd name="T10" fmla="*/ 11 w 11"/>
                <a:gd name="T11" fmla="*/ 4 h 14"/>
                <a:gd name="T12" fmla="*/ 9 w 11"/>
                <a:gd name="T13" fmla="*/ 1 h 14"/>
                <a:gd name="T14" fmla="*/ 8 w 11"/>
                <a:gd name="T15" fmla="*/ 0 h 14"/>
                <a:gd name="T16" fmla="*/ 6 w 11"/>
                <a:gd name="T17" fmla="*/ 0 h 14"/>
                <a:gd name="T18" fmla="*/ 4 w 11"/>
                <a:gd name="T19" fmla="*/ 0 h 14"/>
                <a:gd name="T20" fmla="*/ 2 w 11"/>
                <a:gd name="T21" fmla="*/ 1 h 14"/>
                <a:gd name="T22" fmla="*/ 2 w 11"/>
                <a:gd name="T23" fmla="*/ 4 h 14"/>
                <a:gd name="T24" fmla="*/ 0 w 11"/>
                <a:gd name="T25" fmla="*/ 6 h 14"/>
                <a:gd name="T26" fmla="*/ 2 w 11"/>
                <a:gd name="T27" fmla="*/ 10 h 14"/>
                <a:gd name="T28" fmla="*/ 2 w 11"/>
                <a:gd name="T29" fmla="*/ 11 h 14"/>
                <a:gd name="T30" fmla="*/ 4 w 11"/>
                <a:gd name="T31" fmla="*/ 14 h 14"/>
                <a:gd name="T32" fmla="*/ 6 w 11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lnTo>
                    <a:pt x="8" y="14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4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238774" y="2406264"/>
            <a:ext cx="142875" cy="142875"/>
            <a:chOff x="7000933" y="1941535"/>
            <a:chExt cx="128588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5" name="Freeform 100"/>
            <p:cNvSpPr>
              <a:spLocks noEditPoints="1"/>
            </p:cNvSpPr>
            <p:nvPr/>
          </p:nvSpPr>
          <p:spPr bwMode="auto">
            <a:xfrm>
              <a:off x="7000933" y="1941535"/>
              <a:ext cx="128588" cy="128589"/>
            </a:xfrm>
            <a:custGeom>
              <a:avLst/>
              <a:gdLst>
                <a:gd name="T0" fmla="*/ 41 w 81"/>
                <a:gd name="T1" fmla="*/ 0 h 81"/>
                <a:gd name="T2" fmla="*/ 25 w 81"/>
                <a:gd name="T3" fmla="*/ 2 h 81"/>
                <a:gd name="T4" fmla="*/ 12 w 81"/>
                <a:gd name="T5" fmla="*/ 11 h 81"/>
                <a:gd name="T6" fmla="*/ 3 w 81"/>
                <a:gd name="T7" fmla="*/ 25 h 81"/>
                <a:gd name="T8" fmla="*/ 0 w 81"/>
                <a:gd name="T9" fmla="*/ 40 h 81"/>
                <a:gd name="T10" fmla="*/ 3 w 81"/>
                <a:gd name="T11" fmla="*/ 56 h 81"/>
                <a:gd name="T12" fmla="*/ 12 w 81"/>
                <a:gd name="T13" fmla="*/ 69 h 81"/>
                <a:gd name="T14" fmla="*/ 25 w 81"/>
                <a:gd name="T15" fmla="*/ 78 h 81"/>
                <a:gd name="T16" fmla="*/ 41 w 81"/>
                <a:gd name="T17" fmla="*/ 81 h 81"/>
                <a:gd name="T18" fmla="*/ 56 w 81"/>
                <a:gd name="T19" fmla="*/ 78 h 81"/>
                <a:gd name="T20" fmla="*/ 69 w 81"/>
                <a:gd name="T21" fmla="*/ 69 h 81"/>
                <a:gd name="T22" fmla="*/ 79 w 81"/>
                <a:gd name="T23" fmla="*/ 56 h 81"/>
                <a:gd name="T24" fmla="*/ 81 w 81"/>
                <a:gd name="T25" fmla="*/ 40 h 81"/>
                <a:gd name="T26" fmla="*/ 79 w 81"/>
                <a:gd name="T27" fmla="*/ 25 h 81"/>
                <a:gd name="T28" fmla="*/ 69 w 81"/>
                <a:gd name="T29" fmla="*/ 11 h 81"/>
                <a:gd name="T30" fmla="*/ 56 w 81"/>
                <a:gd name="T31" fmla="*/ 2 h 81"/>
                <a:gd name="T32" fmla="*/ 41 w 81"/>
                <a:gd name="T33" fmla="*/ 0 h 81"/>
                <a:gd name="T34" fmla="*/ 41 w 81"/>
                <a:gd name="T35" fmla="*/ 76 h 81"/>
                <a:gd name="T36" fmla="*/ 26 w 81"/>
                <a:gd name="T37" fmla="*/ 73 h 81"/>
                <a:gd name="T38" fmla="*/ 16 w 81"/>
                <a:gd name="T39" fmla="*/ 65 h 81"/>
                <a:gd name="T40" fmla="*/ 8 w 81"/>
                <a:gd name="T41" fmla="*/ 55 h 81"/>
                <a:gd name="T42" fmla="*/ 5 w 81"/>
                <a:gd name="T43" fmla="*/ 40 h 81"/>
                <a:gd name="T44" fmla="*/ 8 w 81"/>
                <a:gd name="T45" fmla="*/ 27 h 81"/>
                <a:gd name="T46" fmla="*/ 16 w 81"/>
                <a:gd name="T47" fmla="*/ 15 h 81"/>
                <a:gd name="T48" fmla="*/ 26 w 81"/>
                <a:gd name="T49" fmla="*/ 8 h 81"/>
                <a:gd name="T50" fmla="*/ 41 w 81"/>
                <a:gd name="T51" fmla="*/ 5 h 81"/>
                <a:gd name="T52" fmla="*/ 55 w 81"/>
                <a:gd name="T53" fmla="*/ 8 h 81"/>
                <a:gd name="T54" fmla="*/ 66 w 81"/>
                <a:gd name="T55" fmla="*/ 15 h 81"/>
                <a:gd name="T56" fmla="*/ 73 w 81"/>
                <a:gd name="T57" fmla="*/ 27 h 81"/>
                <a:gd name="T58" fmla="*/ 76 w 81"/>
                <a:gd name="T59" fmla="*/ 40 h 81"/>
                <a:gd name="T60" fmla="*/ 73 w 81"/>
                <a:gd name="T61" fmla="*/ 55 h 81"/>
                <a:gd name="T62" fmla="*/ 66 w 81"/>
                <a:gd name="T63" fmla="*/ 65 h 81"/>
                <a:gd name="T64" fmla="*/ 55 w 81"/>
                <a:gd name="T65" fmla="*/ 73 h 81"/>
                <a:gd name="T66" fmla="*/ 41 w 81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25" y="2"/>
                  </a:lnTo>
                  <a:lnTo>
                    <a:pt x="12" y="11"/>
                  </a:lnTo>
                  <a:lnTo>
                    <a:pt x="3" y="25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1"/>
                  </a:lnTo>
                  <a:lnTo>
                    <a:pt x="56" y="78"/>
                  </a:lnTo>
                  <a:lnTo>
                    <a:pt x="69" y="69"/>
                  </a:lnTo>
                  <a:lnTo>
                    <a:pt x="79" y="56"/>
                  </a:lnTo>
                  <a:lnTo>
                    <a:pt x="81" y="40"/>
                  </a:lnTo>
                  <a:lnTo>
                    <a:pt x="79" y="25"/>
                  </a:lnTo>
                  <a:lnTo>
                    <a:pt x="69" y="11"/>
                  </a:lnTo>
                  <a:lnTo>
                    <a:pt x="56" y="2"/>
                  </a:lnTo>
                  <a:lnTo>
                    <a:pt x="41" y="0"/>
                  </a:lnTo>
                  <a:close/>
                  <a:moveTo>
                    <a:pt x="41" y="76"/>
                  </a:moveTo>
                  <a:lnTo>
                    <a:pt x="26" y="73"/>
                  </a:lnTo>
                  <a:lnTo>
                    <a:pt x="16" y="65"/>
                  </a:lnTo>
                  <a:lnTo>
                    <a:pt x="8" y="55"/>
                  </a:lnTo>
                  <a:lnTo>
                    <a:pt x="5" y="40"/>
                  </a:lnTo>
                  <a:lnTo>
                    <a:pt x="8" y="27"/>
                  </a:lnTo>
                  <a:lnTo>
                    <a:pt x="16" y="15"/>
                  </a:lnTo>
                  <a:lnTo>
                    <a:pt x="26" y="8"/>
                  </a:lnTo>
                  <a:lnTo>
                    <a:pt x="41" y="5"/>
                  </a:lnTo>
                  <a:lnTo>
                    <a:pt x="55" y="8"/>
                  </a:lnTo>
                  <a:lnTo>
                    <a:pt x="66" y="15"/>
                  </a:lnTo>
                  <a:lnTo>
                    <a:pt x="73" y="27"/>
                  </a:lnTo>
                  <a:lnTo>
                    <a:pt x="76" y="40"/>
                  </a:lnTo>
                  <a:lnTo>
                    <a:pt x="73" y="55"/>
                  </a:lnTo>
                  <a:lnTo>
                    <a:pt x="66" y="65"/>
                  </a:lnTo>
                  <a:lnTo>
                    <a:pt x="55" y="73"/>
                  </a:lnTo>
                  <a:lnTo>
                    <a:pt x="41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01"/>
            <p:cNvSpPr>
              <a:spLocks/>
            </p:cNvSpPr>
            <p:nvPr/>
          </p:nvSpPr>
          <p:spPr bwMode="auto">
            <a:xfrm>
              <a:off x="7026291" y="2014567"/>
              <a:ext cx="79375" cy="23814"/>
            </a:xfrm>
            <a:custGeom>
              <a:avLst/>
              <a:gdLst>
                <a:gd name="T0" fmla="*/ 25 w 50"/>
                <a:gd name="T1" fmla="*/ 0 h 15"/>
                <a:gd name="T2" fmla="*/ 14 w 50"/>
                <a:gd name="T3" fmla="*/ 1 h 15"/>
                <a:gd name="T4" fmla="*/ 6 w 50"/>
                <a:gd name="T5" fmla="*/ 6 h 15"/>
                <a:gd name="T6" fmla="*/ 0 w 50"/>
                <a:gd name="T7" fmla="*/ 15 h 15"/>
                <a:gd name="T8" fmla="*/ 0 w 50"/>
                <a:gd name="T9" fmla="*/ 15 h 15"/>
                <a:gd name="T10" fmla="*/ 12 w 50"/>
                <a:gd name="T11" fmla="*/ 7 h 15"/>
                <a:gd name="T12" fmla="*/ 25 w 50"/>
                <a:gd name="T13" fmla="*/ 5 h 15"/>
                <a:gd name="T14" fmla="*/ 38 w 50"/>
                <a:gd name="T15" fmla="*/ 7 h 15"/>
                <a:gd name="T16" fmla="*/ 50 w 50"/>
                <a:gd name="T17" fmla="*/ 15 h 15"/>
                <a:gd name="T18" fmla="*/ 50 w 50"/>
                <a:gd name="T19" fmla="*/ 15 h 15"/>
                <a:gd name="T20" fmla="*/ 43 w 50"/>
                <a:gd name="T21" fmla="*/ 6 h 15"/>
                <a:gd name="T22" fmla="*/ 35 w 50"/>
                <a:gd name="T23" fmla="*/ 1 h 15"/>
                <a:gd name="T24" fmla="*/ 25 w 50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5">
                  <a:moveTo>
                    <a:pt x="25" y="0"/>
                  </a:moveTo>
                  <a:lnTo>
                    <a:pt x="14" y="1"/>
                  </a:lnTo>
                  <a:lnTo>
                    <a:pt x="6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2" y="7"/>
                  </a:lnTo>
                  <a:lnTo>
                    <a:pt x="25" y="5"/>
                  </a:lnTo>
                  <a:lnTo>
                    <a:pt x="38" y="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3" y="6"/>
                  </a:lnTo>
                  <a:lnTo>
                    <a:pt x="35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02"/>
            <p:cNvSpPr>
              <a:spLocks/>
            </p:cNvSpPr>
            <p:nvPr/>
          </p:nvSpPr>
          <p:spPr bwMode="auto">
            <a:xfrm>
              <a:off x="7040461" y="1974870"/>
              <a:ext cx="15875" cy="22225"/>
            </a:xfrm>
            <a:custGeom>
              <a:avLst/>
              <a:gdLst>
                <a:gd name="T0" fmla="*/ 5 w 10"/>
                <a:gd name="T1" fmla="*/ 14 h 14"/>
                <a:gd name="T2" fmla="*/ 8 w 10"/>
                <a:gd name="T3" fmla="*/ 14 h 14"/>
                <a:gd name="T4" fmla="*/ 9 w 10"/>
                <a:gd name="T5" fmla="*/ 11 h 14"/>
                <a:gd name="T6" fmla="*/ 10 w 10"/>
                <a:gd name="T7" fmla="*/ 10 h 14"/>
                <a:gd name="T8" fmla="*/ 10 w 10"/>
                <a:gd name="T9" fmla="*/ 6 h 14"/>
                <a:gd name="T10" fmla="*/ 10 w 10"/>
                <a:gd name="T11" fmla="*/ 4 h 14"/>
                <a:gd name="T12" fmla="*/ 9 w 10"/>
                <a:gd name="T13" fmla="*/ 1 h 14"/>
                <a:gd name="T14" fmla="*/ 8 w 10"/>
                <a:gd name="T15" fmla="*/ 0 h 14"/>
                <a:gd name="T16" fmla="*/ 5 w 10"/>
                <a:gd name="T17" fmla="*/ 0 h 14"/>
                <a:gd name="T18" fmla="*/ 4 w 10"/>
                <a:gd name="T19" fmla="*/ 0 h 14"/>
                <a:gd name="T20" fmla="*/ 1 w 10"/>
                <a:gd name="T21" fmla="*/ 1 h 14"/>
                <a:gd name="T22" fmla="*/ 1 w 10"/>
                <a:gd name="T23" fmla="*/ 4 h 14"/>
                <a:gd name="T24" fmla="*/ 0 w 10"/>
                <a:gd name="T25" fmla="*/ 6 h 14"/>
                <a:gd name="T26" fmla="*/ 1 w 10"/>
                <a:gd name="T27" fmla="*/ 10 h 14"/>
                <a:gd name="T28" fmla="*/ 1 w 10"/>
                <a:gd name="T29" fmla="*/ 11 h 14"/>
                <a:gd name="T30" fmla="*/ 4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8" y="14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9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03"/>
            <p:cNvSpPr>
              <a:spLocks/>
            </p:cNvSpPr>
            <p:nvPr/>
          </p:nvSpPr>
          <p:spPr bwMode="auto">
            <a:xfrm>
              <a:off x="7073943" y="1974861"/>
              <a:ext cx="15875" cy="22225"/>
            </a:xfrm>
            <a:custGeom>
              <a:avLst/>
              <a:gdLst>
                <a:gd name="T0" fmla="*/ 5 w 10"/>
                <a:gd name="T1" fmla="*/ 14 h 14"/>
                <a:gd name="T2" fmla="*/ 6 w 10"/>
                <a:gd name="T3" fmla="*/ 14 h 14"/>
                <a:gd name="T4" fmla="*/ 9 w 10"/>
                <a:gd name="T5" fmla="*/ 11 h 14"/>
                <a:gd name="T6" fmla="*/ 9 w 10"/>
                <a:gd name="T7" fmla="*/ 10 h 14"/>
                <a:gd name="T8" fmla="*/ 10 w 10"/>
                <a:gd name="T9" fmla="*/ 6 h 14"/>
                <a:gd name="T10" fmla="*/ 9 w 10"/>
                <a:gd name="T11" fmla="*/ 4 h 14"/>
                <a:gd name="T12" fmla="*/ 9 w 10"/>
                <a:gd name="T13" fmla="*/ 1 h 14"/>
                <a:gd name="T14" fmla="*/ 6 w 10"/>
                <a:gd name="T15" fmla="*/ 0 h 14"/>
                <a:gd name="T16" fmla="*/ 5 w 10"/>
                <a:gd name="T17" fmla="*/ 0 h 14"/>
                <a:gd name="T18" fmla="*/ 3 w 10"/>
                <a:gd name="T19" fmla="*/ 0 h 14"/>
                <a:gd name="T20" fmla="*/ 1 w 10"/>
                <a:gd name="T21" fmla="*/ 1 h 14"/>
                <a:gd name="T22" fmla="*/ 0 w 10"/>
                <a:gd name="T23" fmla="*/ 4 h 14"/>
                <a:gd name="T24" fmla="*/ 0 w 10"/>
                <a:gd name="T25" fmla="*/ 6 h 14"/>
                <a:gd name="T26" fmla="*/ 0 w 10"/>
                <a:gd name="T27" fmla="*/ 10 h 14"/>
                <a:gd name="T28" fmla="*/ 1 w 10"/>
                <a:gd name="T29" fmla="*/ 11 h 14"/>
                <a:gd name="T30" fmla="*/ 3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6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9" y="4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524472" y="2406277"/>
            <a:ext cx="146403" cy="142875"/>
            <a:chOff x="7258062" y="1941531"/>
            <a:chExt cx="131763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0" name="Freeform 104"/>
            <p:cNvSpPr>
              <a:spLocks noEditPoints="1"/>
            </p:cNvSpPr>
            <p:nvPr/>
          </p:nvSpPr>
          <p:spPr bwMode="auto">
            <a:xfrm>
              <a:off x="7258062" y="1941531"/>
              <a:ext cx="131763" cy="128588"/>
            </a:xfrm>
            <a:custGeom>
              <a:avLst/>
              <a:gdLst>
                <a:gd name="T0" fmla="*/ 42 w 83"/>
                <a:gd name="T1" fmla="*/ 0 h 81"/>
                <a:gd name="T2" fmla="*/ 25 w 83"/>
                <a:gd name="T3" fmla="*/ 2 h 81"/>
                <a:gd name="T4" fmla="*/ 12 w 83"/>
                <a:gd name="T5" fmla="*/ 11 h 81"/>
                <a:gd name="T6" fmla="*/ 4 w 83"/>
                <a:gd name="T7" fmla="*/ 25 h 81"/>
                <a:gd name="T8" fmla="*/ 0 w 83"/>
                <a:gd name="T9" fmla="*/ 40 h 81"/>
                <a:gd name="T10" fmla="*/ 4 w 83"/>
                <a:gd name="T11" fmla="*/ 56 h 81"/>
                <a:gd name="T12" fmla="*/ 12 w 83"/>
                <a:gd name="T13" fmla="*/ 69 h 81"/>
                <a:gd name="T14" fmla="*/ 25 w 83"/>
                <a:gd name="T15" fmla="*/ 78 h 81"/>
                <a:gd name="T16" fmla="*/ 42 w 83"/>
                <a:gd name="T17" fmla="*/ 81 h 81"/>
                <a:gd name="T18" fmla="*/ 58 w 83"/>
                <a:gd name="T19" fmla="*/ 78 h 81"/>
                <a:gd name="T20" fmla="*/ 71 w 83"/>
                <a:gd name="T21" fmla="*/ 69 h 81"/>
                <a:gd name="T22" fmla="*/ 79 w 83"/>
                <a:gd name="T23" fmla="*/ 56 h 81"/>
                <a:gd name="T24" fmla="*/ 83 w 83"/>
                <a:gd name="T25" fmla="*/ 40 h 81"/>
                <a:gd name="T26" fmla="*/ 79 w 83"/>
                <a:gd name="T27" fmla="*/ 25 h 81"/>
                <a:gd name="T28" fmla="*/ 71 w 83"/>
                <a:gd name="T29" fmla="*/ 11 h 81"/>
                <a:gd name="T30" fmla="*/ 58 w 83"/>
                <a:gd name="T31" fmla="*/ 2 h 81"/>
                <a:gd name="T32" fmla="*/ 42 w 83"/>
                <a:gd name="T33" fmla="*/ 0 h 81"/>
                <a:gd name="T34" fmla="*/ 42 w 83"/>
                <a:gd name="T35" fmla="*/ 76 h 81"/>
                <a:gd name="T36" fmla="*/ 28 w 83"/>
                <a:gd name="T37" fmla="*/ 73 h 81"/>
                <a:gd name="T38" fmla="*/ 16 w 83"/>
                <a:gd name="T39" fmla="*/ 65 h 81"/>
                <a:gd name="T40" fmla="*/ 8 w 83"/>
                <a:gd name="T41" fmla="*/ 55 h 81"/>
                <a:gd name="T42" fmla="*/ 6 w 83"/>
                <a:gd name="T43" fmla="*/ 40 h 81"/>
                <a:gd name="T44" fmla="*/ 8 w 83"/>
                <a:gd name="T45" fmla="*/ 27 h 81"/>
                <a:gd name="T46" fmla="*/ 16 w 83"/>
                <a:gd name="T47" fmla="*/ 15 h 81"/>
                <a:gd name="T48" fmla="*/ 28 w 83"/>
                <a:gd name="T49" fmla="*/ 8 h 81"/>
                <a:gd name="T50" fmla="*/ 42 w 83"/>
                <a:gd name="T51" fmla="*/ 5 h 81"/>
                <a:gd name="T52" fmla="*/ 55 w 83"/>
                <a:gd name="T53" fmla="*/ 8 h 81"/>
                <a:gd name="T54" fmla="*/ 67 w 83"/>
                <a:gd name="T55" fmla="*/ 15 h 81"/>
                <a:gd name="T56" fmla="*/ 75 w 83"/>
                <a:gd name="T57" fmla="*/ 27 h 81"/>
                <a:gd name="T58" fmla="*/ 78 w 83"/>
                <a:gd name="T59" fmla="*/ 40 h 81"/>
                <a:gd name="T60" fmla="*/ 75 w 83"/>
                <a:gd name="T61" fmla="*/ 55 h 81"/>
                <a:gd name="T62" fmla="*/ 67 w 83"/>
                <a:gd name="T63" fmla="*/ 65 h 81"/>
                <a:gd name="T64" fmla="*/ 55 w 83"/>
                <a:gd name="T65" fmla="*/ 73 h 81"/>
                <a:gd name="T66" fmla="*/ 42 w 83"/>
                <a:gd name="T6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1">
                  <a:moveTo>
                    <a:pt x="42" y="0"/>
                  </a:moveTo>
                  <a:lnTo>
                    <a:pt x="25" y="2"/>
                  </a:lnTo>
                  <a:lnTo>
                    <a:pt x="12" y="11"/>
                  </a:lnTo>
                  <a:lnTo>
                    <a:pt x="4" y="25"/>
                  </a:lnTo>
                  <a:lnTo>
                    <a:pt x="0" y="40"/>
                  </a:lnTo>
                  <a:lnTo>
                    <a:pt x="4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2" y="81"/>
                  </a:lnTo>
                  <a:lnTo>
                    <a:pt x="58" y="78"/>
                  </a:lnTo>
                  <a:lnTo>
                    <a:pt x="71" y="69"/>
                  </a:lnTo>
                  <a:lnTo>
                    <a:pt x="79" y="56"/>
                  </a:lnTo>
                  <a:lnTo>
                    <a:pt x="83" y="40"/>
                  </a:lnTo>
                  <a:lnTo>
                    <a:pt x="79" y="25"/>
                  </a:lnTo>
                  <a:lnTo>
                    <a:pt x="71" y="11"/>
                  </a:lnTo>
                  <a:lnTo>
                    <a:pt x="58" y="2"/>
                  </a:lnTo>
                  <a:lnTo>
                    <a:pt x="42" y="0"/>
                  </a:lnTo>
                  <a:close/>
                  <a:moveTo>
                    <a:pt x="42" y="76"/>
                  </a:moveTo>
                  <a:lnTo>
                    <a:pt x="28" y="73"/>
                  </a:lnTo>
                  <a:lnTo>
                    <a:pt x="16" y="65"/>
                  </a:lnTo>
                  <a:lnTo>
                    <a:pt x="8" y="55"/>
                  </a:lnTo>
                  <a:lnTo>
                    <a:pt x="6" y="40"/>
                  </a:lnTo>
                  <a:lnTo>
                    <a:pt x="8" y="27"/>
                  </a:lnTo>
                  <a:lnTo>
                    <a:pt x="16" y="15"/>
                  </a:lnTo>
                  <a:lnTo>
                    <a:pt x="28" y="8"/>
                  </a:lnTo>
                  <a:lnTo>
                    <a:pt x="42" y="5"/>
                  </a:lnTo>
                  <a:lnTo>
                    <a:pt x="55" y="8"/>
                  </a:lnTo>
                  <a:lnTo>
                    <a:pt x="67" y="15"/>
                  </a:lnTo>
                  <a:lnTo>
                    <a:pt x="75" y="27"/>
                  </a:lnTo>
                  <a:lnTo>
                    <a:pt x="78" y="40"/>
                  </a:lnTo>
                  <a:lnTo>
                    <a:pt x="75" y="55"/>
                  </a:lnTo>
                  <a:lnTo>
                    <a:pt x="67" y="65"/>
                  </a:lnTo>
                  <a:lnTo>
                    <a:pt x="55" y="73"/>
                  </a:lnTo>
                  <a:lnTo>
                    <a:pt x="42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5"/>
            <p:cNvSpPr>
              <a:spLocks/>
            </p:cNvSpPr>
            <p:nvPr/>
          </p:nvSpPr>
          <p:spPr bwMode="auto">
            <a:xfrm>
              <a:off x="7300923" y="1974870"/>
              <a:ext cx="15875" cy="22225"/>
            </a:xfrm>
            <a:custGeom>
              <a:avLst/>
              <a:gdLst>
                <a:gd name="T0" fmla="*/ 5 w 10"/>
                <a:gd name="T1" fmla="*/ 14 h 14"/>
                <a:gd name="T2" fmla="*/ 6 w 10"/>
                <a:gd name="T3" fmla="*/ 14 h 14"/>
                <a:gd name="T4" fmla="*/ 7 w 10"/>
                <a:gd name="T5" fmla="*/ 11 h 14"/>
                <a:gd name="T6" fmla="*/ 9 w 10"/>
                <a:gd name="T7" fmla="*/ 10 h 14"/>
                <a:gd name="T8" fmla="*/ 10 w 10"/>
                <a:gd name="T9" fmla="*/ 6 h 14"/>
                <a:gd name="T10" fmla="*/ 9 w 10"/>
                <a:gd name="T11" fmla="*/ 4 h 14"/>
                <a:gd name="T12" fmla="*/ 7 w 10"/>
                <a:gd name="T13" fmla="*/ 1 h 14"/>
                <a:gd name="T14" fmla="*/ 6 w 10"/>
                <a:gd name="T15" fmla="*/ 0 h 14"/>
                <a:gd name="T16" fmla="*/ 5 w 10"/>
                <a:gd name="T17" fmla="*/ 0 h 14"/>
                <a:gd name="T18" fmla="*/ 2 w 10"/>
                <a:gd name="T19" fmla="*/ 0 h 14"/>
                <a:gd name="T20" fmla="*/ 1 w 10"/>
                <a:gd name="T21" fmla="*/ 1 h 14"/>
                <a:gd name="T22" fmla="*/ 0 w 10"/>
                <a:gd name="T23" fmla="*/ 4 h 14"/>
                <a:gd name="T24" fmla="*/ 0 w 10"/>
                <a:gd name="T25" fmla="*/ 6 h 14"/>
                <a:gd name="T26" fmla="*/ 0 w 10"/>
                <a:gd name="T27" fmla="*/ 10 h 14"/>
                <a:gd name="T28" fmla="*/ 1 w 10"/>
                <a:gd name="T29" fmla="*/ 11 h 14"/>
                <a:gd name="T30" fmla="*/ 2 w 10"/>
                <a:gd name="T31" fmla="*/ 14 h 14"/>
                <a:gd name="T32" fmla="*/ 5 w 10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lnTo>
                    <a:pt x="6" y="14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9" y="4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6"/>
            <p:cNvSpPr>
              <a:spLocks/>
            </p:cNvSpPr>
            <p:nvPr/>
          </p:nvSpPr>
          <p:spPr bwMode="auto">
            <a:xfrm>
              <a:off x="7331087" y="1974846"/>
              <a:ext cx="17463" cy="22225"/>
            </a:xfrm>
            <a:custGeom>
              <a:avLst/>
              <a:gdLst>
                <a:gd name="T0" fmla="*/ 5 w 11"/>
                <a:gd name="T1" fmla="*/ 14 h 14"/>
                <a:gd name="T2" fmla="*/ 8 w 11"/>
                <a:gd name="T3" fmla="*/ 14 h 14"/>
                <a:gd name="T4" fmla="*/ 9 w 11"/>
                <a:gd name="T5" fmla="*/ 11 h 14"/>
                <a:gd name="T6" fmla="*/ 11 w 11"/>
                <a:gd name="T7" fmla="*/ 10 h 14"/>
                <a:gd name="T8" fmla="*/ 11 w 11"/>
                <a:gd name="T9" fmla="*/ 6 h 14"/>
                <a:gd name="T10" fmla="*/ 11 w 11"/>
                <a:gd name="T11" fmla="*/ 4 h 14"/>
                <a:gd name="T12" fmla="*/ 9 w 11"/>
                <a:gd name="T13" fmla="*/ 1 h 14"/>
                <a:gd name="T14" fmla="*/ 8 w 11"/>
                <a:gd name="T15" fmla="*/ 0 h 14"/>
                <a:gd name="T16" fmla="*/ 5 w 11"/>
                <a:gd name="T17" fmla="*/ 0 h 14"/>
                <a:gd name="T18" fmla="*/ 4 w 11"/>
                <a:gd name="T19" fmla="*/ 0 h 14"/>
                <a:gd name="T20" fmla="*/ 3 w 11"/>
                <a:gd name="T21" fmla="*/ 1 h 14"/>
                <a:gd name="T22" fmla="*/ 2 w 11"/>
                <a:gd name="T23" fmla="*/ 4 h 14"/>
                <a:gd name="T24" fmla="*/ 0 w 11"/>
                <a:gd name="T25" fmla="*/ 6 h 14"/>
                <a:gd name="T26" fmla="*/ 2 w 11"/>
                <a:gd name="T27" fmla="*/ 10 h 14"/>
                <a:gd name="T28" fmla="*/ 3 w 11"/>
                <a:gd name="T29" fmla="*/ 11 h 14"/>
                <a:gd name="T30" fmla="*/ 4 w 11"/>
                <a:gd name="T31" fmla="*/ 14 h 14"/>
                <a:gd name="T32" fmla="*/ 5 w 11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5" y="14"/>
                  </a:moveTo>
                  <a:lnTo>
                    <a:pt x="8" y="14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07"/>
            <p:cNvSpPr>
              <a:spLocks noChangeArrowheads="1"/>
            </p:cNvSpPr>
            <p:nvPr/>
          </p:nvSpPr>
          <p:spPr bwMode="auto">
            <a:xfrm>
              <a:off x="7291431" y="2022486"/>
              <a:ext cx="6508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4" name="Freeform 108"/>
          <p:cNvSpPr>
            <a:spLocks/>
          </p:cNvSpPr>
          <p:nvPr/>
        </p:nvSpPr>
        <p:spPr bwMode="auto">
          <a:xfrm>
            <a:off x="4829661" y="2124045"/>
            <a:ext cx="127001" cy="139347"/>
          </a:xfrm>
          <a:custGeom>
            <a:avLst/>
            <a:gdLst>
              <a:gd name="T0" fmla="*/ 71 w 72"/>
              <a:gd name="T1" fmla="*/ 60 h 79"/>
              <a:gd name="T2" fmla="*/ 71 w 72"/>
              <a:gd name="T3" fmla="*/ 60 h 79"/>
              <a:gd name="T4" fmla="*/ 70 w 72"/>
              <a:gd name="T5" fmla="*/ 59 h 79"/>
              <a:gd name="T6" fmla="*/ 67 w 72"/>
              <a:gd name="T7" fmla="*/ 58 h 79"/>
              <a:gd name="T8" fmla="*/ 63 w 72"/>
              <a:gd name="T9" fmla="*/ 56 h 79"/>
              <a:gd name="T10" fmla="*/ 60 w 72"/>
              <a:gd name="T11" fmla="*/ 55 h 79"/>
              <a:gd name="T12" fmla="*/ 56 w 72"/>
              <a:gd name="T13" fmla="*/ 54 h 79"/>
              <a:gd name="T14" fmla="*/ 54 w 72"/>
              <a:gd name="T15" fmla="*/ 52 h 79"/>
              <a:gd name="T16" fmla="*/ 53 w 72"/>
              <a:gd name="T17" fmla="*/ 52 h 79"/>
              <a:gd name="T18" fmla="*/ 51 w 72"/>
              <a:gd name="T19" fmla="*/ 52 h 79"/>
              <a:gd name="T20" fmla="*/ 50 w 72"/>
              <a:gd name="T21" fmla="*/ 54 h 79"/>
              <a:gd name="T22" fmla="*/ 49 w 72"/>
              <a:gd name="T23" fmla="*/ 55 h 79"/>
              <a:gd name="T24" fmla="*/ 46 w 72"/>
              <a:gd name="T25" fmla="*/ 56 h 79"/>
              <a:gd name="T26" fmla="*/ 43 w 72"/>
              <a:gd name="T27" fmla="*/ 59 h 79"/>
              <a:gd name="T28" fmla="*/ 38 w 72"/>
              <a:gd name="T29" fmla="*/ 56 h 79"/>
              <a:gd name="T30" fmla="*/ 34 w 72"/>
              <a:gd name="T31" fmla="*/ 54 h 79"/>
              <a:gd name="T32" fmla="*/ 30 w 72"/>
              <a:gd name="T33" fmla="*/ 50 h 79"/>
              <a:gd name="T34" fmla="*/ 26 w 72"/>
              <a:gd name="T35" fmla="*/ 46 h 79"/>
              <a:gd name="T36" fmla="*/ 24 w 72"/>
              <a:gd name="T37" fmla="*/ 42 h 79"/>
              <a:gd name="T38" fmla="*/ 21 w 72"/>
              <a:gd name="T39" fmla="*/ 38 h 79"/>
              <a:gd name="T40" fmla="*/ 19 w 72"/>
              <a:gd name="T41" fmla="*/ 34 h 79"/>
              <a:gd name="T42" fmla="*/ 17 w 72"/>
              <a:gd name="T43" fmla="*/ 30 h 79"/>
              <a:gd name="T44" fmla="*/ 20 w 72"/>
              <a:gd name="T45" fmla="*/ 26 h 79"/>
              <a:gd name="T46" fmla="*/ 22 w 72"/>
              <a:gd name="T47" fmla="*/ 24 h 79"/>
              <a:gd name="T48" fmla="*/ 24 w 72"/>
              <a:gd name="T49" fmla="*/ 22 h 79"/>
              <a:gd name="T50" fmla="*/ 24 w 72"/>
              <a:gd name="T51" fmla="*/ 21 h 79"/>
              <a:gd name="T52" fmla="*/ 24 w 72"/>
              <a:gd name="T53" fmla="*/ 20 h 79"/>
              <a:gd name="T54" fmla="*/ 24 w 72"/>
              <a:gd name="T55" fmla="*/ 17 h 79"/>
              <a:gd name="T56" fmla="*/ 24 w 72"/>
              <a:gd name="T57" fmla="*/ 13 h 79"/>
              <a:gd name="T58" fmla="*/ 22 w 72"/>
              <a:gd name="T59" fmla="*/ 9 h 79"/>
              <a:gd name="T60" fmla="*/ 21 w 72"/>
              <a:gd name="T61" fmla="*/ 7 h 79"/>
              <a:gd name="T62" fmla="*/ 20 w 72"/>
              <a:gd name="T63" fmla="*/ 4 h 79"/>
              <a:gd name="T64" fmla="*/ 19 w 72"/>
              <a:gd name="T65" fmla="*/ 3 h 79"/>
              <a:gd name="T66" fmla="*/ 19 w 72"/>
              <a:gd name="T67" fmla="*/ 1 h 79"/>
              <a:gd name="T68" fmla="*/ 16 w 72"/>
              <a:gd name="T69" fmla="*/ 0 h 79"/>
              <a:gd name="T70" fmla="*/ 13 w 72"/>
              <a:gd name="T71" fmla="*/ 0 h 79"/>
              <a:gd name="T72" fmla="*/ 11 w 72"/>
              <a:gd name="T73" fmla="*/ 0 h 79"/>
              <a:gd name="T74" fmla="*/ 9 w 72"/>
              <a:gd name="T75" fmla="*/ 0 h 79"/>
              <a:gd name="T76" fmla="*/ 7 w 72"/>
              <a:gd name="T77" fmla="*/ 1 h 79"/>
              <a:gd name="T78" fmla="*/ 4 w 72"/>
              <a:gd name="T79" fmla="*/ 4 h 79"/>
              <a:gd name="T80" fmla="*/ 3 w 72"/>
              <a:gd name="T81" fmla="*/ 7 h 79"/>
              <a:gd name="T82" fmla="*/ 0 w 72"/>
              <a:gd name="T83" fmla="*/ 9 h 79"/>
              <a:gd name="T84" fmla="*/ 0 w 72"/>
              <a:gd name="T85" fmla="*/ 14 h 79"/>
              <a:gd name="T86" fmla="*/ 2 w 72"/>
              <a:gd name="T87" fmla="*/ 26 h 79"/>
              <a:gd name="T88" fmla="*/ 7 w 72"/>
              <a:gd name="T89" fmla="*/ 42 h 79"/>
              <a:gd name="T90" fmla="*/ 17 w 72"/>
              <a:gd name="T91" fmla="*/ 58 h 79"/>
              <a:gd name="T92" fmla="*/ 30 w 72"/>
              <a:gd name="T93" fmla="*/ 69 h 79"/>
              <a:gd name="T94" fmla="*/ 45 w 72"/>
              <a:gd name="T95" fmla="*/ 76 h 79"/>
              <a:gd name="T96" fmla="*/ 55 w 72"/>
              <a:gd name="T97" fmla="*/ 79 h 79"/>
              <a:gd name="T98" fmla="*/ 60 w 72"/>
              <a:gd name="T99" fmla="*/ 79 h 79"/>
              <a:gd name="T100" fmla="*/ 60 w 72"/>
              <a:gd name="T101" fmla="*/ 79 h 79"/>
              <a:gd name="T102" fmla="*/ 62 w 72"/>
              <a:gd name="T103" fmla="*/ 79 h 79"/>
              <a:gd name="T104" fmla="*/ 64 w 72"/>
              <a:gd name="T105" fmla="*/ 76 h 79"/>
              <a:gd name="T106" fmla="*/ 67 w 72"/>
              <a:gd name="T107" fmla="*/ 75 h 79"/>
              <a:gd name="T108" fmla="*/ 70 w 72"/>
              <a:gd name="T109" fmla="*/ 72 h 79"/>
              <a:gd name="T110" fmla="*/ 71 w 72"/>
              <a:gd name="T111" fmla="*/ 71 h 79"/>
              <a:gd name="T112" fmla="*/ 72 w 72"/>
              <a:gd name="T113" fmla="*/ 68 h 79"/>
              <a:gd name="T114" fmla="*/ 72 w 72"/>
              <a:gd name="T115" fmla="*/ 65 h 79"/>
              <a:gd name="T116" fmla="*/ 72 w 72"/>
              <a:gd name="T117" fmla="*/ 63 h 79"/>
              <a:gd name="T118" fmla="*/ 71 w 72"/>
              <a:gd name="T119" fmla="*/ 6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" h="79">
                <a:moveTo>
                  <a:pt x="71" y="60"/>
                </a:moveTo>
                <a:lnTo>
                  <a:pt x="71" y="60"/>
                </a:lnTo>
                <a:lnTo>
                  <a:pt x="70" y="59"/>
                </a:lnTo>
                <a:lnTo>
                  <a:pt x="67" y="58"/>
                </a:lnTo>
                <a:lnTo>
                  <a:pt x="63" y="56"/>
                </a:lnTo>
                <a:lnTo>
                  <a:pt x="60" y="55"/>
                </a:lnTo>
                <a:lnTo>
                  <a:pt x="56" y="54"/>
                </a:lnTo>
                <a:lnTo>
                  <a:pt x="54" y="52"/>
                </a:lnTo>
                <a:lnTo>
                  <a:pt x="53" y="52"/>
                </a:lnTo>
                <a:lnTo>
                  <a:pt x="51" y="52"/>
                </a:lnTo>
                <a:lnTo>
                  <a:pt x="50" y="54"/>
                </a:lnTo>
                <a:lnTo>
                  <a:pt x="49" y="55"/>
                </a:lnTo>
                <a:lnTo>
                  <a:pt x="46" y="56"/>
                </a:lnTo>
                <a:lnTo>
                  <a:pt x="43" y="59"/>
                </a:lnTo>
                <a:lnTo>
                  <a:pt x="38" y="56"/>
                </a:lnTo>
                <a:lnTo>
                  <a:pt x="34" y="54"/>
                </a:lnTo>
                <a:lnTo>
                  <a:pt x="30" y="50"/>
                </a:lnTo>
                <a:lnTo>
                  <a:pt x="26" y="46"/>
                </a:lnTo>
                <a:lnTo>
                  <a:pt x="24" y="42"/>
                </a:lnTo>
                <a:lnTo>
                  <a:pt x="21" y="38"/>
                </a:lnTo>
                <a:lnTo>
                  <a:pt x="19" y="34"/>
                </a:lnTo>
                <a:lnTo>
                  <a:pt x="17" y="30"/>
                </a:lnTo>
                <a:lnTo>
                  <a:pt x="20" y="26"/>
                </a:lnTo>
                <a:lnTo>
                  <a:pt x="22" y="24"/>
                </a:lnTo>
                <a:lnTo>
                  <a:pt x="24" y="22"/>
                </a:lnTo>
                <a:lnTo>
                  <a:pt x="24" y="21"/>
                </a:lnTo>
                <a:lnTo>
                  <a:pt x="24" y="20"/>
                </a:lnTo>
                <a:lnTo>
                  <a:pt x="24" y="17"/>
                </a:lnTo>
                <a:lnTo>
                  <a:pt x="24" y="13"/>
                </a:lnTo>
                <a:lnTo>
                  <a:pt x="22" y="9"/>
                </a:lnTo>
                <a:lnTo>
                  <a:pt x="21" y="7"/>
                </a:lnTo>
                <a:lnTo>
                  <a:pt x="20" y="4"/>
                </a:lnTo>
                <a:lnTo>
                  <a:pt x="19" y="3"/>
                </a:lnTo>
                <a:lnTo>
                  <a:pt x="19" y="1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4"/>
                </a:lnTo>
                <a:lnTo>
                  <a:pt x="3" y="7"/>
                </a:lnTo>
                <a:lnTo>
                  <a:pt x="0" y="9"/>
                </a:lnTo>
                <a:lnTo>
                  <a:pt x="0" y="14"/>
                </a:lnTo>
                <a:lnTo>
                  <a:pt x="2" y="26"/>
                </a:lnTo>
                <a:lnTo>
                  <a:pt x="7" y="42"/>
                </a:lnTo>
                <a:lnTo>
                  <a:pt x="17" y="58"/>
                </a:lnTo>
                <a:lnTo>
                  <a:pt x="30" y="69"/>
                </a:lnTo>
                <a:lnTo>
                  <a:pt x="45" y="76"/>
                </a:lnTo>
                <a:lnTo>
                  <a:pt x="55" y="79"/>
                </a:lnTo>
                <a:lnTo>
                  <a:pt x="60" y="79"/>
                </a:lnTo>
                <a:lnTo>
                  <a:pt x="60" y="79"/>
                </a:lnTo>
                <a:lnTo>
                  <a:pt x="62" y="79"/>
                </a:lnTo>
                <a:lnTo>
                  <a:pt x="64" y="76"/>
                </a:lnTo>
                <a:lnTo>
                  <a:pt x="67" y="75"/>
                </a:lnTo>
                <a:lnTo>
                  <a:pt x="70" y="72"/>
                </a:lnTo>
                <a:lnTo>
                  <a:pt x="71" y="71"/>
                </a:lnTo>
                <a:lnTo>
                  <a:pt x="72" y="68"/>
                </a:lnTo>
                <a:lnTo>
                  <a:pt x="72" y="65"/>
                </a:lnTo>
                <a:lnTo>
                  <a:pt x="72" y="63"/>
                </a:lnTo>
                <a:lnTo>
                  <a:pt x="71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3088783" y="2406251"/>
            <a:ext cx="142833" cy="89956"/>
            <a:chOff x="5965834" y="1941525"/>
            <a:chExt cx="128548" cy="8096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6" name="Freeform 109"/>
            <p:cNvSpPr>
              <a:spLocks/>
            </p:cNvSpPr>
            <p:nvPr/>
          </p:nvSpPr>
          <p:spPr bwMode="auto">
            <a:xfrm>
              <a:off x="5972108" y="1941525"/>
              <a:ext cx="115886" cy="50800"/>
            </a:xfrm>
            <a:custGeom>
              <a:avLst/>
              <a:gdLst>
                <a:gd name="T0" fmla="*/ 73 w 73"/>
                <a:gd name="T1" fmla="*/ 0 h 32"/>
                <a:gd name="T2" fmla="*/ 72 w 73"/>
                <a:gd name="T3" fmla="*/ 0 h 32"/>
                <a:gd name="T4" fmla="*/ 1 w 73"/>
                <a:gd name="T5" fmla="*/ 0 h 32"/>
                <a:gd name="T6" fmla="*/ 0 w 73"/>
                <a:gd name="T7" fmla="*/ 0 h 32"/>
                <a:gd name="T8" fmla="*/ 37 w 73"/>
                <a:gd name="T9" fmla="*/ 32 h 32"/>
                <a:gd name="T10" fmla="*/ 73 w 7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2">
                  <a:moveTo>
                    <a:pt x="73" y="0"/>
                  </a:moveTo>
                  <a:lnTo>
                    <a:pt x="7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7" y="3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10"/>
            <p:cNvSpPr>
              <a:spLocks/>
            </p:cNvSpPr>
            <p:nvPr/>
          </p:nvSpPr>
          <p:spPr bwMode="auto">
            <a:xfrm>
              <a:off x="6053108" y="1947877"/>
              <a:ext cx="41274" cy="69850"/>
            </a:xfrm>
            <a:custGeom>
              <a:avLst/>
              <a:gdLst>
                <a:gd name="T0" fmla="*/ 25 w 26"/>
                <a:gd name="T1" fmla="*/ 0 h 44"/>
                <a:gd name="T2" fmla="*/ 0 w 26"/>
                <a:gd name="T3" fmla="*/ 22 h 44"/>
                <a:gd name="T4" fmla="*/ 25 w 26"/>
                <a:gd name="T5" fmla="*/ 44 h 44"/>
                <a:gd name="T6" fmla="*/ 26 w 26"/>
                <a:gd name="T7" fmla="*/ 42 h 44"/>
                <a:gd name="T8" fmla="*/ 26 w 26"/>
                <a:gd name="T9" fmla="*/ 1 h 44"/>
                <a:gd name="T10" fmla="*/ 25 w 2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4">
                  <a:moveTo>
                    <a:pt x="25" y="0"/>
                  </a:moveTo>
                  <a:lnTo>
                    <a:pt x="0" y="22"/>
                  </a:lnTo>
                  <a:lnTo>
                    <a:pt x="25" y="44"/>
                  </a:lnTo>
                  <a:lnTo>
                    <a:pt x="26" y="42"/>
                  </a:lnTo>
                  <a:lnTo>
                    <a:pt x="26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1"/>
            <p:cNvSpPr>
              <a:spLocks/>
            </p:cNvSpPr>
            <p:nvPr/>
          </p:nvSpPr>
          <p:spPr bwMode="auto">
            <a:xfrm>
              <a:off x="5965834" y="1944695"/>
              <a:ext cx="41275" cy="73025"/>
            </a:xfrm>
            <a:custGeom>
              <a:avLst/>
              <a:gdLst>
                <a:gd name="T0" fmla="*/ 0 w 26"/>
                <a:gd name="T1" fmla="*/ 0 h 46"/>
                <a:gd name="T2" fmla="*/ 0 w 26"/>
                <a:gd name="T3" fmla="*/ 3 h 46"/>
                <a:gd name="T4" fmla="*/ 0 w 26"/>
                <a:gd name="T5" fmla="*/ 44 h 46"/>
                <a:gd name="T6" fmla="*/ 0 w 26"/>
                <a:gd name="T7" fmla="*/ 46 h 46"/>
                <a:gd name="T8" fmla="*/ 26 w 26"/>
                <a:gd name="T9" fmla="*/ 24 h 46"/>
                <a:gd name="T10" fmla="*/ 0 w 2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6">
                  <a:moveTo>
                    <a:pt x="0" y="0"/>
                  </a:moveTo>
                  <a:lnTo>
                    <a:pt x="0" y="3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2"/>
            <p:cNvSpPr>
              <a:spLocks/>
            </p:cNvSpPr>
            <p:nvPr/>
          </p:nvSpPr>
          <p:spPr bwMode="auto">
            <a:xfrm>
              <a:off x="5972211" y="1985973"/>
              <a:ext cx="114301" cy="36513"/>
            </a:xfrm>
            <a:custGeom>
              <a:avLst/>
              <a:gdLst>
                <a:gd name="T0" fmla="*/ 37 w 72"/>
                <a:gd name="T1" fmla="*/ 11 h 23"/>
                <a:gd name="T2" fmla="*/ 26 w 72"/>
                <a:gd name="T3" fmla="*/ 0 h 23"/>
                <a:gd name="T4" fmla="*/ 0 w 72"/>
                <a:gd name="T5" fmla="*/ 23 h 23"/>
                <a:gd name="T6" fmla="*/ 1 w 72"/>
                <a:gd name="T7" fmla="*/ 23 h 23"/>
                <a:gd name="T8" fmla="*/ 72 w 72"/>
                <a:gd name="T9" fmla="*/ 23 h 23"/>
                <a:gd name="T10" fmla="*/ 47 w 72"/>
                <a:gd name="T11" fmla="*/ 0 h 23"/>
                <a:gd name="T12" fmla="*/ 37 w 72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3">
                  <a:moveTo>
                    <a:pt x="37" y="11"/>
                  </a:moveTo>
                  <a:lnTo>
                    <a:pt x="26" y="0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72" y="23"/>
                  </a:lnTo>
                  <a:lnTo>
                    <a:pt x="47" y="0"/>
                  </a:lnTo>
                  <a:lnTo>
                    <a:pt x="37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363593" y="2406247"/>
            <a:ext cx="142942" cy="98777"/>
            <a:chOff x="4413218" y="1941505"/>
            <a:chExt cx="128647" cy="889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4413218" y="1941505"/>
              <a:ext cx="87312" cy="88900"/>
            </a:xfrm>
            <a:custGeom>
              <a:avLst/>
              <a:gdLst>
                <a:gd name="T0" fmla="*/ 50 w 55"/>
                <a:gd name="T1" fmla="*/ 0 h 56"/>
                <a:gd name="T2" fmla="*/ 4 w 55"/>
                <a:gd name="T3" fmla="*/ 0 h 56"/>
                <a:gd name="T4" fmla="*/ 2 w 55"/>
                <a:gd name="T5" fmla="*/ 0 h 56"/>
                <a:gd name="T6" fmla="*/ 0 w 55"/>
                <a:gd name="T7" fmla="*/ 2 h 56"/>
                <a:gd name="T8" fmla="*/ 0 w 55"/>
                <a:gd name="T9" fmla="*/ 5 h 56"/>
                <a:gd name="T10" fmla="*/ 0 w 55"/>
                <a:gd name="T11" fmla="*/ 51 h 56"/>
                <a:gd name="T12" fmla="*/ 0 w 55"/>
                <a:gd name="T13" fmla="*/ 53 h 56"/>
                <a:gd name="T14" fmla="*/ 2 w 55"/>
                <a:gd name="T15" fmla="*/ 55 h 56"/>
                <a:gd name="T16" fmla="*/ 4 w 55"/>
                <a:gd name="T17" fmla="*/ 56 h 56"/>
                <a:gd name="T18" fmla="*/ 50 w 55"/>
                <a:gd name="T19" fmla="*/ 56 h 56"/>
                <a:gd name="T20" fmla="*/ 53 w 55"/>
                <a:gd name="T21" fmla="*/ 55 h 56"/>
                <a:gd name="T22" fmla="*/ 55 w 55"/>
                <a:gd name="T23" fmla="*/ 53 h 56"/>
                <a:gd name="T24" fmla="*/ 55 w 55"/>
                <a:gd name="T25" fmla="*/ 51 h 56"/>
                <a:gd name="T26" fmla="*/ 55 w 55"/>
                <a:gd name="T27" fmla="*/ 5 h 56"/>
                <a:gd name="T28" fmla="*/ 55 w 55"/>
                <a:gd name="T29" fmla="*/ 2 h 56"/>
                <a:gd name="T30" fmla="*/ 53 w 55"/>
                <a:gd name="T31" fmla="*/ 0 h 56"/>
                <a:gd name="T32" fmla="*/ 50 w 55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6">
                  <a:moveTo>
                    <a:pt x="50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50" y="56"/>
                  </a:lnTo>
                  <a:lnTo>
                    <a:pt x="53" y="55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4510115" y="1954223"/>
              <a:ext cx="31750" cy="61913"/>
            </a:xfrm>
            <a:custGeom>
              <a:avLst/>
              <a:gdLst>
                <a:gd name="T0" fmla="*/ 15 w 20"/>
                <a:gd name="T1" fmla="*/ 1 h 39"/>
                <a:gd name="T2" fmla="*/ 6 w 20"/>
                <a:gd name="T3" fmla="*/ 6 h 39"/>
                <a:gd name="T4" fmla="*/ 3 w 20"/>
                <a:gd name="T5" fmla="*/ 7 h 39"/>
                <a:gd name="T6" fmla="*/ 0 w 20"/>
                <a:gd name="T7" fmla="*/ 10 h 39"/>
                <a:gd name="T8" fmla="*/ 0 w 20"/>
                <a:gd name="T9" fmla="*/ 30 h 39"/>
                <a:gd name="T10" fmla="*/ 3 w 20"/>
                <a:gd name="T11" fmla="*/ 31 h 39"/>
                <a:gd name="T12" fmla="*/ 6 w 20"/>
                <a:gd name="T13" fmla="*/ 34 h 39"/>
                <a:gd name="T14" fmla="*/ 15 w 20"/>
                <a:gd name="T15" fmla="*/ 39 h 39"/>
                <a:gd name="T16" fmla="*/ 18 w 20"/>
                <a:gd name="T17" fmla="*/ 39 h 39"/>
                <a:gd name="T18" fmla="*/ 19 w 20"/>
                <a:gd name="T19" fmla="*/ 39 h 39"/>
                <a:gd name="T20" fmla="*/ 20 w 20"/>
                <a:gd name="T21" fmla="*/ 36 h 39"/>
                <a:gd name="T22" fmla="*/ 20 w 20"/>
                <a:gd name="T23" fmla="*/ 3 h 39"/>
                <a:gd name="T24" fmla="*/ 19 w 20"/>
                <a:gd name="T25" fmla="*/ 1 h 39"/>
                <a:gd name="T26" fmla="*/ 18 w 20"/>
                <a:gd name="T27" fmla="*/ 0 h 39"/>
                <a:gd name="T28" fmla="*/ 15 w 20"/>
                <a:gd name="T2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9">
                  <a:moveTo>
                    <a:pt x="15" y="1"/>
                  </a:moveTo>
                  <a:lnTo>
                    <a:pt x="6" y="6"/>
                  </a:lnTo>
                  <a:lnTo>
                    <a:pt x="3" y="7"/>
                  </a:lnTo>
                  <a:lnTo>
                    <a:pt x="0" y="10"/>
                  </a:lnTo>
                  <a:lnTo>
                    <a:pt x="0" y="30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9" y="39"/>
                  </a:lnTo>
                  <a:lnTo>
                    <a:pt x="20" y="36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663710" y="2406262"/>
            <a:ext cx="142868" cy="142878"/>
            <a:chOff x="6483389" y="1941523"/>
            <a:chExt cx="128582" cy="12859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4" name="Freeform 115"/>
            <p:cNvSpPr>
              <a:spLocks/>
            </p:cNvSpPr>
            <p:nvPr/>
          </p:nvSpPr>
          <p:spPr bwMode="auto">
            <a:xfrm>
              <a:off x="6515133" y="1981214"/>
              <a:ext cx="96838" cy="88900"/>
            </a:xfrm>
            <a:custGeom>
              <a:avLst/>
              <a:gdLst>
                <a:gd name="T0" fmla="*/ 51 w 61"/>
                <a:gd name="T1" fmla="*/ 0 h 56"/>
                <a:gd name="T2" fmla="*/ 46 w 61"/>
                <a:gd name="T3" fmla="*/ 0 h 56"/>
                <a:gd name="T4" fmla="*/ 46 w 61"/>
                <a:gd name="T5" fmla="*/ 5 h 56"/>
                <a:gd name="T6" fmla="*/ 46 w 61"/>
                <a:gd name="T7" fmla="*/ 10 h 56"/>
                <a:gd name="T8" fmla="*/ 43 w 61"/>
                <a:gd name="T9" fmla="*/ 14 h 56"/>
                <a:gd name="T10" fmla="*/ 39 w 61"/>
                <a:gd name="T11" fmla="*/ 18 h 56"/>
                <a:gd name="T12" fmla="*/ 35 w 61"/>
                <a:gd name="T13" fmla="*/ 19 h 56"/>
                <a:gd name="T14" fmla="*/ 31 w 61"/>
                <a:gd name="T15" fmla="*/ 21 h 56"/>
                <a:gd name="T16" fmla="*/ 8 w 61"/>
                <a:gd name="T17" fmla="*/ 21 h 56"/>
                <a:gd name="T18" fmla="*/ 0 w 61"/>
                <a:gd name="T19" fmla="*/ 27 h 56"/>
                <a:gd name="T20" fmla="*/ 0 w 61"/>
                <a:gd name="T21" fmla="*/ 31 h 56"/>
                <a:gd name="T22" fmla="*/ 1 w 61"/>
                <a:gd name="T23" fmla="*/ 35 h 56"/>
                <a:gd name="T24" fmla="*/ 4 w 61"/>
                <a:gd name="T25" fmla="*/ 38 h 56"/>
                <a:gd name="T26" fmla="*/ 6 w 61"/>
                <a:gd name="T27" fmla="*/ 40 h 56"/>
                <a:gd name="T28" fmla="*/ 10 w 61"/>
                <a:gd name="T29" fmla="*/ 41 h 56"/>
                <a:gd name="T30" fmla="*/ 36 w 61"/>
                <a:gd name="T31" fmla="*/ 41 h 56"/>
                <a:gd name="T32" fmla="*/ 51 w 61"/>
                <a:gd name="T33" fmla="*/ 56 h 56"/>
                <a:gd name="T34" fmla="*/ 51 w 61"/>
                <a:gd name="T35" fmla="*/ 41 h 56"/>
                <a:gd name="T36" fmla="*/ 55 w 61"/>
                <a:gd name="T37" fmla="*/ 40 h 56"/>
                <a:gd name="T38" fmla="*/ 59 w 61"/>
                <a:gd name="T39" fmla="*/ 38 h 56"/>
                <a:gd name="T40" fmla="*/ 60 w 61"/>
                <a:gd name="T41" fmla="*/ 35 h 56"/>
                <a:gd name="T42" fmla="*/ 61 w 61"/>
                <a:gd name="T43" fmla="*/ 31 h 56"/>
                <a:gd name="T44" fmla="*/ 61 w 61"/>
                <a:gd name="T45" fmla="*/ 10 h 56"/>
                <a:gd name="T46" fmla="*/ 60 w 61"/>
                <a:gd name="T47" fmla="*/ 6 h 56"/>
                <a:gd name="T48" fmla="*/ 59 w 61"/>
                <a:gd name="T49" fmla="*/ 3 h 56"/>
                <a:gd name="T50" fmla="*/ 55 w 61"/>
                <a:gd name="T51" fmla="*/ 1 h 56"/>
                <a:gd name="T52" fmla="*/ 51 w 61"/>
                <a:gd name="T5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56">
                  <a:moveTo>
                    <a:pt x="51" y="0"/>
                  </a:moveTo>
                  <a:lnTo>
                    <a:pt x="46" y="0"/>
                  </a:lnTo>
                  <a:lnTo>
                    <a:pt x="46" y="5"/>
                  </a:lnTo>
                  <a:lnTo>
                    <a:pt x="46" y="10"/>
                  </a:lnTo>
                  <a:lnTo>
                    <a:pt x="43" y="14"/>
                  </a:lnTo>
                  <a:lnTo>
                    <a:pt x="39" y="18"/>
                  </a:lnTo>
                  <a:lnTo>
                    <a:pt x="35" y="19"/>
                  </a:lnTo>
                  <a:lnTo>
                    <a:pt x="31" y="21"/>
                  </a:lnTo>
                  <a:lnTo>
                    <a:pt x="8" y="21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4" y="38"/>
                  </a:lnTo>
                  <a:lnTo>
                    <a:pt x="6" y="40"/>
                  </a:lnTo>
                  <a:lnTo>
                    <a:pt x="10" y="41"/>
                  </a:lnTo>
                  <a:lnTo>
                    <a:pt x="36" y="41"/>
                  </a:lnTo>
                  <a:lnTo>
                    <a:pt x="51" y="56"/>
                  </a:lnTo>
                  <a:lnTo>
                    <a:pt x="51" y="41"/>
                  </a:lnTo>
                  <a:lnTo>
                    <a:pt x="55" y="40"/>
                  </a:lnTo>
                  <a:lnTo>
                    <a:pt x="59" y="38"/>
                  </a:lnTo>
                  <a:lnTo>
                    <a:pt x="60" y="35"/>
                  </a:lnTo>
                  <a:lnTo>
                    <a:pt x="61" y="31"/>
                  </a:lnTo>
                  <a:lnTo>
                    <a:pt x="61" y="10"/>
                  </a:lnTo>
                  <a:lnTo>
                    <a:pt x="60" y="6"/>
                  </a:lnTo>
                  <a:lnTo>
                    <a:pt x="59" y="3"/>
                  </a:lnTo>
                  <a:lnTo>
                    <a:pt x="55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6"/>
            <p:cNvSpPr>
              <a:spLocks/>
            </p:cNvSpPr>
            <p:nvPr/>
          </p:nvSpPr>
          <p:spPr bwMode="auto">
            <a:xfrm>
              <a:off x="6483389" y="1941523"/>
              <a:ext cx="95251" cy="88900"/>
            </a:xfrm>
            <a:custGeom>
              <a:avLst/>
              <a:gdLst>
                <a:gd name="T0" fmla="*/ 25 w 60"/>
                <a:gd name="T1" fmla="*/ 40 h 56"/>
                <a:gd name="T2" fmla="*/ 51 w 60"/>
                <a:gd name="T3" fmla="*/ 40 h 56"/>
                <a:gd name="T4" fmla="*/ 55 w 60"/>
                <a:gd name="T5" fmla="*/ 39 h 56"/>
                <a:gd name="T6" fmla="*/ 58 w 60"/>
                <a:gd name="T7" fmla="*/ 38 h 56"/>
                <a:gd name="T8" fmla="*/ 60 w 60"/>
                <a:gd name="T9" fmla="*/ 34 h 56"/>
                <a:gd name="T10" fmla="*/ 60 w 60"/>
                <a:gd name="T11" fmla="*/ 30 h 56"/>
                <a:gd name="T12" fmla="*/ 60 w 60"/>
                <a:gd name="T13" fmla="*/ 10 h 56"/>
                <a:gd name="T14" fmla="*/ 60 w 60"/>
                <a:gd name="T15" fmla="*/ 6 h 56"/>
                <a:gd name="T16" fmla="*/ 58 w 60"/>
                <a:gd name="T17" fmla="*/ 2 h 56"/>
                <a:gd name="T18" fmla="*/ 55 w 60"/>
                <a:gd name="T19" fmla="*/ 1 h 56"/>
                <a:gd name="T20" fmla="*/ 51 w 60"/>
                <a:gd name="T21" fmla="*/ 0 h 56"/>
                <a:gd name="T22" fmla="*/ 11 w 60"/>
                <a:gd name="T23" fmla="*/ 0 h 56"/>
                <a:gd name="T24" fmla="*/ 7 w 60"/>
                <a:gd name="T25" fmla="*/ 1 h 56"/>
                <a:gd name="T26" fmla="*/ 3 w 60"/>
                <a:gd name="T27" fmla="*/ 2 h 56"/>
                <a:gd name="T28" fmla="*/ 0 w 60"/>
                <a:gd name="T29" fmla="*/ 6 h 56"/>
                <a:gd name="T30" fmla="*/ 0 w 60"/>
                <a:gd name="T31" fmla="*/ 10 h 56"/>
                <a:gd name="T32" fmla="*/ 0 w 60"/>
                <a:gd name="T33" fmla="*/ 30 h 56"/>
                <a:gd name="T34" fmla="*/ 0 w 60"/>
                <a:gd name="T35" fmla="*/ 34 h 56"/>
                <a:gd name="T36" fmla="*/ 3 w 60"/>
                <a:gd name="T37" fmla="*/ 38 h 56"/>
                <a:gd name="T38" fmla="*/ 7 w 60"/>
                <a:gd name="T39" fmla="*/ 39 h 56"/>
                <a:gd name="T40" fmla="*/ 11 w 60"/>
                <a:gd name="T41" fmla="*/ 40 h 56"/>
                <a:gd name="T42" fmla="*/ 11 w 60"/>
                <a:gd name="T43" fmla="*/ 56 h 56"/>
                <a:gd name="T44" fmla="*/ 25 w 60"/>
                <a:gd name="T45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6">
                  <a:moveTo>
                    <a:pt x="25" y="40"/>
                  </a:moveTo>
                  <a:lnTo>
                    <a:pt x="51" y="40"/>
                  </a:lnTo>
                  <a:lnTo>
                    <a:pt x="55" y="39"/>
                  </a:lnTo>
                  <a:lnTo>
                    <a:pt x="58" y="38"/>
                  </a:lnTo>
                  <a:lnTo>
                    <a:pt x="60" y="34"/>
                  </a:lnTo>
                  <a:lnTo>
                    <a:pt x="60" y="30"/>
                  </a:lnTo>
                  <a:lnTo>
                    <a:pt x="60" y="10"/>
                  </a:lnTo>
                  <a:lnTo>
                    <a:pt x="60" y="6"/>
                  </a:lnTo>
                  <a:lnTo>
                    <a:pt x="58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3" y="38"/>
                  </a:lnTo>
                  <a:lnTo>
                    <a:pt x="7" y="39"/>
                  </a:lnTo>
                  <a:lnTo>
                    <a:pt x="11" y="40"/>
                  </a:lnTo>
                  <a:lnTo>
                    <a:pt x="11" y="56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2513668" y="2406267"/>
            <a:ext cx="142875" cy="142875"/>
            <a:chOff x="5448333" y="1941523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7" name="Freeform 117"/>
            <p:cNvSpPr>
              <a:spLocks/>
            </p:cNvSpPr>
            <p:nvPr/>
          </p:nvSpPr>
          <p:spPr bwMode="auto">
            <a:xfrm>
              <a:off x="5448333" y="2036773"/>
              <a:ext cx="33338" cy="33338"/>
            </a:xfrm>
            <a:custGeom>
              <a:avLst/>
              <a:gdLst>
                <a:gd name="T0" fmla="*/ 11 w 21"/>
                <a:gd name="T1" fmla="*/ 0 h 21"/>
                <a:gd name="T2" fmla="*/ 7 w 21"/>
                <a:gd name="T3" fmla="*/ 0 h 21"/>
                <a:gd name="T4" fmla="*/ 3 w 21"/>
                <a:gd name="T5" fmla="*/ 3 h 21"/>
                <a:gd name="T6" fmla="*/ 0 w 21"/>
                <a:gd name="T7" fmla="*/ 6 h 21"/>
                <a:gd name="T8" fmla="*/ 0 w 21"/>
                <a:gd name="T9" fmla="*/ 10 h 21"/>
                <a:gd name="T10" fmla="*/ 0 w 21"/>
                <a:gd name="T11" fmla="*/ 14 h 21"/>
                <a:gd name="T12" fmla="*/ 3 w 21"/>
                <a:gd name="T13" fmla="*/ 18 h 21"/>
                <a:gd name="T14" fmla="*/ 7 w 21"/>
                <a:gd name="T15" fmla="*/ 21 h 21"/>
                <a:gd name="T16" fmla="*/ 11 w 21"/>
                <a:gd name="T17" fmla="*/ 21 h 21"/>
                <a:gd name="T18" fmla="*/ 15 w 21"/>
                <a:gd name="T19" fmla="*/ 21 h 21"/>
                <a:gd name="T20" fmla="*/ 19 w 21"/>
                <a:gd name="T21" fmla="*/ 18 h 21"/>
                <a:gd name="T22" fmla="*/ 21 w 21"/>
                <a:gd name="T23" fmla="*/ 14 h 21"/>
                <a:gd name="T24" fmla="*/ 21 w 21"/>
                <a:gd name="T25" fmla="*/ 10 h 21"/>
                <a:gd name="T26" fmla="*/ 21 w 21"/>
                <a:gd name="T27" fmla="*/ 6 h 21"/>
                <a:gd name="T28" fmla="*/ 19 w 21"/>
                <a:gd name="T29" fmla="*/ 3 h 21"/>
                <a:gd name="T30" fmla="*/ 15 w 21"/>
                <a:gd name="T31" fmla="*/ 0 h 21"/>
                <a:gd name="T32" fmla="*/ 11 w 21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9" y="18"/>
                  </a:lnTo>
                  <a:lnTo>
                    <a:pt x="21" y="14"/>
                  </a:lnTo>
                  <a:lnTo>
                    <a:pt x="21" y="10"/>
                  </a:lnTo>
                  <a:lnTo>
                    <a:pt x="21" y="6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18"/>
            <p:cNvSpPr>
              <a:spLocks/>
            </p:cNvSpPr>
            <p:nvPr/>
          </p:nvSpPr>
          <p:spPr bwMode="auto">
            <a:xfrm>
              <a:off x="5448333" y="1984386"/>
              <a:ext cx="85726" cy="85725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15 h 54"/>
                <a:gd name="T4" fmla="*/ 15 w 54"/>
                <a:gd name="T5" fmla="*/ 19 h 54"/>
                <a:gd name="T6" fmla="*/ 28 w 54"/>
                <a:gd name="T7" fmla="*/ 26 h 54"/>
                <a:gd name="T8" fmla="*/ 36 w 54"/>
                <a:gd name="T9" fmla="*/ 39 h 54"/>
                <a:gd name="T10" fmla="*/ 40 w 54"/>
                <a:gd name="T11" fmla="*/ 54 h 54"/>
                <a:gd name="T12" fmla="*/ 54 w 54"/>
                <a:gd name="T13" fmla="*/ 54 h 54"/>
                <a:gd name="T14" fmla="*/ 50 w 54"/>
                <a:gd name="T15" fmla="*/ 37 h 54"/>
                <a:gd name="T16" fmla="*/ 43 w 54"/>
                <a:gd name="T17" fmla="*/ 22 h 54"/>
                <a:gd name="T18" fmla="*/ 32 w 54"/>
                <a:gd name="T19" fmla="*/ 11 h 54"/>
                <a:gd name="T20" fmla="*/ 17 w 54"/>
                <a:gd name="T21" fmla="*/ 4 h 54"/>
                <a:gd name="T22" fmla="*/ 0 w 54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15"/>
                  </a:lnTo>
                  <a:lnTo>
                    <a:pt x="15" y="19"/>
                  </a:lnTo>
                  <a:lnTo>
                    <a:pt x="28" y="26"/>
                  </a:lnTo>
                  <a:lnTo>
                    <a:pt x="36" y="39"/>
                  </a:lnTo>
                  <a:lnTo>
                    <a:pt x="40" y="54"/>
                  </a:lnTo>
                  <a:lnTo>
                    <a:pt x="54" y="54"/>
                  </a:lnTo>
                  <a:lnTo>
                    <a:pt x="50" y="37"/>
                  </a:lnTo>
                  <a:lnTo>
                    <a:pt x="43" y="22"/>
                  </a:lnTo>
                  <a:lnTo>
                    <a:pt x="32" y="11"/>
                  </a:lnTo>
                  <a:lnTo>
                    <a:pt x="17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19"/>
            <p:cNvSpPr>
              <a:spLocks/>
            </p:cNvSpPr>
            <p:nvPr/>
          </p:nvSpPr>
          <p:spPr bwMode="auto">
            <a:xfrm>
              <a:off x="5448333" y="1941523"/>
              <a:ext cx="128588" cy="128588"/>
            </a:xfrm>
            <a:custGeom>
              <a:avLst/>
              <a:gdLst>
                <a:gd name="T0" fmla="*/ 0 w 81"/>
                <a:gd name="T1" fmla="*/ 0 h 81"/>
                <a:gd name="T2" fmla="*/ 0 w 81"/>
                <a:gd name="T3" fmla="*/ 14 h 81"/>
                <a:gd name="T4" fmla="*/ 21 w 81"/>
                <a:gd name="T5" fmla="*/ 18 h 81"/>
                <a:gd name="T6" fmla="*/ 40 w 81"/>
                <a:gd name="T7" fmla="*/ 27 h 81"/>
                <a:gd name="T8" fmla="*/ 54 w 81"/>
                <a:gd name="T9" fmla="*/ 42 h 81"/>
                <a:gd name="T10" fmla="*/ 63 w 81"/>
                <a:gd name="T11" fmla="*/ 60 h 81"/>
                <a:gd name="T12" fmla="*/ 67 w 81"/>
                <a:gd name="T13" fmla="*/ 81 h 81"/>
                <a:gd name="T14" fmla="*/ 81 w 81"/>
                <a:gd name="T15" fmla="*/ 81 h 81"/>
                <a:gd name="T16" fmla="*/ 79 w 81"/>
                <a:gd name="T17" fmla="*/ 59 h 81"/>
                <a:gd name="T18" fmla="*/ 70 w 81"/>
                <a:gd name="T19" fmla="*/ 40 h 81"/>
                <a:gd name="T20" fmla="*/ 58 w 81"/>
                <a:gd name="T21" fmla="*/ 23 h 81"/>
                <a:gd name="T22" fmla="*/ 41 w 81"/>
                <a:gd name="T23" fmla="*/ 11 h 81"/>
                <a:gd name="T24" fmla="*/ 22 w 81"/>
                <a:gd name="T25" fmla="*/ 2 h 81"/>
                <a:gd name="T26" fmla="*/ 0 w 81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81">
                  <a:moveTo>
                    <a:pt x="0" y="0"/>
                  </a:moveTo>
                  <a:lnTo>
                    <a:pt x="0" y="14"/>
                  </a:lnTo>
                  <a:lnTo>
                    <a:pt x="21" y="18"/>
                  </a:lnTo>
                  <a:lnTo>
                    <a:pt x="40" y="27"/>
                  </a:lnTo>
                  <a:lnTo>
                    <a:pt x="54" y="42"/>
                  </a:lnTo>
                  <a:lnTo>
                    <a:pt x="63" y="60"/>
                  </a:lnTo>
                  <a:lnTo>
                    <a:pt x="67" y="81"/>
                  </a:lnTo>
                  <a:lnTo>
                    <a:pt x="81" y="81"/>
                  </a:lnTo>
                  <a:lnTo>
                    <a:pt x="79" y="59"/>
                  </a:lnTo>
                  <a:lnTo>
                    <a:pt x="70" y="40"/>
                  </a:lnTo>
                  <a:lnTo>
                    <a:pt x="58" y="23"/>
                  </a:lnTo>
                  <a:lnTo>
                    <a:pt x="41" y="11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0" name="Freeform 120"/>
          <p:cNvSpPr>
            <a:spLocks noEditPoints="1"/>
          </p:cNvSpPr>
          <p:nvPr/>
        </p:nvSpPr>
        <p:spPr bwMode="auto">
          <a:xfrm>
            <a:off x="3376212" y="2406267"/>
            <a:ext cx="144640" cy="142875"/>
          </a:xfrm>
          <a:custGeom>
            <a:avLst/>
            <a:gdLst>
              <a:gd name="T0" fmla="*/ 0 w 82"/>
              <a:gd name="T1" fmla="*/ 0 h 81"/>
              <a:gd name="T2" fmla="*/ 0 w 82"/>
              <a:gd name="T3" fmla="*/ 61 h 81"/>
              <a:gd name="T4" fmla="*/ 20 w 82"/>
              <a:gd name="T5" fmla="*/ 61 h 81"/>
              <a:gd name="T6" fmla="*/ 20 w 82"/>
              <a:gd name="T7" fmla="*/ 81 h 81"/>
              <a:gd name="T8" fmla="*/ 49 w 82"/>
              <a:gd name="T9" fmla="*/ 61 h 81"/>
              <a:gd name="T10" fmla="*/ 82 w 82"/>
              <a:gd name="T11" fmla="*/ 61 h 81"/>
              <a:gd name="T12" fmla="*/ 82 w 82"/>
              <a:gd name="T13" fmla="*/ 0 h 81"/>
              <a:gd name="T14" fmla="*/ 0 w 82"/>
              <a:gd name="T15" fmla="*/ 0 h 81"/>
              <a:gd name="T16" fmla="*/ 72 w 82"/>
              <a:gd name="T17" fmla="*/ 51 h 81"/>
              <a:gd name="T18" fmla="*/ 51 w 82"/>
              <a:gd name="T19" fmla="*/ 51 h 81"/>
              <a:gd name="T20" fmla="*/ 31 w 82"/>
              <a:gd name="T21" fmla="*/ 66 h 81"/>
              <a:gd name="T22" fmla="*/ 31 w 82"/>
              <a:gd name="T23" fmla="*/ 51 h 81"/>
              <a:gd name="T24" fmla="*/ 10 w 82"/>
              <a:gd name="T25" fmla="*/ 51 h 81"/>
              <a:gd name="T26" fmla="*/ 10 w 82"/>
              <a:gd name="T27" fmla="*/ 10 h 81"/>
              <a:gd name="T28" fmla="*/ 72 w 82"/>
              <a:gd name="T29" fmla="*/ 10 h 81"/>
              <a:gd name="T30" fmla="*/ 72 w 82"/>
              <a:gd name="T31" fmla="*/ 5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" h="81">
                <a:moveTo>
                  <a:pt x="0" y="0"/>
                </a:moveTo>
                <a:lnTo>
                  <a:pt x="0" y="61"/>
                </a:lnTo>
                <a:lnTo>
                  <a:pt x="20" y="61"/>
                </a:lnTo>
                <a:lnTo>
                  <a:pt x="20" y="81"/>
                </a:lnTo>
                <a:lnTo>
                  <a:pt x="49" y="61"/>
                </a:lnTo>
                <a:lnTo>
                  <a:pt x="82" y="61"/>
                </a:lnTo>
                <a:lnTo>
                  <a:pt x="82" y="0"/>
                </a:lnTo>
                <a:lnTo>
                  <a:pt x="0" y="0"/>
                </a:lnTo>
                <a:close/>
                <a:moveTo>
                  <a:pt x="72" y="51"/>
                </a:moveTo>
                <a:lnTo>
                  <a:pt x="51" y="51"/>
                </a:lnTo>
                <a:lnTo>
                  <a:pt x="31" y="66"/>
                </a:lnTo>
                <a:lnTo>
                  <a:pt x="31" y="51"/>
                </a:lnTo>
                <a:lnTo>
                  <a:pt x="10" y="51"/>
                </a:lnTo>
                <a:lnTo>
                  <a:pt x="10" y="10"/>
                </a:lnTo>
                <a:lnTo>
                  <a:pt x="72" y="10"/>
                </a:lnTo>
                <a:lnTo>
                  <a:pt x="72" y="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1" name="Freeform 121"/>
          <p:cNvSpPr>
            <a:spLocks noEditPoints="1"/>
          </p:cNvSpPr>
          <p:nvPr/>
        </p:nvSpPr>
        <p:spPr bwMode="auto">
          <a:xfrm>
            <a:off x="1651124" y="2423906"/>
            <a:ext cx="142875" cy="125236"/>
          </a:xfrm>
          <a:custGeom>
            <a:avLst/>
            <a:gdLst>
              <a:gd name="T0" fmla="*/ 66 w 81"/>
              <a:gd name="T1" fmla="*/ 5 h 71"/>
              <a:gd name="T2" fmla="*/ 66 w 81"/>
              <a:gd name="T3" fmla="*/ 9 h 71"/>
              <a:gd name="T4" fmla="*/ 10 w 81"/>
              <a:gd name="T5" fmla="*/ 25 h 71"/>
              <a:gd name="T6" fmla="*/ 0 w 81"/>
              <a:gd name="T7" fmla="*/ 20 h 71"/>
              <a:gd name="T8" fmla="*/ 0 w 81"/>
              <a:gd name="T9" fmla="*/ 51 h 71"/>
              <a:gd name="T10" fmla="*/ 10 w 81"/>
              <a:gd name="T11" fmla="*/ 46 h 71"/>
              <a:gd name="T12" fmla="*/ 15 w 81"/>
              <a:gd name="T13" fmla="*/ 47 h 71"/>
              <a:gd name="T14" fmla="*/ 14 w 81"/>
              <a:gd name="T15" fmla="*/ 54 h 71"/>
              <a:gd name="T16" fmla="*/ 14 w 81"/>
              <a:gd name="T17" fmla="*/ 56 h 71"/>
              <a:gd name="T18" fmla="*/ 15 w 81"/>
              <a:gd name="T19" fmla="*/ 59 h 71"/>
              <a:gd name="T20" fmla="*/ 17 w 81"/>
              <a:gd name="T21" fmla="*/ 62 h 71"/>
              <a:gd name="T22" fmla="*/ 19 w 81"/>
              <a:gd name="T23" fmla="*/ 63 h 71"/>
              <a:gd name="T24" fmla="*/ 35 w 81"/>
              <a:gd name="T25" fmla="*/ 67 h 71"/>
              <a:gd name="T26" fmla="*/ 36 w 81"/>
              <a:gd name="T27" fmla="*/ 67 h 71"/>
              <a:gd name="T28" fmla="*/ 40 w 81"/>
              <a:gd name="T29" fmla="*/ 67 h 71"/>
              <a:gd name="T30" fmla="*/ 43 w 81"/>
              <a:gd name="T31" fmla="*/ 64 h 71"/>
              <a:gd name="T32" fmla="*/ 44 w 81"/>
              <a:gd name="T33" fmla="*/ 62 h 71"/>
              <a:gd name="T34" fmla="*/ 45 w 81"/>
              <a:gd name="T35" fmla="*/ 55 h 71"/>
              <a:gd name="T36" fmla="*/ 66 w 81"/>
              <a:gd name="T37" fmla="*/ 60 h 71"/>
              <a:gd name="T38" fmla="*/ 66 w 81"/>
              <a:gd name="T39" fmla="*/ 66 h 71"/>
              <a:gd name="T40" fmla="*/ 81 w 81"/>
              <a:gd name="T41" fmla="*/ 71 h 71"/>
              <a:gd name="T42" fmla="*/ 81 w 81"/>
              <a:gd name="T43" fmla="*/ 0 h 71"/>
              <a:gd name="T44" fmla="*/ 66 w 81"/>
              <a:gd name="T45" fmla="*/ 5 h 71"/>
              <a:gd name="T46" fmla="*/ 39 w 81"/>
              <a:gd name="T47" fmla="*/ 60 h 71"/>
              <a:gd name="T48" fmla="*/ 38 w 81"/>
              <a:gd name="T49" fmla="*/ 62 h 71"/>
              <a:gd name="T50" fmla="*/ 36 w 81"/>
              <a:gd name="T51" fmla="*/ 62 h 71"/>
              <a:gd name="T52" fmla="*/ 21 w 81"/>
              <a:gd name="T53" fmla="*/ 58 h 71"/>
              <a:gd name="T54" fmla="*/ 19 w 81"/>
              <a:gd name="T55" fmla="*/ 56 h 71"/>
              <a:gd name="T56" fmla="*/ 19 w 81"/>
              <a:gd name="T57" fmla="*/ 55 h 71"/>
              <a:gd name="T58" fmla="*/ 21 w 81"/>
              <a:gd name="T59" fmla="*/ 49 h 71"/>
              <a:gd name="T60" fmla="*/ 40 w 81"/>
              <a:gd name="T61" fmla="*/ 54 h 71"/>
              <a:gd name="T62" fmla="*/ 39 w 81"/>
              <a:gd name="T63" fmla="*/ 60 h 71"/>
              <a:gd name="T64" fmla="*/ 66 w 81"/>
              <a:gd name="T65" fmla="*/ 36 h 71"/>
              <a:gd name="T66" fmla="*/ 10 w 81"/>
              <a:gd name="T67" fmla="*/ 36 h 71"/>
              <a:gd name="T68" fmla="*/ 10 w 81"/>
              <a:gd name="T69" fmla="*/ 30 h 71"/>
              <a:gd name="T70" fmla="*/ 66 w 81"/>
              <a:gd name="T71" fmla="*/ 15 h 71"/>
              <a:gd name="T72" fmla="*/ 66 w 81"/>
              <a:gd name="T73" fmla="*/ 36 h 71"/>
              <a:gd name="T74" fmla="*/ 76 w 81"/>
              <a:gd name="T75" fmla="*/ 36 h 71"/>
              <a:gd name="T76" fmla="*/ 72 w 81"/>
              <a:gd name="T77" fmla="*/ 36 h 71"/>
              <a:gd name="T78" fmla="*/ 72 w 81"/>
              <a:gd name="T79" fmla="*/ 9 h 71"/>
              <a:gd name="T80" fmla="*/ 76 w 81"/>
              <a:gd name="T81" fmla="*/ 9 h 71"/>
              <a:gd name="T82" fmla="*/ 76 w 81"/>
              <a:gd name="T83" fmla="*/ 3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" h="71">
                <a:moveTo>
                  <a:pt x="66" y="5"/>
                </a:moveTo>
                <a:lnTo>
                  <a:pt x="66" y="9"/>
                </a:lnTo>
                <a:lnTo>
                  <a:pt x="10" y="25"/>
                </a:lnTo>
                <a:lnTo>
                  <a:pt x="0" y="20"/>
                </a:lnTo>
                <a:lnTo>
                  <a:pt x="0" y="51"/>
                </a:lnTo>
                <a:lnTo>
                  <a:pt x="10" y="46"/>
                </a:lnTo>
                <a:lnTo>
                  <a:pt x="15" y="47"/>
                </a:lnTo>
                <a:lnTo>
                  <a:pt x="14" y="54"/>
                </a:lnTo>
                <a:lnTo>
                  <a:pt x="14" y="56"/>
                </a:lnTo>
                <a:lnTo>
                  <a:pt x="15" y="59"/>
                </a:lnTo>
                <a:lnTo>
                  <a:pt x="17" y="62"/>
                </a:lnTo>
                <a:lnTo>
                  <a:pt x="19" y="63"/>
                </a:lnTo>
                <a:lnTo>
                  <a:pt x="35" y="67"/>
                </a:lnTo>
                <a:lnTo>
                  <a:pt x="36" y="67"/>
                </a:lnTo>
                <a:lnTo>
                  <a:pt x="40" y="67"/>
                </a:lnTo>
                <a:lnTo>
                  <a:pt x="43" y="64"/>
                </a:lnTo>
                <a:lnTo>
                  <a:pt x="44" y="62"/>
                </a:lnTo>
                <a:lnTo>
                  <a:pt x="45" y="55"/>
                </a:lnTo>
                <a:lnTo>
                  <a:pt x="66" y="60"/>
                </a:lnTo>
                <a:lnTo>
                  <a:pt x="66" y="66"/>
                </a:lnTo>
                <a:lnTo>
                  <a:pt x="81" y="71"/>
                </a:lnTo>
                <a:lnTo>
                  <a:pt x="81" y="0"/>
                </a:lnTo>
                <a:lnTo>
                  <a:pt x="66" y="5"/>
                </a:lnTo>
                <a:close/>
                <a:moveTo>
                  <a:pt x="39" y="60"/>
                </a:moveTo>
                <a:lnTo>
                  <a:pt x="38" y="62"/>
                </a:lnTo>
                <a:lnTo>
                  <a:pt x="36" y="62"/>
                </a:lnTo>
                <a:lnTo>
                  <a:pt x="21" y="58"/>
                </a:lnTo>
                <a:lnTo>
                  <a:pt x="19" y="56"/>
                </a:lnTo>
                <a:lnTo>
                  <a:pt x="19" y="55"/>
                </a:lnTo>
                <a:lnTo>
                  <a:pt x="21" y="49"/>
                </a:lnTo>
                <a:lnTo>
                  <a:pt x="40" y="54"/>
                </a:lnTo>
                <a:lnTo>
                  <a:pt x="39" y="60"/>
                </a:lnTo>
                <a:close/>
                <a:moveTo>
                  <a:pt x="66" y="36"/>
                </a:moveTo>
                <a:lnTo>
                  <a:pt x="10" y="36"/>
                </a:lnTo>
                <a:lnTo>
                  <a:pt x="10" y="30"/>
                </a:lnTo>
                <a:lnTo>
                  <a:pt x="66" y="15"/>
                </a:lnTo>
                <a:lnTo>
                  <a:pt x="66" y="36"/>
                </a:lnTo>
                <a:close/>
                <a:moveTo>
                  <a:pt x="76" y="36"/>
                </a:moveTo>
                <a:lnTo>
                  <a:pt x="72" y="36"/>
                </a:lnTo>
                <a:lnTo>
                  <a:pt x="72" y="9"/>
                </a:lnTo>
                <a:lnTo>
                  <a:pt x="76" y="9"/>
                </a:lnTo>
                <a:lnTo>
                  <a:pt x="76" y="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2" name="그룹 191"/>
          <p:cNvGrpSpPr/>
          <p:nvPr/>
        </p:nvGrpSpPr>
        <p:grpSpPr>
          <a:xfrm>
            <a:off x="1741105" y="2691998"/>
            <a:ext cx="52917" cy="144661"/>
            <a:chOff x="4753024" y="2198699"/>
            <a:chExt cx="47625" cy="13019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3" name="Freeform 122"/>
            <p:cNvSpPr>
              <a:spLocks/>
            </p:cNvSpPr>
            <p:nvPr/>
          </p:nvSpPr>
          <p:spPr bwMode="auto">
            <a:xfrm>
              <a:off x="4753024" y="2232056"/>
              <a:ext cx="47625" cy="96839"/>
            </a:xfrm>
            <a:custGeom>
              <a:avLst/>
              <a:gdLst>
                <a:gd name="T0" fmla="*/ 21 w 30"/>
                <a:gd name="T1" fmla="*/ 0 h 61"/>
                <a:gd name="T2" fmla="*/ 10 w 30"/>
                <a:gd name="T3" fmla="*/ 0 h 61"/>
                <a:gd name="T4" fmla="*/ 6 w 30"/>
                <a:gd name="T5" fmla="*/ 1 h 61"/>
                <a:gd name="T6" fmla="*/ 2 w 30"/>
                <a:gd name="T7" fmla="*/ 3 h 61"/>
                <a:gd name="T8" fmla="*/ 1 w 30"/>
                <a:gd name="T9" fmla="*/ 7 h 61"/>
                <a:gd name="T10" fmla="*/ 0 w 30"/>
                <a:gd name="T11" fmla="*/ 10 h 61"/>
                <a:gd name="T12" fmla="*/ 0 w 30"/>
                <a:gd name="T13" fmla="*/ 30 h 61"/>
                <a:gd name="T14" fmla="*/ 5 w 30"/>
                <a:gd name="T15" fmla="*/ 30 h 61"/>
                <a:gd name="T16" fmla="*/ 5 w 30"/>
                <a:gd name="T17" fmla="*/ 61 h 61"/>
                <a:gd name="T18" fmla="*/ 25 w 30"/>
                <a:gd name="T19" fmla="*/ 61 h 61"/>
                <a:gd name="T20" fmla="*/ 25 w 30"/>
                <a:gd name="T21" fmla="*/ 30 h 61"/>
                <a:gd name="T22" fmla="*/ 30 w 30"/>
                <a:gd name="T23" fmla="*/ 30 h 61"/>
                <a:gd name="T24" fmla="*/ 30 w 30"/>
                <a:gd name="T25" fmla="*/ 10 h 61"/>
                <a:gd name="T26" fmla="*/ 30 w 30"/>
                <a:gd name="T27" fmla="*/ 7 h 61"/>
                <a:gd name="T28" fmla="*/ 27 w 30"/>
                <a:gd name="T29" fmla="*/ 3 h 61"/>
                <a:gd name="T30" fmla="*/ 25 w 30"/>
                <a:gd name="T31" fmla="*/ 1 h 61"/>
                <a:gd name="T32" fmla="*/ 21 w 30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1">
                  <a:moveTo>
                    <a:pt x="21" y="0"/>
                  </a:moveTo>
                  <a:lnTo>
                    <a:pt x="10" y="0"/>
                  </a:lnTo>
                  <a:lnTo>
                    <a:pt x="6" y="1"/>
                  </a:lnTo>
                  <a:lnTo>
                    <a:pt x="2" y="3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5" y="61"/>
                  </a:lnTo>
                  <a:lnTo>
                    <a:pt x="25" y="61"/>
                  </a:lnTo>
                  <a:lnTo>
                    <a:pt x="25" y="30"/>
                  </a:lnTo>
                  <a:lnTo>
                    <a:pt x="30" y="30"/>
                  </a:lnTo>
                  <a:lnTo>
                    <a:pt x="30" y="10"/>
                  </a:lnTo>
                  <a:lnTo>
                    <a:pt x="30" y="7"/>
                  </a:lnTo>
                  <a:lnTo>
                    <a:pt x="27" y="3"/>
                  </a:lnTo>
                  <a:lnTo>
                    <a:pt x="25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23"/>
            <p:cNvSpPr>
              <a:spLocks/>
            </p:cNvSpPr>
            <p:nvPr/>
          </p:nvSpPr>
          <p:spPr bwMode="auto">
            <a:xfrm>
              <a:off x="4765704" y="2198699"/>
              <a:ext cx="23813" cy="25400"/>
            </a:xfrm>
            <a:custGeom>
              <a:avLst/>
              <a:gdLst>
                <a:gd name="T0" fmla="*/ 7 w 15"/>
                <a:gd name="T1" fmla="*/ 16 h 16"/>
                <a:gd name="T2" fmla="*/ 10 w 15"/>
                <a:gd name="T3" fmla="*/ 16 h 16"/>
                <a:gd name="T4" fmla="*/ 13 w 15"/>
                <a:gd name="T5" fmla="*/ 13 h 16"/>
                <a:gd name="T6" fmla="*/ 14 w 15"/>
                <a:gd name="T7" fmla="*/ 12 h 16"/>
                <a:gd name="T8" fmla="*/ 15 w 15"/>
                <a:gd name="T9" fmla="*/ 8 h 16"/>
                <a:gd name="T10" fmla="*/ 14 w 15"/>
                <a:gd name="T11" fmla="*/ 5 h 16"/>
                <a:gd name="T12" fmla="*/ 13 w 15"/>
                <a:gd name="T13" fmla="*/ 3 h 16"/>
                <a:gd name="T14" fmla="*/ 10 w 15"/>
                <a:gd name="T15" fmla="*/ 1 h 16"/>
                <a:gd name="T16" fmla="*/ 7 w 15"/>
                <a:gd name="T17" fmla="*/ 0 h 16"/>
                <a:gd name="T18" fmla="*/ 3 w 15"/>
                <a:gd name="T19" fmla="*/ 1 h 16"/>
                <a:gd name="T20" fmla="*/ 2 w 15"/>
                <a:gd name="T21" fmla="*/ 3 h 16"/>
                <a:gd name="T22" fmla="*/ 0 w 15"/>
                <a:gd name="T23" fmla="*/ 5 h 16"/>
                <a:gd name="T24" fmla="*/ 0 w 15"/>
                <a:gd name="T25" fmla="*/ 8 h 16"/>
                <a:gd name="T26" fmla="*/ 0 w 15"/>
                <a:gd name="T27" fmla="*/ 12 h 16"/>
                <a:gd name="T28" fmla="*/ 2 w 15"/>
                <a:gd name="T29" fmla="*/ 13 h 16"/>
                <a:gd name="T30" fmla="*/ 3 w 15"/>
                <a:gd name="T31" fmla="*/ 16 h 16"/>
                <a:gd name="T32" fmla="*/ 7 w 15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7" y="16"/>
                  </a:moveTo>
                  <a:lnTo>
                    <a:pt x="10" y="16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8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7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13661" y="2692025"/>
            <a:ext cx="142875" cy="144640"/>
            <a:chOff x="5448496" y="2198704"/>
            <a:chExt cx="128592" cy="13017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6" name="Freeform 124"/>
            <p:cNvSpPr>
              <a:spLocks noEditPoints="1"/>
            </p:cNvSpPr>
            <p:nvPr/>
          </p:nvSpPr>
          <p:spPr bwMode="auto">
            <a:xfrm>
              <a:off x="5448496" y="2198704"/>
              <a:ext cx="128592" cy="130176"/>
            </a:xfrm>
            <a:custGeom>
              <a:avLst/>
              <a:gdLst>
                <a:gd name="T0" fmla="*/ 64 w 81"/>
                <a:gd name="T1" fmla="*/ 50 h 82"/>
                <a:gd name="T2" fmla="*/ 68 w 81"/>
                <a:gd name="T3" fmla="*/ 45 h 82"/>
                <a:gd name="T4" fmla="*/ 71 w 81"/>
                <a:gd name="T5" fmla="*/ 38 h 82"/>
                <a:gd name="T6" fmla="*/ 71 w 81"/>
                <a:gd name="T7" fmla="*/ 31 h 82"/>
                <a:gd name="T8" fmla="*/ 68 w 81"/>
                <a:gd name="T9" fmla="*/ 20 h 82"/>
                <a:gd name="T10" fmla="*/ 62 w 81"/>
                <a:gd name="T11" fmla="*/ 9 h 82"/>
                <a:gd name="T12" fmla="*/ 53 w 81"/>
                <a:gd name="T13" fmla="*/ 3 h 82"/>
                <a:gd name="T14" fmla="*/ 41 w 81"/>
                <a:gd name="T15" fmla="*/ 0 h 82"/>
                <a:gd name="T16" fmla="*/ 29 w 81"/>
                <a:gd name="T17" fmla="*/ 3 h 82"/>
                <a:gd name="T18" fmla="*/ 19 w 81"/>
                <a:gd name="T19" fmla="*/ 10 h 82"/>
                <a:gd name="T20" fmla="*/ 19 w 81"/>
                <a:gd name="T21" fmla="*/ 10 h 82"/>
                <a:gd name="T22" fmla="*/ 17 w 81"/>
                <a:gd name="T23" fmla="*/ 12 h 82"/>
                <a:gd name="T24" fmla="*/ 15 w 81"/>
                <a:gd name="T25" fmla="*/ 14 h 82"/>
                <a:gd name="T26" fmla="*/ 13 w 81"/>
                <a:gd name="T27" fmla="*/ 17 h 82"/>
                <a:gd name="T28" fmla="*/ 12 w 81"/>
                <a:gd name="T29" fmla="*/ 21 h 82"/>
                <a:gd name="T30" fmla="*/ 11 w 81"/>
                <a:gd name="T31" fmla="*/ 24 h 82"/>
                <a:gd name="T32" fmla="*/ 11 w 81"/>
                <a:gd name="T33" fmla="*/ 25 h 82"/>
                <a:gd name="T34" fmla="*/ 11 w 81"/>
                <a:gd name="T35" fmla="*/ 26 h 82"/>
                <a:gd name="T36" fmla="*/ 9 w 81"/>
                <a:gd name="T37" fmla="*/ 31 h 82"/>
                <a:gd name="T38" fmla="*/ 11 w 81"/>
                <a:gd name="T39" fmla="*/ 38 h 82"/>
                <a:gd name="T40" fmla="*/ 13 w 81"/>
                <a:gd name="T41" fmla="*/ 45 h 82"/>
                <a:gd name="T42" fmla="*/ 16 w 81"/>
                <a:gd name="T43" fmla="*/ 50 h 82"/>
                <a:gd name="T44" fmla="*/ 8 w 81"/>
                <a:gd name="T45" fmla="*/ 59 h 82"/>
                <a:gd name="T46" fmla="*/ 2 w 81"/>
                <a:gd name="T47" fmla="*/ 69 h 82"/>
                <a:gd name="T48" fmla="*/ 0 w 81"/>
                <a:gd name="T49" fmla="*/ 82 h 82"/>
                <a:gd name="T50" fmla="*/ 30 w 81"/>
                <a:gd name="T51" fmla="*/ 82 h 82"/>
                <a:gd name="T52" fmla="*/ 36 w 81"/>
                <a:gd name="T53" fmla="*/ 67 h 82"/>
                <a:gd name="T54" fmla="*/ 36 w 81"/>
                <a:gd name="T55" fmla="*/ 62 h 82"/>
                <a:gd name="T56" fmla="*/ 46 w 81"/>
                <a:gd name="T57" fmla="*/ 62 h 82"/>
                <a:gd name="T58" fmla="*/ 46 w 81"/>
                <a:gd name="T59" fmla="*/ 67 h 82"/>
                <a:gd name="T60" fmla="*/ 51 w 81"/>
                <a:gd name="T61" fmla="*/ 82 h 82"/>
                <a:gd name="T62" fmla="*/ 81 w 81"/>
                <a:gd name="T63" fmla="*/ 82 h 82"/>
                <a:gd name="T64" fmla="*/ 79 w 81"/>
                <a:gd name="T65" fmla="*/ 69 h 82"/>
                <a:gd name="T66" fmla="*/ 74 w 81"/>
                <a:gd name="T67" fmla="*/ 59 h 82"/>
                <a:gd name="T68" fmla="*/ 64 w 81"/>
                <a:gd name="T69" fmla="*/ 50 h 82"/>
                <a:gd name="T70" fmla="*/ 41 w 81"/>
                <a:gd name="T71" fmla="*/ 56 h 82"/>
                <a:gd name="T72" fmla="*/ 28 w 81"/>
                <a:gd name="T73" fmla="*/ 54 h 82"/>
                <a:gd name="T74" fmla="*/ 19 w 81"/>
                <a:gd name="T75" fmla="*/ 45 h 82"/>
                <a:gd name="T76" fmla="*/ 15 w 81"/>
                <a:gd name="T77" fmla="*/ 31 h 82"/>
                <a:gd name="T78" fmla="*/ 16 w 81"/>
                <a:gd name="T79" fmla="*/ 28 h 82"/>
                <a:gd name="T80" fmla="*/ 16 w 81"/>
                <a:gd name="T81" fmla="*/ 25 h 82"/>
                <a:gd name="T82" fmla="*/ 22 w 81"/>
                <a:gd name="T83" fmla="*/ 21 h 82"/>
                <a:gd name="T84" fmla="*/ 28 w 81"/>
                <a:gd name="T85" fmla="*/ 16 h 82"/>
                <a:gd name="T86" fmla="*/ 32 w 81"/>
                <a:gd name="T87" fmla="*/ 10 h 82"/>
                <a:gd name="T88" fmla="*/ 42 w 81"/>
                <a:gd name="T89" fmla="*/ 18 h 82"/>
                <a:gd name="T90" fmla="*/ 55 w 81"/>
                <a:gd name="T91" fmla="*/ 21 h 82"/>
                <a:gd name="T92" fmla="*/ 59 w 81"/>
                <a:gd name="T93" fmla="*/ 21 h 82"/>
                <a:gd name="T94" fmla="*/ 63 w 81"/>
                <a:gd name="T95" fmla="*/ 21 h 82"/>
                <a:gd name="T96" fmla="*/ 66 w 81"/>
                <a:gd name="T97" fmla="*/ 26 h 82"/>
                <a:gd name="T98" fmla="*/ 66 w 81"/>
                <a:gd name="T99" fmla="*/ 31 h 82"/>
                <a:gd name="T100" fmla="*/ 63 w 81"/>
                <a:gd name="T101" fmla="*/ 45 h 82"/>
                <a:gd name="T102" fmla="*/ 54 w 81"/>
                <a:gd name="T103" fmla="*/ 54 h 82"/>
                <a:gd name="T104" fmla="*/ 41 w 81"/>
                <a:gd name="T105" fmla="*/ 5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" h="82">
                  <a:moveTo>
                    <a:pt x="64" y="50"/>
                  </a:moveTo>
                  <a:lnTo>
                    <a:pt x="68" y="45"/>
                  </a:lnTo>
                  <a:lnTo>
                    <a:pt x="71" y="38"/>
                  </a:lnTo>
                  <a:lnTo>
                    <a:pt x="71" y="31"/>
                  </a:lnTo>
                  <a:lnTo>
                    <a:pt x="68" y="20"/>
                  </a:lnTo>
                  <a:lnTo>
                    <a:pt x="62" y="9"/>
                  </a:lnTo>
                  <a:lnTo>
                    <a:pt x="53" y="3"/>
                  </a:lnTo>
                  <a:lnTo>
                    <a:pt x="41" y="0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12" y="21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9" y="31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6" y="50"/>
                  </a:lnTo>
                  <a:lnTo>
                    <a:pt x="8" y="59"/>
                  </a:lnTo>
                  <a:lnTo>
                    <a:pt x="2" y="69"/>
                  </a:lnTo>
                  <a:lnTo>
                    <a:pt x="0" y="82"/>
                  </a:lnTo>
                  <a:lnTo>
                    <a:pt x="30" y="82"/>
                  </a:lnTo>
                  <a:lnTo>
                    <a:pt x="36" y="67"/>
                  </a:lnTo>
                  <a:lnTo>
                    <a:pt x="36" y="62"/>
                  </a:lnTo>
                  <a:lnTo>
                    <a:pt x="46" y="62"/>
                  </a:lnTo>
                  <a:lnTo>
                    <a:pt x="46" y="67"/>
                  </a:lnTo>
                  <a:lnTo>
                    <a:pt x="51" y="82"/>
                  </a:lnTo>
                  <a:lnTo>
                    <a:pt x="81" y="82"/>
                  </a:lnTo>
                  <a:lnTo>
                    <a:pt x="79" y="69"/>
                  </a:lnTo>
                  <a:lnTo>
                    <a:pt x="74" y="59"/>
                  </a:lnTo>
                  <a:lnTo>
                    <a:pt x="64" y="50"/>
                  </a:lnTo>
                  <a:close/>
                  <a:moveTo>
                    <a:pt x="41" y="56"/>
                  </a:moveTo>
                  <a:lnTo>
                    <a:pt x="28" y="54"/>
                  </a:lnTo>
                  <a:lnTo>
                    <a:pt x="19" y="45"/>
                  </a:lnTo>
                  <a:lnTo>
                    <a:pt x="15" y="31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22" y="21"/>
                  </a:lnTo>
                  <a:lnTo>
                    <a:pt x="28" y="16"/>
                  </a:lnTo>
                  <a:lnTo>
                    <a:pt x="32" y="10"/>
                  </a:lnTo>
                  <a:lnTo>
                    <a:pt x="42" y="18"/>
                  </a:lnTo>
                  <a:lnTo>
                    <a:pt x="55" y="21"/>
                  </a:lnTo>
                  <a:lnTo>
                    <a:pt x="59" y="21"/>
                  </a:lnTo>
                  <a:lnTo>
                    <a:pt x="63" y="21"/>
                  </a:lnTo>
                  <a:lnTo>
                    <a:pt x="66" y="26"/>
                  </a:lnTo>
                  <a:lnTo>
                    <a:pt x="66" y="31"/>
                  </a:lnTo>
                  <a:lnTo>
                    <a:pt x="63" y="45"/>
                  </a:lnTo>
                  <a:lnTo>
                    <a:pt x="54" y="54"/>
                  </a:lnTo>
                  <a:lnTo>
                    <a:pt x="41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25"/>
            <p:cNvSpPr>
              <a:spLocks/>
            </p:cNvSpPr>
            <p:nvPr/>
          </p:nvSpPr>
          <p:spPr bwMode="auto">
            <a:xfrm>
              <a:off x="5489822" y="2243092"/>
              <a:ext cx="12700" cy="14288"/>
            </a:xfrm>
            <a:custGeom>
              <a:avLst/>
              <a:gdLst>
                <a:gd name="T0" fmla="*/ 4 w 8"/>
                <a:gd name="T1" fmla="*/ 0 h 9"/>
                <a:gd name="T2" fmla="*/ 2 w 8"/>
                <a:gd name="T3" fmla="*/ 0 h 9"/>
                <a:gd name="T4" fmla="*/ 0 w 8"/>
                <a:gd name="T5" fmla="*/ 2 h 9"/>
                <a:gd name="T6" fmla="*/ 0 w 8"/>
                <a:gd name="T7" fmla="*/ 3 h 9"/>
                <a:gd name="T8" fmla="*/ 0 w 8"/>
                <a:gd name="T9" fmla="*/ 6 h 9"/>
                <a:gd name="T10" fmla="*/ 2 w 8"/>
                <a:gd name="T11" fmla="*/ 7 h 9"/>
                <a:gd name="T12" fmla="*/ 4 w 8"/>
                <a:gd name="T13" fmla="*/ 9 h 9"/>
                <a:gd name="T14" fmla="*/ 7 w 8"/>
                <a:gd name="T15" fmla="*/ 7 h 9"/>
                <a:gd name="T16" fmla="*/ 8 w 8"/>
                <a:gd name="T17" fmla="*/ 6 h 9"/>
                <a:gd name="T18" fmla="*/ 8 w 8"/>
                <a:gd name="T19" fmla="*/ 3 h 9"/>
                <a:gd name="T20" fmla="*/ 8 w 8"/>
                <a:gd name="T21" fmla="*/ 2 h 9"/>
                <a:gd name="T22" fmla="*/ 7 w 8"/>
                <a:gd name="T23" fmla="*/ 0 h 9"/>
                <a:gd name="T24" fmla="*/ 4 w 8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9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2" y="7"/>
                  </a:lnTo>
                  <a:lnTo>
                    <a:pt x="4" y="9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6"/>
            <p:cNvSpPr>
              <a:spLocks/>
            </p:cNvSpPr>
            <p:nvPr/>
          </p:nvSpPr>
          <p:spPr bwMode="auto">
            <a:xfrm>
              <a:off x="5521359" y="2243150"/>
              <a:ext cx="14288" cy="14288"/>
            </a:xfrm>
            <a:custGeom>
              <a:avLst/>
              <a:gdLst>
                <a:gd name="T0" fmla="*/ 4 w 9"/>
                <a:gd name="T1" fmla="*/ 0 h 9"/>
                <a:gd name="T2" fmla="*/ 1 w 9"/>
                <a:gd name="T3" fmla="*/ 0 h 9"/>
                <a:gd name="T4" fmla="*/ 0 w 9"/>
                <a:gd name="T5" fmla="*/ 2 h 9"/>
                <a:gd name="T6" fmla="*/ 0 w 9"/>
                <a:gd name="T7" fmla="*/ 3 h 9"/>
                <a:gd name="T8" fmla="*/ 0 w 9"/>
                <a:gd name="T9" fmla="*/ 6 h 9"/>
                <a:gd name="T10" fmla="*/ 1 w 9"/>
                <a:gd name="T11" fmla="*/ 7 h 9"/>
                <a:gd name="T12" fmla="*/ 4 w 9"/>
                <a:gd name="T13" fmla="*/ 9 h 9"/>
                <a:gd name="T14" fmla="*/ 7 w 9"/>
                <a:gd name="T15" fmla="*/ 7 h 9"/>
                <a:gd name="T16" fmla="*/ 8 w 9"/>
                <a:gd name="T17" fmla="*/ 6 h 9"/>
                <a:gd name="T18" fmla="*/ 9 w 9"/>
                <a:gd name="T19" fmla="*/ 3 h 9"/>
                <a:gd name="T20" fmla="*/ 8 w 9"/>
                <a:gd name="T21" fmla="*/ 2 h 9"/>
                <a:gd name="T22" fmla="*/ 7 w 9"/>
                <a:gd name="T23" fmla="*/ 0 h 9"/>
                <a:gd name="T24" fmla="*/ 4 w 9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4" y="9"/>
                  </a:lnTo>
                  <a:lnTo>
                    <a:pt x="7" y="7"/>
                  </a:lnTo>
                  <a:lnTo>
                    <a:pt x="8" y="6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2810003" y="2692016"/>
            <a:ext cx="142875" cy="144645"/>
            <a:chOff x="5715257" y="2198704"/>
            <a:chExt cx="128593" cy="1301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0" name="Freeform 127"/>
            <p:cNvSpPr>
              <a:spLocks/>
            </p:cNvSpPr>
            <p:nvPr/>
          </p:nvSpPr>
          <p:spPr bwMode="auto">
            <a:xfrm>
              <a:off x="5785110" y="2287607"/>
              <a:ext cx="58740" cy="41275"/>
            </a:xfrm>
            <a:custGeom>
              <a:avLst/>
              <a:gdLst>
                <a:gd name="T0" fmla="*/ 28 w 37"/>
                <a:gd name="T1" fmla="*/ 0 h 26"/>
                <a:gd name="T2" fmla="*/ 17 w 37"/>
                <a:gd name="T3" fmla="*/ 7 h 26"/>
                <a:gd name="T4" fmla="*/ 8 w 37"/>
                <a:gd name="T5" fmla="*/ 15 h 26"/>
                <a:gd name="T6" fmla="*/ 0 w 37"/>
                <a:gd name="T7" fmla="*/ 26 h 26"/>
                <a:gd name="T8" fmla="*/ 37 w 37"/>
                <a:gd name="T9" fmla="*/ 26 h 26"/>
                <a:gd name="T10" fmla="*/ 34 w 37"/>
                <a:gd name="T11" fmla="*/ 12 h 26"/>
                <a:gd name="T12" fmla="*/ 28 w 3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6">
                  <a:moveTo>
                    <a:pt x="28" y="0"/>
                  </a:moveTo>
                  <a:lnTo>
                    <a:pt x="17" y="7"/>
                  </a:lnTo>
                  <a:lnTo>
                    <a:pt x="8" y="15"/>
                  </a:lnTo>
                  <a:lnTo>
                    <a:pt x="0" y="26"/>
                  </a:lnTo>
                  <a:lnTo>
                    <a:pt x="37" y="26"/>
                  </a:lnTo>
                  <a:lnTo>
                    <a:pt x="34" y="1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28"/>
            <p:cNvSpPr>
              <a:spLocks/>
            </p:cNvSpPr>
            <p:nvPr/>
          </p:nvSpPr>
          <p:spPr bwMode="auto">
            <a:xfrm>
              <a:off x="5715271" y="2287610"/>
              <a:ext cx="57153" cy="41275"/>
            </a:xfrm>
            <a:custGeom>
              <a:avLst/>
              <a:gdLst>
                <a:gd name="T0" fmla="*/ 9 w 36"/>
                <a:gd name="T1" fmla="*/ 0 h 26"/>
                <a:gd name="T2" fmla="*/ 2 w 36"/>
                <a:gd name="T3" fmla="*/ 12 h 26"/>
                <a:gd name="T4" fmla="*/ 0 w 36"/>
                <a:gd name="T5" fmla="*/ 26 h 26"/>
                <a:gd name="T6" fmla="*/ 36 w 36"/>
                <a:gd name="T7" fmla="*/ 26 h 26"/>
                <a:gd name="T8" fmla="*/ 30 w 36"/>
                <a:gd name="T9" fmla="*/ 15 h 26"/>
                <a:gd name="T10" fmla="*/ 21 w 36"/>
                <a:gd name="T11" fmla="*/ 7 h 26"/>
                <a:gd name="T12" fmla="*/ 9 w 3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6">
                  <a:moveTo>
                    <a:pt x="9" y="0"/>
                  </a:moveTo>
                  <a:lnTo>
                    <a:pt x="2" y="12"/>
                  </a:lnTo>
                  <a:lnTo>
                    <a:pt x="0" y="26"/>
                  </a:lnTo>
                  <a:lnTo>
                    <a:pt x="36" y="26"/>
                  </a:lnTo>
                  <a:lnTo>
                    <a:pt x="30" y="15"/>
                  </a:lnTo>
                  <a:lnTo>
                    <a:pt x="21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29"/>
            <p:cNvSpPr>
              <a:spLocks noEditPoints="1"/>
            </p:cNvSpPr>
            <p:nvPr/>
          </p:nvSpPr>
          <p:spPr bwMode="auto">
            <a:xfrm>
              <a:off x="5715257" y="2198704"/>
              <a:ext cx="128593" cy="98426"/>
            </a:xfrm>
            <a:custGeom>
              <a:avLst/>
              <a:gdLst>
                <a:gd name="T0" fmla="*/ 73 w 81"/>
                <a:gd name="T1" fmla="*/ 42 h 62"/>
                <a:gd name="T2" fmla="*/ 81 w 81"/>
                <a:gd name="T3" fmla="*/ 47 h 62"/>
                <a:gd name="T4" fmla="*/ 77 w 81"/>
                <a:gd name="T5" fmla="*/ 29 h 62"/>
                <a:gd name="T6" fmla="*/ 70 w 81"/>
                <a:gd name="T7" fmla="*/ 22 h 62"/>
                <a:gd name="T8" fmla="*/ 69 w 81"/>
                <a:gd name="T9" fmla="*/ 20 h 62"/>
                <a:gd name="T10" fmla="*/ 67 w 81"/>
                <a:gd name="T11" fmla="*/ 16 h 62"/>
                <a:gd name="T12" fmla="*/ 64 w 81"/>
                <a:gd name="T13" fmla="*/ 12 h 62"/>
                <a:gd name="T14" fmla="*/ 60 w 81"/>
                <a:gd name="T15" fmla="*/ 8 h 62"/>
                <a:gd name="T16" fmla="*/ 56 w 81"/>
                <a:gd name="T17" fmla="*/ 5 h 62"/>
                <a:gd name="T18" fmla="*/ 51 w 81"/>
                <a:gd name="T19" fmla="*/ 3 h 62"/>
                <a:gd name="T20" fmla="*/ 46 w 81"/>
                <a:gd name="T21" fmla="*/ 1 h 62"/>
                <a:gd name="T22" fmla="*/ 40 w 81"/>
                <a:gd name="T23" fmla="*/ 0 h 62"/>
                <a:gd name="T24" fmla="*/ 40 w 81"/>
                <a:gd name="T25" fmla="*/ 0 h 62"/>
                <a:gd name="T26" fmla="*/ 35 w 81"/>
                <a:gd name="T27" fmla="*/ 1 h 62"/>
                <a:gd name="T28" fmla="*/ 30 w 81"/>
                <a:gd name="T29" fmla="*/ 3 h 62"/>
                <a:gd name="T30" fmla="*/ 26 w 81"/>
                <a:gd name="T31" fmla="*/ 5 h 62"/>
                <a:gd name="T32" fmla="*/ 21 w 81"/>
                <a:gd name="T33" fmla="*/ 8 h 62"/>
                <a:gd name="T34" fmla="*/ 17 w 81"/>
                <a:gd name="T35" fmla="*/ 12 h 62"/>
                <a:gd name="T36" fmla="*/ 14 w 81"/>
                <a:gd name="T37" fmla="*/ 16 h 62"/>
                <a:gd name="T38" fmla="*/ 12 w 81"/>
                <a:gd name="T39" fmla="*/ 20 h 62"/>
                <a:gd name="T40" fmla="*/ 12 w 81"/>
                <a:gd name="T41" fmla="*/ 22 h 62"/>
                <a:gd name="T42" fmla="*/ 4 w 81"/>
                <a:gd name="T43" fmla="*/ 29 h 62"/>
                <a:gd name="T44" fmla="*/ 1 w 81"/>
                <a:gd name="T45" fmla="*/ 47 h 62"/>
                <a:gd name="T46" fmla="*/ 9 w 81"/>
                <a:gd name="T47" fmla="*/ 42 h 62"/>
                <a:gd name="T48" fmla="*/ 17 w 81"/>
                <a:gd name="T49" fmla="*/ 51 h 62"/>
                <a:gd name="T50" fmla="*/ 40 w 81"/>
                <a:gd name="T51" fmla="*/ 62 h 62"/>
                <a:gd name="T52" fmla="*/ 64 w 81"/>
                <a:gd name="T53" fmla="*/ 51 h 62"/>
                <a:gd name="T54" fmla="*/ 40 w 81"/>
                <a:gd name="T55" fmla="*/ 56 h 62"/>
                <a:gd name="T56" fmla="*/ 18 w 81"/>
                <a:gd name="T57" fmla="*/ 45 h 62"/>
                <a:gd name="T58" fmla="*/ 15 w 81"/>
                <a:gd name="T59" fmla="*/ 26 h 62"/>
                <a:gd name="T60" fmla="*/ 29 w 81"/>
                <a:gd name="T61" fmla="*/ 24 h 62"/>
                <a:gd name="T62" fmla="*/ 40 w 81"/>
                <a:gd name="T63" fmla="*/ 5 h 62"/>
                <a:gd name="T64" fmla="*/ 40 w 81"/>
                <a:gd name="T65" fmla="*/ 5 h 62"/>
                <a:gd name="T66" fmla="*/ 52 w 81"/>
                <a:gd name="T67" fmla="*/ 24 h 62"/>
                <a:gd name="T68" fmla="*/ 65 w 81"/>
                <a:gd name="T69" fmla="*/ 26 h 62"/>
                <a:gd name="T70" fmla="*/ 63 w 81"/>
                <a:gd name="T71" fmla="*/ 45 h 62"/>
                <a:gd name="T72" fmla="*/ 40 w 81"/>
                <a:gd name="T7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62">
                  <a:moveTo>
                    <a:pt x="70" y="39"/>
                  </a:moveTo>
                  <a:lnTo>
                    <a:pt x="73" y="42"/>
                  </a:lnTo>
                  <a:lnTo>
                    <a:pt x="76" y="45"/>
                  </a:lnTo>
                  <a:lnTo>
                    <a:pt x="81" y="47"/>
                  </a:lnTo>
                  <a:lnTo>
                    <a:pt x="81" y="38"/>
                  </a:lnTo>
                  <a:lnTo>
                    <a:pt x="77" y="29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9" y="21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64" y="12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4" y="29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5" y="45"/>
                  </a:lnTo>
                  <a:lnTo>
                    <a:pt x="9" y="42"/>
                  </a:lnTo>
                  <a:lnTo>
                    <a:pt x="12" y="39"/>
                  </a:lnTo>
                  <a:lnTo>
                    <a:pt x="17" y="51"/>
                  </a:lnTo>
                  <a:lnTo>
                    <a:pt x="27" y="59"/>
                  </a:lnTo>
                  <a:lnTo>
                    <a:pt x="40" y="62"/>
                  </a:lnTo>
                  <a:lnTo>
                    <a:pt x="53" y="59"/>
                  </a:lnTo>
                  <a:lnTo>
                    <a:pt x="64" y="51"/>
                  </a:lnTo>
                  <a:lnTo>
                    <a:pt x="70" y="39"/>
                  </a:lnTo>
                  <a:close/>
                  <a:moveTo>
                    <a:pt x="40" y="56"/>
                  </a:moveTo>
                  <a:lnTo>
                    <a:pt x="27" y="54"/>
                  </a:lnTo>
                  <a:lnTo>
                    <a:pt x="18" y="45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9" y="24"/>
                  </a:lnTo>
                  <a:lnTo>
                    <a:pt x="36" y="1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4" y="16"/>
                  </a:lnTo>
                  <a:lnTo>
                    <a:pt x="52" y="24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7" y="31"/>
                  </a:lnTo>
                  <a:lnTo>
                    <a:pt x="63" y="45"/>
                  </a:lnTo>
                  <a:lnTo>
                    <a:pt x="53" y="5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30"/>
            <p:cNvSpPr>
              <a:spLocks/>
            </p:cNvSpPr>
            <p:nvPr/>
          </p:nvSpPr>
          <p:spPr bwMode="auto">
            <a:xfrm>
              <a:off x="5756547" y="2243092"/>
              <a:ext cx="14288" cy="14288"/>
            </a:xfrm>
            <a:custGeom>
              <a:avLst/>
              <a:gdLst>
                <a:gd name="T0" fmla="*/ 4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3 h 9"/>
                <a:gd name="T8" fmla="*/ 1 w 9"/>
                <a:gd name="T9" fmla="*/ 6 h 9"/>
                <a:gd name="T10" fmla="*/ 3 w 9"/>
                <a:gd name="T11" fmla="*/ 7 h 9"/>
                <a:gd name="T12" fmla="*/ 4 w 9"/>
                <a:gd name="T13" fmla="*/ 9 h 9"/>
                <a:gd name="T14" fmla="*/ 7 w 9"/>
                <a:gd name="T15" fmla="*/ 7 h 9"/>
                <a:gd name="T16" fmla="*/ 8 w 9"/>
                <a:gd name="T17" fmla="*/ 6 h 9"/>
                <a:gd name="T18" fmla="*/ 9 w 9"/>
                <a:gd name="T19" fmla="*/ 3 h 9"/>
                <a:gd name="T20" fmla="*/ 8 w 9"/>
                <a:gd name="T21" fmla="*/ 2 h 9"/>
                <a:gd name="T22" fmla="*/ 7 w 9"/>
                <a:gd name="T23" fmla="*/ 0 h 9"/>
                <a:gd name="T24" fmla="*/ 4 w 9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9"/>
                  </a:lnTo>
                  <a:lnTo>
                    <a:pt x="7" y="7"/>
                  </a:lnTo>
                  <a:lnTo>
                    <a:pt x="8" y="6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31"/>
            <p:cNvSpPr>
              <a:spLocks/>
            </p:cNvSpPr>
            <p:nvPr/>
          </p:nvSpPr>
          <p:spPr bwMode="auto">
            <a:xfrm>
              <a:off x="5788060" y="2243150"/>
              <a:ext cx="14288" cy="14288"/>
            </a:xfrm>
            <a:custGeom>
              <a:avLst/>
              <a:gdLst>
                <a:gd name="T0" fmla="*/ 5 w 9"/>
                <a:gd name="T1" fmla="*/ 0 h 9"/>
                <a:gd name="T2" fmla="*/ 2 w 9"/>
                <a:gd name="T3" fmla="*/ 0 h 9"/>
                <a:gd name="T4" fmla="*/ 1 w 9"/>
                <a:gd name="T5" fmla="*/ 2 h 9"/>
                <a:gd name="T6" fmla="*/ 0 w 9"/>
                <a:gd name="T7" fmla="*/ 3 h 9"/>
                <a:gd name="T8" fmla="*/ 1 w 9"/>
                <a:gd name="T9" fmla="*/ 6 h 9"/>
                <a:gd name="T10" fmla="*/ 2 w 9"/>
                <a:gd name="T11" fmla="*/ 7 h 9"/>
                <a:gd name="T12" fmla="*/ 5 w 9"/>
                <a:gd name="T13" fmla="*/ 9 h 9"/>
                <a:gd name="T14" fmla="*/ 6 w 9"/>
                <a:gd name="T15" fmla="*/ 7 h 9"/>
                <a:gd name="T16" fmla="*/ 7 w 9"/>
                <a:gd name="T17" fmla="*/ 6 h 9"/>
                <a:gd name="T18" fmla="*/ 9 w 9"/>
                <a:gd name="T19" fmla="*/ 3 h 9"/>
                <a:gd name="T20" fmla="*/ 7 w 9"/>
                <a:gd name="T21" fmla="*/ 2 h 9"/>
                <a:gd name="T22" fmla="*/ 6 w 9"/>
                <a:gd name="T23" fmla="*/ 0 h 9"/>
                <a:gd name="T24" fmla="*/ 5 w 9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5" y="9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2028597" y="2692014"/>
            <a:ext cx="52917" cy="144628"/>
            <a:chOff x="5011768" y="2198709"/>
            <a:chExt cx="47625" cy="1301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5022881" y="2198709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10 w 16"/>
                <a:gd name="T3" fmla="*/ 16 h 16"/>
                <a:gd name="T4" fmla="*/ 13 w 16"/>
                <a:gd name="T5" fmla="*/ 13 h 16"/>
                <a:gd name="T6" fmla="*/ 16 w 16"/>
                <a:gd name="T7" fmla="*/ 12 h 16"/>
                <a:gd name="T8" fmla="*/ 16 w 16"/>
                <a:gd name="T9" fmla="*/ 8 h 16"/>
                <a:gd name="T10" fmla="*/ 16 w 16"/>
                <a:gd name="T11" fmla="*/ 5 h 16"/>
                <a:gd name="T12" fmla="*/ 13 w 16"/>
                <a:gd name="T13" fmla="*/ 3 h 16"/>
                <a:gd name="T14" fmla="*/ 10 w 16"/>
                <a:gd name="T15" fmla="*/ 1 h 16"/>
                <a:gd name="T16" fmla="*/ 8 w 16"/>
                <a:gd name="T17" fmla="*/ 0 h 16"/>
                <a:gd name="T18" fmla="*/ 5 w 16"/>
                <a:gd name="T19" fmla="*/ 1 h 16"/>
                <a:gd name="T20" fmla="*/ 2 w 16"/>
                <a:gd name="T21" fmla="*/ 3 h 16"/>
                <a:gd name="T22" fmla="*/ 1 w 16"/>
                <a:gd name="T23" fmla="*/ 5 h 16"/>
                <a:gd name="T24" fmla="*/ 0 w 16"/>
                <a:gd name="T25" fmla="*/ 8 h 16"/>
                <a:gd name="T26" fmla="*/ 1 w 16"/>
                <a:gd name="T27" fmla="*/ 12 h 16"/>
                <a:gd name="T28" fmla="*/ 2 w 16"/>
                <a:gd name="T29" fmla="*/ 13 h 16"/>
                <a:gd name="T30" fmla="*/ 5 w 16"/>
                <a:gd name="T31" fmla="*/ 16 h 16"/>
                <a:gd name="T32" fmla="*/ 8 w 16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0" y="16"/>
                  </a:lnTo>
                  <a:lnTo>
                    <a:pt x="13" y="13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5011768" y="2233625"/>
              <a:ext cx="47625" cy="95250"/>
            </a:xfrm>
            <a:custGeom>
              <a:avLst/>
              <a:gdLst>
                <a:gd name="T0" fmla="*/ 23 w 30"/>
                <a:gd name="T1" fmla="*/ 0 h 60"/>
                <a:gd name="T2" fmla="*/ 15 w 30"/>
                <a:gd name="T3" fmla="*/ 15 h 60"/>
                <a:gd name="T4" fmla="*/ 8 w 30"/>
                <a:gd name="T5" fmla="*/ 0 h 60"/>
                <a:gd name="T6" fmla="*/ 3 w 30"/>
                <a:gd name="T7" fmla="*/ 2 h 60"/>
                <a:gd name="T8" fmla="*/ 0 w 30"/>
                <a:gd name="T9" fmla="*/ 3 h 60"/>
                <a:gd name="T10" fmla="*/ 0 w 30"/>
                <a:gd name="T11" fmla="*/ 29 h 60"/>
                <a:gd name="T12" fmla="*/ 7 w 30"/>
                <a:gd name="T13" fmla="*/ 29 h 60"/>
                <a:gd name="T14" fmla="*/ 9 w 30"/>
                <a:gd name="T15" fmla="*/ 60 h 60"/>
                <a:gd name="T16" fmla="*/ 20 w 30"/>
                <a:gd name="T17" fmla="*/ 60 h 60"/>
                <a:gd name="T18" fmla="*/ 23 w 30"/>
                <a:gd name="T19" fmla="*/ 29 h 60"/>
                <a:gd name="T20" fmla="*/ 30 w 30"/>
                <a:gd name="T21" fmla="*/ 29 h 60"/>
                <a:gd name="T22" fmla="*/ 30 w 30"/>
                <a:gd name="T23" fmla="*/ 3 h 60"/>
                <a:gd name="T24" fmla="*/ 27 w 30"/>
                <a:gd name="T25" fmla="*/ 2 h 60"/>
                <a:gd name="T26" fmla="*/ 23 w 30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60">
                  <a:moveTo>
                    <a:pt x="23" y="0"/>
                  </a:moveTo>
                  <a:lnTo>
                    <a:pt x="15" y="15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9" y="60"/>
                  </a:lnTo>
                  <a:lnTo>
                    <a:pt x="20" y="60"/>
                  </a:lnTo>
                  <a:lnTo>
                    <a:pt x="23" y="29"/>
                  </a:lnTo>
                  <a:lnTo>
                    <a:pt x="30" y="29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8" name="Freeform 134"/>
          <p:cNvSpPr>
            <a:spLocks/>
          </p:cNvSpPr>
          <p:nvPr/>
        </p:nvSpPr>
        <p:spPr bwMode="auto">
          <a:xfrm>
            <a:off x="1367137" y="2692018"/>
            <a:ext cx="139347" cy="144640"/>
          </a:xfrm>
          <a:custGeom>
            <a:avLst/>
            <a:gdLst>
              <a:gd name="T0" fmla="*/ 76 w 79"/>
              <a:gd name="T1" fmla="*/ 60 h 82"/>
              <a:gd name="T2" fmla="*/ 69 w 79"/>
              <a:gd name="T3" fmla="*/ 58 h 82"/>
              <a:gd name="T4" fmla="*/ 60 w 79"/>
              <a:gd name="T5" fmla="*/ 54 h 82"/>
              <a:gd name="T6" fmla="*/ 52 w 79"/>
              <a:gd name="T7" fmla="*/ 50 h 82"/>
              <a:gd name="T8" fmla="*/ 49 w 79"/>
              <a:gd name="T9" fmla="*/ 48 h 82"/>
              <a:gd name="T10" fmla="*/ 49 w 79"/>
              <a:gd name="T11" fmla="*/ 42 h 82"/>
              <a:gd name="T12" fmla="*/ 51 w 79"/>
              <a:gd name="T13" fmla="*/ 39 h 82"/>
              <a:gd name="T14" fmla="*/ 53 w 79"/>
              <a:gd name="T15" fmla="*/ 31 h 82"/>
              <a:gd name="T16" fmla="*/ 56 w 79"/>
              <a:gd name="T17" fmla="*/ 30 h 82"/>
              <a:gd name="T18" fmla="*/ 57 w 79"/>
              <a:gd name="T19" fmla="*/ 28 h 82"/>
              <a:gd name="T20" fmla="*/ 57 w 79"/>
              <a:gd name="T21" fmla="*/ 25 h 82"/>
              <a:gd name="T22" fmla="*/ 56 w 79"/>
              <a:gd name="T23" fmla="*/ 22 h 82"/>
              <a:gd name="T24" fmla="*/ 55 w 79"/>
              <a:gd name="T25" fmla="*/ 18 h 82"/>
              <a:gd name="T26" fmla="*/ 56 w 79"/>
              <a:gd name="T27" fmla="*/ 13 h 82"/>
              <a:gd name="T28" fmla="*/ 52 w 79"/>
              <a:gd name="T29" fmla="*/ 7 h 82"/>
              <a:gd name="T30" fmla="*/ 44 w 79"/>
              <a:gd name="T31" fmla="*/ 1 h 82"/>
              <a:gd name="T32" fmla="*/ 35 w 79"/>
              <a:gd name="T33" fmla="*/ 1 h 82"/>
              <a:gd name="T34" fmla="*/ 27 w 79"/>
              <a:gd name="T35" fmla="*/ 7 h 82"/>
              <a:gd name="T36" fmla="*/ 23 w 79"/>
              <a:gd name="T37" fmla="*/ 13 h 82"/>
              <a:gd name="T38" fmla="*/ 25 w 79"/>
              <a:gd name="T39" fmla="*/ 18 h 82"/>
              <a:gd name="T40" fmla="*/ 23 w 79"/>
              <a:gd name="T41" fmla="*/ 22 h 82"/>
              <a:gd name="T42" fmla="*/ 22 w 79"/>
              <a:gd name="T43" fmla="*/ 25 h 82"/>
              <a:gd name="T44" fmla="*/ 22 w 79"/>
              <a:gd name="T45" fmla="*/ 28 h 82"/>
              <a:gd name="T46" fmla="*/ 25 w 79"/>
              <a:gd name="T47" fmla="*/ 31 h 82"/>
              <a:gd name="T48" fmla="*/ 27 w 79"/>
              <a:gd name="T49" fmla="*/ 37 h 82"/>
              <a:gd name="T50" fmla="*/ 30 w 79"/>
              <a:gd name="T51" fmla="*/ 41 h 82"/>
              <a:gd name="T52" fmla="*/ 30 w 79"/>
              <a:gd name="T53" fmla="*/ 48 h 82"/>
              <a:gd name="T54" fmla="*/ 28 w 79"/>
              <a:gd name="T55" fmla="*/ 50 h 82"/>
              <a:gd name="T56" fmla="*/ 25 w 79"/>
              <a:gd name="T57" fmla="*/ 51 h 82"/>
              <a:gd name="T58" fmla="*/ 15 w 79"/>
              <a:gd name="T59" fmla="*/ 55 h 82"/>
              <a:gd name="T60" fmla="*/ 6 w 79"/>
              <a:gd name="T61" fmla="*/ 59 h 82"/>
              <a:gd name="T62" fmla="*/ 1 w 79"/>
              <a:gd name="T63" fmla="*/ 63 h 82"/>
              <a:gd name="T64" fmla="*/ 1 w 79"/>
              <a:gd name="T65" fmla="*/ 68 h 82"/>
              <a:gd name="T66" fmla="*/ 0 w 79"/>
              <a:gd name="T67" fmla="*/ 76 h 82"/>
              <a:gd name="T68" fmla="*/ 0 w 79"/>
              <a:gd name="T69" fmla="*/ 81 h 82"/>
              <a:gd name="T70" fmla="*/ 79 w 79"/>
              <a:gd name="T71" fmla="*/ 82 h 82"/>
              <a:gd name="T72" fmla="*/ 79 w 79"/>
              <a:gd name="T73" fmla="*/ 79 h 82"/>
              <a:gd name="T74" fmla="*/ 79 w 79"/>
              <a:gd name="T75" fmla="*/ 72 h 82"/>
              <a:gd name="T76" fmla="*/ 78 w 79"/>
              <a:gd name="T7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9" h="82">
                <a:moveTo>
                  <a:pt x="78" y="63"/>
                </a:moveTo>
                <a:lnTo>
                  <a:pt x="76" y="60"/>
                </a:lnTo>
                <a:lnTo>
                  <a:pt x="73" y="59"/>
                </a:lnTo>
                <a:lnTo>
                  <a:pt x="69" y="58"/>
                </a:lnTo>
                <a:lnTo>
                  <a:pt x="64" y="55"/>
                </a:lnTo>
                <a:lnTo>
                  <a:pt x="60" y="54"/>
                </a:lnTo>
                <a:lnTo>
                  <a:pt x="56" y="51"/>
                </a:lnTo>
                <a:lnTo>
                  <a:pt x="52" y="50"/>
                </a:lnTo>
                <a:lnTo>
                  <a:pt x="51" y="50"/>
                </a:lnTo>
                <a:lnTo>
                  <a:pt x="49" y="48"/>
                </a:lnTo>
                <a:lnTo>
                  <a:pt x="49" y="48"/>
                </a:lnTo>
                <a:lnTo>
                  <a:pt x="49" y="42"/>
                </a:lnTo>
                <a:lnTo>
                  <a:pt x="49" y="41"/>
                </a:lnTo>
                <a:lnTo>
                  <a:pt x="51" y="39"/>
                </a:lnTo>
                <a:lnTo>
                  <a:pt x="52" y="37"/>
                </a:lnTo>
                <a:lnTo>
                  <a:pt x="53" y="31"/>
                </a:lnTo>
                <a:lnTo>
                  <a:pt x="55" y="31"/>
                </a:lnTo>
                <a:lnTo>
                  <a:pt x="56" y="30"/>
                </a:lnTo>
                <a:lnTo>
                  <a:pt x="57" y="29"/>
                </a:lnTo>
                <a:lnTo>
                  <a:pt x="57" y="28"/>
                </a:lnTo>
                <a:lnTo>
                  <a:pt x="57" y="26"/>
                </a:lnTo>
                <a:lnTo>
                  <a:pt x="57" y="25"/>
                </a:lnTo>
                <a:lnTo>
                  <a:pt x="57" y="22"/>
                </a:lnTo>
                <a:lnTo>
                  <a:pt x="56" y="22"/>
                </a:lnTo>
                <a:lnTo>
                  <a:pt x="55" y="21"/>
                </a:lnTo>
                <a:lnTo>
                  <a:pt x="55" y="18"/>
                </a:lnTo>
                <a:lnTo>
                  <a:pt x="56" y="16"/>
                </a:lnTo>
                <a:lnTo>
                  <a:pt x="56" y="13"/>
                </a:lnTo>
                <a:lnTo>
                  <a:pt x="55" y="9"/>
                </a:lnTo>
                <a:lnTo>
                  <a:pt x="52" y="7"/>
                </a:lnTo>
                <a:lnTo>
                  <a:pt x="49" y="4"/>
                </a:lnTo>
                <a:lnTo>
                  <a:pt x="44" y="1"/>
                </a:lnTo>
                <a:lnTo>
                  <a:pt x="40" y="0"/>
                </a:lnTo>
                <a:lnTo>
                  <a:pt x="35" y="1"/>
                </a:lnTo>
                <a:lnTo>
                  <a:pt x="30" y="4"/>
                </a:lnTo>
                <a:lnTo>
                  <a:pt x="27" y="7"/>
                </a:lnTo>
                <a:lnTo>
                  <a:pt x="25" y="9"/>
                </a:lnTo>
                <a:lnTo>
                  <a:pt x="23" y="13"/>
                </a:lnTo>
                <a:lnTo>
                  <a:pt x="23" y="16"/>
                </a:lnTo>
                <a:lnTo>
                  <a:pt x="25" y="18"/>
                </a:lnTo>
                <a:lnTo>
                  <a:pt x="25" y="21"/>
                </a:lnTo>
                <a:lnTo>
                  <a:pt x="23" y="22"/>
                </a:lnTo>
                <a:lnTo>
                  <a:pt x="22" y="22"/>
                </a:lnTo>
                <a:lnTo>
                  <a:pt x="22" y="25"/>
                </a:lnTo>
                <a:lnTo>
                  <a:pt x="22" y="26"/>
                </a:lnTo>
                <a:lnTo>
                  <a:pt x="22" y="28"/>
                </a:lnTo>
                <a:lnTo>
                  <a:pt x="23" y="29"/>
                </a:lnTo>
                <a:lnTo>
                  <a:pt x="25" y="31"/>
                </a:lnTo>
                <a:lnTo>
                  <a:pt x="26" y="31"/>
                </a:lnTo>
                <a:lnTo>
                  <a:pt x="27" y="37"/>
                </a:lnTo>
                <a:lnTo>
                  <a:pt x="28" y="39"/>
                </a:lnTo>
                <a:lnTo>
                  <a:pt x="30" y="41"/>
                </a:lnTo>
                <a:lnTo>
                  <a:pt x="30" y="42"/>
                </a:lnTo>
                <a:lnTo>
                  <a:pt x="30" y="48"/>
                </a:lnTo>
                <a:lnTo>
                  <a:pt x="30" y="48"/>
                </a:lnTo>
                <a:lnTo>
                  <a:pt x="28" y="50"/>
                </a:lnTo>
                <a:lnTo>
                  <a:pt x="27" y="50"/>
                </a:lnTo>
                <a:lnTo>
                  <a:pt x="25" y="51"/>
                </a:lnTo>
                <a:lnTo>
                  <a:pt x="19" y="54"/>
                </a:lnTo>
                <a:lnTo>
                  <a:pt x="15" y="55"/>
                </a:lnTo>
                <a:lnTo>
                  <a:pt x="10" y="58"/>
                </a:lnTo>
                <a:lnTo>
                  <a:pt x="6" y="59"/>
                </a:lnTo>
                <a:lnTo>
                  <a:pt x="4" y="60"/>
                </a:lnTo>
                <a:lnTo>
                  <a:pt x="1" y="63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76"/>
                </a:lnTo>
                <a:lnTo>
                  <a:pt x="0" y="79"/>
                </a:lnTo>
                <a:lnTo>
                  <a:pt x="0" y="81"/>
                </a:lnTo>
                <a:lnTo>
                  <a:pt x="0" y="82"/>
                </a:lnTo>
                <a:lnTo>
                  <a:pt x="79" y="82"/>
                </a:lnTo>
                <a:lnTo>
                  <a:pt x="79" y="81"/>
                </a:lnTo>
                <a:lnTo>
                  <a:pt x="79" y="79"/>
                </a:lnTo>
                <a:lnTo>
                  <a:pt x="79" y="76"/>
                </a:lnTo>
                <a:lnTo>
                  <a:pt x="79" y="72"/>
                </a:lnTo>
                <a:lnTo>
                  <a:pt x="79" y="68"/>
                </a:lnTo>
                <a:lnTo>
                  <a:pt x="78" y="64"/>
                </a:lnTo>
                <a:lnTo>
                  <a:pt x="78" y="6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2226154" y="2737880"/>
            <a:ext cx="142875" cy="98777"/>
            <a:chOff x="5189569" y="2239975"/>
            <a:chExt cx="128588" cy="889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5205444" y="2257437"/>
              <a:ext cx="38100" cy="33338"/>
            </a:xfrm>
            <a:custGeom>
              <a:avLst/>
              <a:gdLst>
                <a:gd name="T0" fmla="*/ 24 w 24"/>
                <a:gd name="T1" fmla="*/ 21 h 21"/>
                <a:gd name="T2" fmla="*/ 24 w 24"/>
                <a:gd name="T3" fmla="*/ 21 h 21"/>
                <a:gd name="T4" fmla="*/ 24 w 24"/>
                <a:gd name="T5" fmla="*/ 19 h 21"/>
                <a:gd name="T6" fmla="*/ 24 w 24"/>
                <a:gd name="T7" fmla="*/ 18 h 21"/>
                <a:gd name="T8" fmla="*/ 22 w 24"/>
                <a:gd name="T9" fmla="*/ 17 h 21"/>
                <a:gd name="T10" fmla="*/ 20 w 24"/>
                <a:gd name="T11" fmla="*/ 15 h 21"/>
                <a:gd name="T12" fmla="*/ 17 w 24"/>
                <a:gd name="T13" fmla="*/ 15 h 21"/>
                <a:gd name="T14" fmla="*/ 16 w 24"/>
                <a:gd name="T15" fmla="*/ 14 h 21"/>
                <a:gd name="T16" fmla="*/ 14 w 24"/>
                <a:gd name="T17" fmla="*/ 14 h 21"/>
                <a:gd name="T18" fmla="*/ 14 w 24"/>
                <a:gd name="T19" fmla="*/ 14 h 21"/>
                <a:gd name="T20" fmla="*/ 14 w 24"/>
                <a:gd name="T21" fmla="*/ 11 h 21"/>
                <a:gd name="T22" fmla="*/ 14 w 24"/>
                <a:gd name="T23" fmla="*/ 11 h 21"/>
                <a:gd name="T24" fmla="*/ 16 w 24"/>
                <a:gd name="T25" fmla="*/ 10 h 21"/>
                <a:gd name="T26" fmla="*/ 16 w 24"/>
                <a:gd name="T27" fmla="*/ 9 h 21"/>
                <a:gd name="T28" fmla="*/ 17 w 24"/>
                <a:gd name="T29" fmla="*/ 8 h 21"/>
                <a:gd name="T30" fmla="*/ 17 w 24"/>
                <a:gd name="T31" fmla="*/ 8 h 21"/>
                <a:gd name="T32" fmla="*/ 17 w 24"/>
                <a:gd name="T33" fmla="*/ 6 h 21"/>
                <a:gd name="T34" fmla="*/ 17 w 24"/>
                <a:gd name="T35" fmla="*/ 6 h 21"/>
                <a:gd name="T36" fmla="*/ 16 w 24"/>
                <a:gd name="T37" fmla="*/ 5 h 21"/>
                <a:gd name="T38" fmla="*/ 16 w 24"/>
                <a:gd name="T39" fmla="*/ 4 h 21"/>
                <a:gd name="T40" fmla="*/ 16 w 24"/>
                <a:gd name="T41" fmla="*/ 4 h 21"/>
                <a:gd name="T42" fmla="*/ 16 w 24"/>
                <a:gd name="T43" fmla="*/ 1 h 21"/>
                <a:gd name="T44" fmla="*/ 14 w 24"/>
                <a:gd name="T45" fmla="*/ 0 h 21"/>
                <a:gd name="T46" fmla="*/ 12 w 24"/>
                <a:gd name="T47" fmla="*/ 0 h 21"/>
                <a:gd name="T48" fmla="*/ 9 w 24"/>
                <a:gd name="T49" fmla="*/ 0 h 21"/>
                <a:gd name="T50" fmla="*/ 8 w 24"/>
                <a:gd name="T51" fmla="*/ 1 h 21"/>
                <a:gd name="T52" fmla="*/ 7 w 24"/>
                <a:gd name="T53" fmla="*/ 4 h 21"/>
                <a:gd name="T54" fmla="*/ 7 w 24"/>
                <a:gd name="T55" fmla="*/ 4 h 21"/>
                <a:gd name="T56" fmla="*/ 7 w 24"/>
                <a:gd name="T57" fmla="*/ 5 h 21"/>
                <a:gd name="T58" fmla="*/ 7 w 24"/>
                <a:gd name="T59" fmla="*/ 6 h 21"/>
                <a:gd name="T60" fmla="*/ 7 w 24"/>
                <a:gd name="T61" fmla="*/ 6 h 21"/>
                <a:gd name="T62" fmla="*/ 7 w 24"/>
                <a:gd name="T63" fmla="*/ 8 h 21"/>
                <a:gd name="T64" fmla="*/ 7 w 24"/>
                <a:gd name="T65" fmla="*/ 8 h 21"/>
                <a:gd name="T66" fmla="*/ 8 w 24"/>
                <a:gd name="T67" fmla="*/ 9 h 21"/>
                <a:gd name="T68" fmla="*/ 8 w 24"/>
                <a:gd name="T69" fmla="*/ 10 h 21"/>
                <a:gd name="T70" fmla="*/ 8 w 24"/>
                <a:gd name="T71" fmla="*/ 11 h 21"/>
                <a:gd name="T72" fmla="*/ 9 w 24"/>
                <a:gd name="T73" fmla="*/ 11 h 21"/>
                <a:gd name="T74" fmla="*/ 9 w 24"/>
                <a:gd name="T75" fmla="*/ 14 h 21"/>
                <a:gd name="T76" fmla="*/ 8 w 24"/>
                <a:gd name="T77" fmla="*/ 14 h 21"/>
                <a:gd name="T78" fmla="*/ 8 w 24"/>
                <a:gd name="T79" fmla="*/ 14 h 21"/>
                <a:gd name="T80" fmla="*/ 5 w 24"/>
                <a:gd name="T81" fmla="*/ 15 h 21"/>
                <a:gd name="T82" fmla="*/ 4 w 24"/>
                <a:gd name="T83" fmla="*/ 15 h 21"/>
                <a:gd name="T84" fmla="*/ 1 w 24"/>
                <a:gd name="T85" fmla="*/ 17 h 21"/>
                <a:gd name="T86" fmla="*/ 0 w 24"/>
                <a:gd name="T87" fmla="*/ 18 h 21"/>
                <a:gd name="T88" fmla="*/ 0 w 24"/>
                <a:gd name="T89" fmla="*/ 19 h 21"/>
                <a:gd name="T90" fmla="*/ 0 w 24"/>
                <a:gd name="T91" fmla="*/ 21 h 21"/>
                <a:gd name="T92" fmla="*/ 0 w 24"/>
                <a:gd name="T93" fmla="*/ 21 h 21"/>
                <a:gd name="T94" fmla="*/ 24 w 24"/>
                <a:gd name="T9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24" y="21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2" y="17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4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36"/>
            <p:cNvSpPr>
              <a:spLocks noChangeArrowheads="1"/>
            </p:cNvSpPr>
            <p:nvPr/>
          </p:nvSpPr>
          <p:spPr bwMode="auto">
            <a:xfrm>
              <a:off x="5253069" y="2257437"/>
              <a:ext cx="3333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37"/>
            <p:cNvSpPr>
              <a:spLocks noChangeArrowheads="1"/>
            </p:cNvSpPr>
            <p:nvPr/>
          </p:nvSpPr>
          <p:spPr bwMode="auto">
            <a:xfrm>
              <a:off x="5253069" y="2273312"/>
              <a:ext cx="50800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138"/>
            <p:cNvSpPr>
              <a:spLocks noChangeArrowheads="1"/>
            </p:cNvSpPr>
            <p:nvPr/>
          </p:nvSpPr>
          <p:spPr bwMode="auto">
            <a:xfrm>
              <a:off x="5253069" y="2287600"/>
              <a:ext cx="41275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39"/>
            <p:cNvSpPr>
              <a:spLocks noEditPoints="1"/>
            </p:cNvSpPr>
            <p:nvPr/>
          </p:nvSpPr>
          <p:spPr bwMode="auto">
            <a:xfrm>
              <a:off x="5189569" y="2239975"/>
              <a:ext cx="128588" cy="88900"/>
            </a:xfrm>
            <a:custGeom>
              <a:avLst/>
              <a:gdLst>
                <a:gd name="T0" fmla="*/ 0 w 81"/>
                <a:gd name="T1" fmla="*/ 0 h 56"/>
                <a:gd name="T2" fmla="*/ 0 w 81"/>
                <a:gd name="T3" fmla="*/ 56 h 56"/>
                <a:gd name="T4" fmla="*/ 81 w 81"/>
                <a:gd name="T5" fmla="*/ 56 h 56"/>
                <a:gd name="T6" fmla="*/ 81 w 81"/>
                <a:gd name="T7" fmla="*/ 0 h 56"/>
                <a:gd name="T8" fmla="*/ 0 w 81"/>
                <a:gd name="T9" fmla="*/ 0 h 56"/>
                <a:gd name="T10" fmla="*/ 77 w 81"/>
                <a:gd name="T11" fmla="*/ 51 h 56"/>
                <a:gd name="T12" fmla="*/ 65 w 81"/>
                <a:gd name="T13" fmla="*/ 51 h 56"/>
                <a:gd name="T14" fmla="*/ 66 w 81"/>
                <a:gd name="T15" fmla="*/ 49 h 56"/>
                <a:gd name="T16" fmla="*/ 65 w 81"/>
                <a:gd name="T17" fmla="*/ 46 h 56"/>
                <a:gd name="T18" fmla="*/ 64 w 81"/>
                <a:gd name="T19" fmla="*/ 43 h 56"/>
                <a:gd name="T20" fmla="*/ 61 w 81"/>
                <a:gd name="T21" fmla="*/ 42 h 56"/>
                <a:gd name="T22" fmla="*/ 59 w 81"/>
                <a:gd name="T23" fmla="*/ 41 h 56"/>
                <a:gd name="T24" fmla="*/ 56 w 81"/>
                <a:gd name="T25" fmla="*/ 42 h 56"/>
                <a:gd name="T26" fmla="*/ 53 w 81"/>
                <a:gd name="T27" fmla="*/ 43 h 56"/>
                <a:gd name="T28" fmla="*/ 52 w 81"/>
                <a:gd name="T29" fmla="*/ 46 h 56"/>
                <a:gd name="T30" fmla="*/ 51 w 81"/>
                <a:gd name="T31" fmla="*/ 49 h 56"/>
                <a:gd name="T32" fmla="*/ 51 w 81"/>
                <a:gd name="T33" fmla="*/ 51 h 56"/>
                <a:gd name="T34" fmla="*/ 30 w 81"/>
                <a:gd name="T35" fmla="*/ 51 h 56"/>
                <a:gd name="T36" fmla="*/ 30 w 81"/>
                <a:gd name="T37" fmla="*/ 49 h 56"/>
                <a:gd name="T38" fmla="*/ 30 w 81"/>
                <a:gd name="T39" fmla="*/ 46 h 56"/>
                <a:gd name="T40" fmla="*/ 28 w 81"/>
                <a:gd name="T41" fmla="*/ 43 h 56"/>
                <a:gd name="T42" fmla="*/ 26 w 81"/>
                <a:gd name="T43" fmla="*/ 42 h 56"/>
                <a:gd name="T44" fmla="*/ 23 w 81"/>
                <a:gd name="T45" fmla="*/ 41 h 56"/>
                <a:gd name="T46" fmla="*/ 19 w 81"/>
                <a:gd name="T47" fmla="*/ 42 h 56"/>
                <a:gd name="T48" fmla="*/ 18 w 81"/>
                <a:gd name="T49" fmla="*/ 43 h 56"/>
                <a:gd name="T50" fmla="*/ 15 w 81"/>
                <a:gd name="T51" fmla="*/ 46 h 56"/>
                <a:gd name="T52" fmla="*/ 15 w 81"/>
                <a:gd name="T53" fmla="*/ 49 h 56"/>
                <a:gd name="T54" fmla="*/ 15 w 81"/>
                <a:gd name="T55" fmla="*/ 51 h 56"/>
                <a:gd name="T56" fmla="*/ 5 w 81"/>
                <a:gd name="T57" fmla="*/ 51 h 56"/>
                <a:gd name="T58" fmla="*/ 5 w 81"/>
                <a:gd name="T59" fmla="*/ 5 h 56"/>
                <a:gd name="T60" fmla="*/ 77 w 81"/>
                <a:gd name="T61" fmla="*/ 5 h 56"/>
                <a:gd name="T62" fmla="*/ 77 w 81"/>
                <a:gd name="T63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56">
                  <a:moveTo>
                    <a:pt x="0" y="0"/>
                  </a:moveTo>
                  <a:lnTo>
                    <a:pt x="0" y="56"/>
                  </a:lnTo>
                  <a:lnTo>
                    <a:pt x="81" y="56"/>
                  </a:lnTo>
                  <a:lnTo>
                    <a:pt x="81" y="0"/>
                  </a:lnTo>
                  <a:lnTo>
                    <a:pt x="0" y="0"/>
                  </a:lnTo>
                  <a:close/>
                  <a:moveTo>
                    <a:pt x="77" y="51"/>
                  </a:moveTo>
                  <a:lnTo>
                    <a:pt x="65" y="51"/>
                  </a:lnTo>
                  <a:lnTo>
                    <a:pt x="66" y="49"/>
                  </a:lnTo>
                  <a:lnTo>
                    <a:pt x="65" y="46"/>
                  </a:lnTo>
                  <a:lnTo>
                    <a:pt x="64" y="43"/>
                  </a:lnTo>
                  <a:lnTo>
                    <a:pt x="61" y="42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3"/>
                  </a:lnTo>
                  <a:lnTo>
                    <a:pt x="52" y="46"/>
                  </a:lnTo>
                  <a:lnTo>
                    <a:pt x="51" y="49"/>
                  </a:lnTo>
                  <a:lnTo>
                    <a:pt x="51" y="51"/>
                  </a:lnTo>
                  <a:lnTo>
                    <a:pt x="30" y="51"/>
                  </a:lnTo>
                  <a:lnTo>
                    <a:pt x="30" y="49"/>
                  </a:lnTo>
                  <a:lnTo>
                    <a:pt x="30" y="46"/>
                  </a:lnTo>
                  <a:lnTo>
                    <a:pt x="28" y="43"/>
                  </a:lnTo>
                  <a:lnTo>
                    <a:pt x="26" y="42"/>
                  </a:lnTo>
                  <a:lnTo>
                    <a:pt x="23" y="41"/>
                  </a:lnTo>
                  <a:lnTo>
                    <a:pt x="19" y="42"/>
                  </a:lnTo>
                  <a:lnTo>
                    <a:pt x="18" y="43"/>
                  </a:lnTo>
                  <a:lnTo>
                    <a:pt x="15" y="46"/>
                  </a:lnTo>
                  <a:lnTo>
                    <a:pt x="15" y="49"/>
                  </a:lnTo>
                  <a:lnTo>
                    <a:pt x="15" y="51"/>
                  </a:lnTo>
                  <a:lnTo>
                    <a:pt x="5" y="51"/>
                  </a:lnTo>
                  <a:lnTo>
                    <a:pt x="5" y="5"/>
                  </a:lnTo>
                  <a:lnTo>
                    <a:pt x="77" y="5"/>
                  </a:lnTo>
                  <a:lnTo>
                    <a:pt x="77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5" name="Freeform 140"/>
          <p:cNvSpPr>
            <a:spLocks noEditPoints="1"/>
          </p:cNvSpPr>
          <p:nvPr/>
        </p:nvSpPr>
        <p:spPr bwMode="auto">
          <a:xfrm>
            <a:off x="3088698" y="2692018"/>
            <a:ext cx="89959" cy="144640"/>
          </a:xfrm>
          <a:custGeom>
            <a:avLst/>
            <a:gdLst>
              <a:gd name="T0" fmla="*/ 51 w 51"/>
              <a:gd name="T1" fmla="*/ 26 h 82"/>
              <a:gd name="T2" fmla="*/ 47 w 51"/>
              <a:gd name="T3" fmla="*/ 13 h 82"/>
              <a:gd name="T4" fmla="*/ 38 w 51"/>
              <a:gd name="T5" fmla="*/ 4 h 82"/>
              <a:gd name="T6" fmla="*/ 25 w 51"/>
              <a:gd name="T7" fmla="*/ 0 h 82"/>
              <a:gd name="T8" fmla="*/ 12 w 51"/>
              <a:gd name="T9" fmla="*/ 4 h 82"/>
              <a:gd name="T10" fmla="*/ 3 w 51"/>
              <a:gd name="T11" fmla="*/ 13 h 82"/>
              <a:gd name="T12" fmla="*/ 0 w 51"/>
              <a:gd name="T13" fmla="*/ 26 h 82"/>
              <a:gd name="T14" fmla="*/ 3 w 51"/>
              <a:gd name="T15" fmla="*/ 38 h 82"/>
              <a:gd name="T16" fmla="*/ 9 w 51"/>
              <a:gd name="T17" fmla="*/ 46 h 82"/>
              <a:gd name="T18" fmla="*/ 20 w 51"/>
              <a:gd name="T19" fmla="*/ 51 h 82"/>
              <a:gd name="T20" fmla="*/ 20 w 51"/>
              <a:gd name="T21" fmla="*/ 62 h 82"/>
              <a:gd name="T22" fmla="*/ 11 w 51"/>
              <a:gd name="T23" fmla="*/ 62 h 82"/>
              <a:gd name="T24" fmla="*/ 11 w 51"/>
              <a:gd name="T25" fmla="*/ 72 h 82"/>
              <a:gd name="T26" fmla="*/ 20 w 51"/>
              <a:gd name="T27" fmla="*/ 72 h 82"/>
              <a:gd name="T28" fmla="*/ 20 w 51"/>
              <a:gd name="T29" fmla="*/ 82 h 82"/>
              <a:gd name="T30" fmla="*/ 30 w 51"/>
              <a:gd name="T31" fmla="*/ 82 h 82"/>
              <a:gd name="T32" fmla="*/ 30 w 51"/>
              <a:gd name="T33" fmla="*/ 72 h 82"/>
              <a:gd name="T34" fmla="*/ 41 w 51"/>
              <a:gd name="T35" fmla="*/ 72 h 82"/>
              <a:gd name="T36" fmla="*/ 41 w 51"/>
              <a:gd name="T37" fmla="*/ 62 h 82"/>
              <a:gd name="T38" fmla="*/ 30 w 51"/>
              <a:gd name="T39" fmla="*/ 62 h 82"/>
              <a:gd name="T40" fmla="*/ 30 w 51"/>
              <a:gd name="T41" fmla="*/ 51 h 82"/>
              <a:gd name="T42" fmla="*/ 41 w 51"/>
              <a:gd name="T43" fmla="*/ 46 h 82"/>
              <a:gd name="T44" fmla="*/ 49 w 51"/>
              <a:gd name="T45" fmla="*/ 38 h 82"/>
              <a:gd name="T46" fmla="*/ 51 w 51"/>
              <a:gd name="T47" fmla="*/ 26 h 82"/>
              <a:gd name="T48" fmla="*/ 25 w 51"/>
              <a:gd name="T49" fmla="*/ 42 h 82"/>
              <a:gd name="T50" fmla="*/ 21 w 51"/>
              <a:gd name="T51" fmla="*/ 41 h 82"/>
              <a:gd name="T52" fmla="*/ 16 w 51"/>
              <a:gd name="T53" fmla="*/ 38 h 82"/>
              <a:gd name="T54" fmla="*/ 13 w 51"/>
              <a:gd name="T55" fmla="*/ 35 h 82"/>
              <a:gd name="T56" fmla="*/ 11 w 51"/>
              <a:gd name="T57" fmla="*/ 31 h 82"/>
              <a:gd name="T58" fmla="*/ 11 w 51"/>
              <a:gd name="T59" fmla="*/ 26 h 82"/>
              <a:gd name="T60" fmla="*/ 11 w 51"/>
              <a:gd name="T61" fmla="*/ 21 h 82"/>
              <a:gd name="T62" fmla="*/ 13 w 51"/>
              <a:gd name="T63" fmla="*/ 17 h 82"/>
              <a:gd name="T64" fmla="*/ 16 w 51"/>
              <a:gd name="T65" fmla="*/ 14 h 82"/>
              <a:gd name="T66" fmla="*/ 21 w 51"/>
              <a:gd name="T67" fmla="*/ 12 h 82"/>
              <a:gd name="T68" fmla="*/ 25 w 51"/>
              <a:gd name="T69" fmla="*/ 10 h 82"/>
              <a:gd name="T70" fmla="*/ 30 w 51"/>
              <a:gd name="T71" fmla="*/ 12 h 82"/>
              <a:gd name="T72" fmla="*/ 34 w 51"/>
              <a:gd name="T73" fmla="*/ 14 h 82"/>
              <a:gd name="T74" fmla="*/ 38 w 51"/>
              <a:gd name="T75" fmla="*/ 17 h 82"/>
              <a:gd name="T76" fmla="*/ 39 w 51"/>
              <a:gd name="T77" fmla="*/ 21 h 82"/>
              <a:gd name="T78" fmla="*/ 41 w 51"/>
              <a:gd name="T79" fmla="*/ 26 h 82"/>
              <a:gd name="T80" fmla="*/ 39 w 51"/>
              <a:gd name="T81" fmla="*/ 31 h 82"/>
              <a:gd name="T82" fmla="*/ 38 w 51"/>
              <a:gd name="T83" fmla="*/ 35 h 82"/>
              <a:gd name="T84" fmla="*/ 34 w 51"/>
              <a:gd name="T85" fmla="*/ 38 h 82"/>
              <a:gd name="T86" fmla="*/ 30 w 51"/>
              <a:gd name="T87" fmla="*/ 41 h 82"/>
              <a:gd name="T88" fmla="*/ 25 w 51"/>
              <a:gd name="T89" fmla="*/ 4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" h="82">
                <a:moveTo>
                  <a:pt x="51" y="26"/>
                </a:moveTo>
                <a:lnTo>
                  <a:pt x="47" y="13"/>
                </a:lnTo>
                <a:lnTo>
                  <a:pt x="38" y="4"/>
                </a:lnTo>
                <a:lnTo>
                  <a:pt x="25" y="0"/>
                </a:lnTo>
                <a:lnTo>
                  <a:pt x="12" y="4"/>
                </a:lnTo>
                <a:lnTo>
                  <a:pt x="3" y="13"/>
                </a:lnTo>
                <a:lnTo>
                  <a:pt x="0" y="26"/>
                </a:lnTo>
                <a:lnTo>
                  <a:pt x="3" y="38"/>
                </a:lnTo>
                <a:lnTo>
                  <a:pt x="9" y="46"/>
                </a:lnTo>
                <a:lnTo>
                  <a:pt x="20" y="51"/>
                </a:lnTo>
                <a:lnTo>
                  <a:pt x="20" y="62"/>
                </a:lnTo>
                <a:lnTo>
                  <a:pt x="11" y="62"/>
                </a:lnTo>
                <a:lnTo>
                  <a:pt x="11" y="72"/>
                </a:lnTo>
                <a:lnTo>
                  <a:pt x="20" y="72"/>
                </a:lnTo>
                <a:lnTo>
                  <a:pt x="20" y="82"/>
                </a:lnTo>
                <a:lnTo>
                  <a:pt x="30" y="82"/>
                </a:lnTo>
                <a:lnTo>
                  <a:pt x="30" y="72"/>
                </a:lnTo>
                <a:lnTo>
                  <a:pt x="41" y="72"/>
                </a:lnTo>
                <a:lnTo>
                  <a:pt x="41" y="62"/>
                </a:lnTo>
                <a:lnTo>
                  <a:pt x="30" y="62"/>
                </a:lnTo>
                <a:lnTo>
                  <a:pt x="30" y="51"/>
                </a:lnTo>
                <a:lnTo>
                  <a:pt x="41" y="46"/>
                </a:lnTo>
                <a:lnTo>
                  <a:pt x="49" y="38"/>
                </a:lnTo>
                <a:lnTo>
                  <a:pt x="51" y="26"/>
                </a:lnTo>
                <a:close/>
                <a:moveTo>
                  <a:pt x="25" y="42"/>
                </a:moveTo>
                <a:lnTo>
                  <a:pt x="21" y="41"/>
                </a:lnTo>
                <a:lnTo>
                  <a:pt x="16" y="38"/>
                </a:lnTo>
                <a:lnTo>
                  <a:pt x="13" y="35"/>
                </a:lnTo>
                <a:lnTo>
                  <a:pt x="11" y="31"/>
                </a:lnTo>
                <a:lnTo>
                  <a:pt x="11" y="26"/>
                </a:lnTo>
                <a:lnTo>
                  <a:pt x="11" y="21"/>
                </a:lnTo>
                <a:lnTo>
                  <a:pt x="13" y="17"/>
                </a:lnTo>
                <a:lnTo>
                  <a:pt x="16" y="14"/>
                </a:lnTo>
                <a:lnTo>
                  <a:pt x="21" y="12"/>
                </a:lnTo>
                <a:lnTo>
                  <a:pt x="25" y="10"/>
                </a:lnTo>
                <a:lnTo>
                  <a:pt x="30" y="12"/>
                </a:lnTo>
                <a:lnTo>
                  <a:pt x="34" y="14"/>
                </a:lnTo>
                <a:lnTo>
                  <a:pt x="38" y="17"/>
                </a:lnTo>
                <a:lnTo>
                  <a:pt x="39" y="21"/>
                </a:lnTo>
                <a:lnTo>
                  <a:pt x="41" y="26"/>
                </a:lnTo>
                <a:lnTo>
                  <a:pt x="39" y="31"/>
                </a:lnTo>
                <a:lnTo>
                  <a:pt x="38" y="35"/>
                </a:lnTo>
                <a:lnTo>
                  <a:pt x="34" y="38"/>
                </a:lnTo>
                <a:lnTo>
                  <a:pt x="30" y="41"/>
                </a:lnTo>
                <a:lnTo>
                  <a:pt x="25" y="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6" name="Freeform 141"/>
          <p:cNvSpPr>
            <a:spLocks noEditPoints="1"/>
          </p:cNvSpPr>
          <p:nvPr/>
        </p:nvSpPr>
        <p:spPr bwMode="auto">
          <a:xfrm>
            <a:off x="3385032" y="2700838"/>
            <a:ext cx="135820" cy="135820"/>
          </a:xfrm>
          <a:custGeom>
            <a:avLst/>
            <a:gdLst>
              <a:gd name="T0" fmla="*/ 40 w 77"/>
              <a:gd name="T1" fmla="*/ 0 h 77"/>
              <a:gd name="T2" fmla="*/ 40 w 77"/>
              <a:gd name="T3" fmla="*/ 11 h 77"/>
              <a:gd name="T4" fmla="*/ 59 w 77"/>
              <a:gd name="T5" fmla="*/ 11 h 77"/>
              <a:gd name="T6" fmla="*/ 39 w 77"/>
              <a:gd name="T7" fmla="*/ 30 h 77"/>
              <a:gd name="T8" fmla="*/ 35 w 77"/>
              <a:gd name="T9" fmla="*/ 28 h 77"/>
              <a:gd name="T10" fmla="*/ 30 w 77"/>
              <a:gd name="T11" fmla="*/ 26 h 77"/>
              <a:gd name="T12" fmla="*/ 26 w 77"/>
              <a:gd name="T13" fmla="*/ 26 h 77"/>
              <a:gd name="T14" fmla="*/ 13 w 77"/>
              <a:gd name="T15" fmla="*/ 29 h 77"/>
              <a:gd name="T16" fmla="*/ 4 w 77"/>
              <a:gd name="T17" fmla="*/ 38 h 77"/>
              <a:gd name="T18" fmla="*/ 0 w 77"/>
              <a:gd name="T19" fmla="*/ 51 h 77"/>
              <a:gd name="T20" fmla="*/ 4 w 77"/>
              <a:gd name="T21" fmla="*/ 64 h 77"/>
              <a:gd name="T22" fmla="*/ 13 w 77"/>
              <a:gd name="T23" fmla="*/ 74 h 77"/>
              <a:gd name="T24" fmla="*/ 26 w 77"/>
              <a:gd name="T25" fmla="*/ 77 h 77"/>
              <a:gd name="T26" fmla="*/ 38 w 77"/>
              <a:gd name="T27" fmla="*/ 74 h 77"/>
              <a:gd name="T28" fmla="*/ 47 w 77"/>
              <a:gd name="T29" fmla="*/ 64 h 77"/>
              <a:gd name="T30" fmla="*/ 51 w 77"/>
              <a:gd name="T31" fmla="*/ 51 h 77"/>
              <a:gd name="T32" fmla="*/ 51 w 77"/>
              <a:gd name="T33" fmla="*/ 46 h 77"/>
              <a:gd name="T34" fmla="*/ 49 w 77"/>
              <a:gd name="T35" fmla="*/ 42 h 77"/>
              <a:gd name="T36" fmla="*/ 47 w 77"/>
              <a:gd name="T37" fmla="*/ 38 h 77"/>
              <a:gd name="T38" fmla="*/ 67 w 77"/>
              <a:gd name="T39" fmla="*/ 19 h 77"/>
              <a:gd name="T40" fmla="*/ 67 w 77"/>
              <a:gd name="T41" fmla="*/ 37 h 77"/>
              <a:gd name="T42" fmla="*/ 77 w 77"/>
              <a:gd name="T43" fmla="*/ 37 h 77"/>
              <a:gd name="T44" fmla="*/ 77 w 77"/>
              <a:gd name="T45" fmla="*/ 0 h 77"/>
              <a:gd name="T46" fmla="*/ 40 w 77"/>
              <a:gd name="T47" fmla="*/ 0 h 77"/>
              <a:gd name="T48" fmla="*/ 26 w 77"/>
              <a:gd name="T49" fmla="*/ 67 h 77"/>
              <a:gd name="T50" fmla="*/ 21 w 77"/>
              <a:gd name="T51" fmla="*/ 66 h 77"/>
              <a:gd name="T52" fmla="*/ 17 w 77"/>
              <a:gd name="T53" fmla="*/ 64 h 77"/>
              <a:gd name="T54" fmla="*/ 13 w 77"/>
              <a:gd name="T55" fmla="*/ 60 h 77"/>
              <a:gd name="T56" fmla="*/ 12 w 77"/>
              <a:gd name="T57" fmla="*/ 57 h 77"/>
              <a:gd name="T58" fmla="*/ 10 w 77"/>
              <a:gd name="T59" fmla="*/ 51 h 77"/>
              <a:gd name="T60" fmla="*/ 12 w 77"/>
              <a:gd name="T61" fmla="*/ 47 h 77"/>
              <a:gd name="T62" fmla="*/ 13 w 77"/>
              <a:gd name="T63" fmla="*/ 42 h 77"/>
              <a:gd name="T64" fmla="*/ 17 w 77"/>
              <a:gd name="T65" fmla="*/ 40 h 77"/>
              <a:gd name="T66" fmla="*/ 21 w 77"/>
              <a:gd name="T67" fmla="*/ 37 h 77"/>
              <a:gd name="T68" fmla="*/ 26 w 77"/>
              <a:gd name="T69" fmla="*/ 37 h 77"/>
              <a:gd name="T70" fmla="*/ 30 w 77"/>
              <a:gd name="T71" fmla="*/ 37 h 77"/>
              <a:gd name="T72" fmla="*/ 35 w 77"/>
              <a:gd name="T73" fmla="*/ 40 h 77"/>
              <a:gd name="T74" fmla="*/ 38 w 77"/>
              <a:gd name="T75" fmla="*/ 42 h 77"/>
              <a:gd name="T76" fmla="*/ 40 w 77"/>
              <a:gd name="T77" fmla="*/ 47 h 77"/>
              <a:gd name="T78" fmla="*/ 40 w 77"/>
              <a:gd name="T79" fmla="*/ 51 h 77"/>
              <a:gd name="T80" fmla="*/ 40 w 77"/>
              <a:gd name="T81" fmla="*/ 57 h 77"/>
              <a:gd name="T82" fmla="*/ 38 w 77"/>
              <a:gd name="T83" fmla="*/ 60 h 77"/>
              <a:gd name="T84" fmla="*/ 35 w 77"/>
              <a:gd name="T85" fmla="*/ 64 h 77"/>
              <a:gd name="T86" fmla="*/ 30 w 77"/>
              <a:gd name="T87" fmla="*/ 66 h 77"/>
              <a:gd name="T88" fmla="*/ 26 w 77"/>
              <a:gd name="T89" fmla="*/ 6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7" h="77">
                <a:moveTo>
                  <a:pt x="40" y="0"/>
                </a:moveTo>
                <a:lnTo>
                  <a:pt x="40" y="11"/>
                </a:lnTo>
                <a:lnTo>
                  <a:pt x="59" y="11"/>
                </a:lnTo>
                <a:lnTo>
                  <a:pt x="39" y="30"/>
                </a:lnTo>
                <a:lnTo>
                  <a:pt x="35" y="28"/>
                </a:lnTo>
                <a:lnTo>
                  <a:pt x="30" y="26"/>
                </a:lnTo>
                <a:lnTo>
                  <a:pt x="26" y="26"/>
                </a:lnTo>
                <a:lnTo>
                  <a:pt x="13" y="29"/>
                </a:lnTo>
                <a:lnTo>
                  <a:pt x="4" y="38"/>
                </a:lnTo>
                <a:lnTo>
                  <a:pt x="0" y="51"/>
                </a:lnTo>
                <a:lnTo>
                  <a:pt x="4" y="64"/>
                </a:lnTo>
                <a:lnTo>
                  <a:pt x="13" y="74"/>
                </a:lnTo>
                <a:lnTo>
                  <a:pt x="26" y="77"/>
                </a:lnTo>
                <a:lnTo>
                  <a:pt x="38" y="74"/>
                </a:lnTo>
                <a:lnTo>
                  <a:pt x="47" y="64"/>
                </a:lnTo>
                <a:lnTo>
                  <a:pt x="51" y="51"/>
                </a:lnTo>
                <a:lnTo>
                  <a:pt x="51" y="46"/>
                </a:lnTo>
                <a:lnTo>
                  <a:pt x="49" y="42"/>
                </a:lnTo>
                <a:lnTo>
                  <a:pt x="47" y="38"/>
                </a:lnTo>
                <a:lnTo>
                  <a:pt x="67" y="19"/>
                </a:lnTo>
                <a:lnTo>
                  <a:pt x="67" y="37"/>
                </a:lnTo>
                <a:lnTo>
                  <a:pt x="77" y="37"/>
                </a:lnTo>
                <a:lnTo>
                  <a:pt x="77" y="0"/>
                </a:lnTo>
                <a:lnTo>
                  <a:pt x="40" y="0"/>
                </a:lnTo>
                <a:close/>
                <a:moveTo>
                  <a:pt x="26" y="67"/>
                </a:moveTo>
                <a:lnTo>
                  <a:pt x="21" y="66"/>
                </a:lnTo>
                <a:lnTo>
                  <a:pt x="17" y="64"/>
                </a:lnTo>
                <a:lnTo>
                  <a:pt x="13" y="60"/>
                </a:lnTo>
                <a:lnTo>
                  <a:pt x="12" y="57"/>
                </a:lnTo>
                <a:lnTo>
                  <a:pt x="10" y="51"/>
                </a:lnTo>
                <a:lnTo>
                  <a:pt x="12" y="47"/>
                </a:lnTo>
                <a:lnTo>
                  <a:pt x="13" y="42"/>
                </a:lnTo>
                <a:lnTo>
                  <a:pt x="17" y="40"/>
                </a:lnTo>
                <a:lnTo>
                  <a:pt x="21" y="37"/>
                </a:lnTo>
                <a:lnTo>
                  <a:pt x="26" y="37"/>
                </a:lnTo>
                <a:lnTo>
                  <a:pt x="30" y="37"/>
                </a:lnTo>
                <a:lnTo>
                  <a:pt x="35" y="40"/>
                </a:lnTo>
                <a:lnTo>
                  <a:pt x="38" y="42"/>
                </a:lnTo>
                <a:lnTo>
                  <a:pt x="40" y="47"/>
                </a:lnTo>
                <a:lnTo>
                  <a:pt x="40" y="51"/>
                </a:lnTo>
                <a:lnTo>
                  <a:pt x="40" y="57"/>
                </a:lnTo>
                <a:lnTo>
                  <a:pt x="38" y="60"/>
                </a:lnTo>
                <a:lnTo>
                  <a:pt x="35" y="64"/>
                </a:lnTo>
                <a:lnTo>
                  <a:pt x="30" y="66"/>
                </a:lnTo>
                <a:lnTo>
                  <a:pt x="26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7" name="그룹 216"/>
          <p:cNvGrpSpPr/>
          <p:nvPr/>
        </p:nvGrpSpPr>
        <p:grpSpPr>
          <a:xfrm>
            <a:off x="3960086" y="2692030"/>
            <a:ext cx="135796" cy="141108"/>
            <a:chOff x="6750091" y="2198703"/>
            <a:chExt cx="122216" cy="1269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18" name="Freeform 142"/>
            <p:cNvSpPr>
              <a:spLocks/>
            </p:cNvSpPr>
            <p:nvPr/>
          </p:nvSpPr>
          <p:spPr bwMode="auto">
            <a:xfrm>
              <a:off x="6767531" y="2198703"/>
              <a:ext cx="104776" cy="88900"/>
            </a:xfrm>
            <a:custGeom>
              <a:avLst/>
              <a:gdLst>
                <a:gd name="T0" fmla="*/ 61 w 66"/>
                <a:gd name="T1" fmla="*/ 0 h 56"/>
                <a:gd name="T2" fmla="*/ 0 w 66"/>
                <a:gd name="T3" fmla="*/ 0 h 56"/>
                <a:gd name="T4" fmla="*/ 20 w 66"/>
                <a:gd name="T5" fmla="*/ 10 h 56"/>
                <a:gd name="T6" fmla="*/ 55 w 66"/>
                <a:gd name="T7" fmla="*/ 10 h 56"/>
                <a:gd name="T8" fmla="*/ 55 w 66"/>
                <a:gd name="T9" fmla="*/ 16 h 56"/>
                <a:gd name="T10" fmla="*/ 31 w 66"/>
                <a:gd name="T11" fmla="*/ 16 h 56"/>
                <a:gd name="T12" fmla="*/ 37 w 66"/>
                <a:gd name="T13" fmla="*/ 20 h 56"/>
                <a:gd name="T14" fmla="*/ 41 w 66"/>
                <a:gd name="T15" fmla="*/ 22 h 56"/>
                <a:gd name="T16" fmla="*/ 44 w 66"/>
                <a:gd name="T17" fmla="*/ 26 h 56"/>
                <a:gd name="T18" fmla="*/ 55 w 66"/>
                <a:gd name="T19" fmla="*/ 26 h 56"/>
                <a:gd name="T20" fmla="*/ 55 w 66"/>
                <a:gd name="T21" fmla="*/ 31 h 56"/>
                <a:gd name="T22" fmla="*/ 45 w 66"/>
                <a:gd name="T23" fmla="*/ 31 h 56"/>
                <a:gd name="T24" fmla="*/ 45 w 66"/>
                <a:gd name="T25" fmla="*/ 56 h 56"/>
                <a:gd name="T26" fmla="*/ 61 w 66"/>
                <a:gd name="T27" fmla="*/ 56 h 56"/>
                <a:gd name="T28" fmla="*/ 63 w 66"/>
                <a:gd name="T29" fmla="*/ 56 h 56"/>
                <a:gd name="T30" fmla="*/ 65 w 66"/>
                <a:gd name="T31" fmla="*/ 54 h 56"/>
                <a:gd name="T32" fmla="*/ 66 w 66"/>
                <a:gd name="T33" fmla="*/ 51 h 56"/>
                <a:gd name="T34" fmla="*/ 66 w 66"/>
                <a:gd name="T35" fmla="*/ 5 h 56"/>
                <a:gd name="T36" fmla="*/ 65 w 66"/>
                <a:gd name="T37" fmla="*/ 3 h 56"/>
                <a:gd name="T38" fmla="*/ 63 w 66"/>
                <a:gd name="T39" fmla="*/ 1 h 56"/>
                <a:gd name="T40" fmla="*/ 61 w 66"/>
                <a:gd name="T4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56">
                  <a:moveTo>
                    <a:pt x="61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55" y="10"/>
                  </a:lnTo>
                  <a:lnTo>
                    <a:pt x="55" y="16"/>
                  </a:lnTo>
                  <a:lnTo>
                    <a:pt x="31" y="16"/>
                  </a:lnTo>
                  <a:lnTo>
                    <a:pt x="37" y="20"/>
                  </a:lnTo>
                  <a:lnTo>
                    <a:pt x="41" y="22"/>
                  </a:lnTo>
                  <a:lnTo>
                    <a:pt x="44" y="26"/>
                  </a:lnTo>
                  <a:lnTo>
                    <a:pt x="55" y="26"/>
                  </a:lnTo>
                  <a:lnTo>
                    <a:pt x="55" y="31"/>
                  </a:lnTo>
                  <a:lnTo>
                    <a:pt x="45" y="31"/>
                  </a:lnTo>
                  <a:lnTo>
                    <a:pt x="45" y="56"/>
                  </a:lnTo>
                  <a:lnTo>
                    <a:pt x="61" y="56"/>
                  </a:lnTo>
                  <a:lnTo>
                    <a:pt x="63" y="56"/>
                  </a:lnTo>
                  <a:lnTo>
                    <a:pt x="65" y="54"/>
                  </a:lnTo>
                  <a:lnTo>
                    <a:pt x="66" y="51"/>
                  </a:lnTo>
                  <a:lnTo>
                    <a:pt x="66" y="5"/>
                  </a:lnTo>
                  <a:lnTo>
                    <a:pt x="65" y="3"/>
                  </a:lnTo>
                  <a:lnTo>
                    <a:pt x="63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43"/>
            <p:cNvSpPr>
              <a:spLocks noEditPoints="1"/>
            </p:cNvSpPr>
            <p:nvPr/>
          </p:nvSpPr>
          <p:spPr bwMode="auto">
            <a:xfrm>
              <a:off x="6750091" y="2203462"/>
              <a:ext cx="80963" cy="122238"/>
            </a:xfrm>
            <a:custGeom>
              <a:avLst/>
              <a:gdLst>
                <a:gd name="T0" fmla="*/ 47 w 51"/>
                <a:gd name="T1" fmla="*/ 21 h 77"/>
                <a:gd name="T2" fmla="*/ 5 w 51"/>
                <a:gd name="T3" fmla="*/ 0 h 77"/>
                <a:gd name="T4" fmla="*/ 2 w 51"/>
                <a:gd name="T5" fmla="*/ 0 h 77"/>
                <a:gd name="T6" fmla="*/ 1 w 51"/>
                <a:gd name="T7" fmla="*/ 0 h 77"/>
                <a:gd name="T8" fmla="*/ 0 w 51"/>
                <a:gd name="T9" fmla="*/ 1 h 77"/>
                <a:gd name="T10" fmla="*/ 0 w 51"/>
                <a:gd name="T11" fmla="*/ 2 h 77"/>
                <a:gd name="T12" fmla="*/ 0 w 51"/>
                <a:gd name="T13" fmla="*/ 48 h 77"/>
                <a:gd name="T14" fmla="*/ 1 w 51"/>
                <a:gd name="T15" fmla="*/ 52 h 77"/>
                <a:gd name="T16" fmla="*/ 2 w 51"/>
                <a:gd name="T17" fmla="*/ 55 h 77"/>
                <a:gd name="T18" fmla="*/ 5 w 51"/>
                <a:gd name="T19" fmla="*/ 56 h 77"/>
                <a:gd name="T20" fmla="*/ 47 w 51"/>
                <a:gd name="T21" fmla="*/ 77 h 77"/>
                <a:gd name="T22" fmla="*/ 48 w 51"/>
                <a:gd name="T23" fmla="*/ 77 h 77"/>
                <a:gd name="T24" fmla="*/ 49 w 51"/>
                <a:gd name="T25" fmla="*/ 77 h 77"/>
                <a:gd name="T26" fmla="*/ 51 w 51"/>
                <a:gd name="T27" fmla="*/ 76 h 77"/>
                <a:gd name="T28" fmla="*/ 51 w 51"/>
                <a:gd name="T29" fmla="*/ 74 h 77"/>
                <a:gd name="T30" fmla="*/ 51 w 51"/>
                <a:gd name="T31" fmla="*/ 28 h 77"/>
                <a:gd name="T32" fmla="*/ 51 w 51"/>
                <a:gd name="T33" fmla="*/ 26 h 77"/>
                <a:gd name="T34" fmla="*/ 48 w 51"/>
                <a:gd name="T35" fmla="*/ 23 h 77"/>
                <a:gd name="T36" fmla="*/ 47 w 51"/>
                <a:gd name="T37" fmla="*/ 21 h 77"/>
                <a:gd name="T38" fmla="*/ 35 w 51"/>
                <a:gd name="T39" fmla="*/ 53 h 77"/>
                <a:gd name="T40" fmla="*/ 34 w 51"/>
                <a:gd name="T41" fmla="*/ 53 h 77"/>
                <a:gd name="T42" fmla="*/ 32 w 51"/>
                <a:gd name="T43" fmla="*/ 52 h 77"/>
                <a:gd name="T44" fmla="*/ 31 w 51"/>
                <a:gd name="T45" fmla="*/ 49 h 77"/>
                <a:gd name="T46" fmla="*/ 31 w 51"/>
                <a:gd name="T47" fmla="*/ 45 h 77"/>
                <a:gd name="T48" fmla="*/ 31 w 51"/>
                <a:gd name="T49" fmla="*/ 43 h 77"/>
                <a:gd name="T50" fmla="*/ 32 w 51"/>
                <a:gd name="T51" fmla="*/ 40 h 77"/>
                <a:gd name="T52" fmla="*/ 34 w 51"/>
                <a:gd name="T53" fmla="*/ 39 h 77"/>
                <a:gd name="T54" fmla="*/ 35 w 51"/>
                <a:gd name="T55" fmla="*/ 39 h 77"/>
                <a:gd name="T56" fmla="*/ 38 w 51"/>
                <a:gd name="T57" fmla="*/ 39 h 77"/>
                <a:gd name="T58" fmla="*/ 39 w 51"/>
                <a:gd name="T59" fmla="*/ 40 h 77"/>
                <a:gd name="T60" fmla="*/ 40 w 51"/>
                <a:gd name="T61" fmla="*/ 43 h 77"/>
                <a:gd name="T62" fmla="*/ 40 w 51"/>
                <a:gd name="T63" fmla="*/ 45 h 77"/>
                <a:gd name="T64" fmla="*/ 40 w 51"/>
                <a:gd name="T65" fmla="*/ 49 h 77"/>
                <a:gd name="T66" fmla="*/ 39 w 51"/>
                <a:gd name="T67" fmla="*/ 52 h 77"/>
                <a:gd name="T68" fmla="*/ 38 w 51"/>
                <a:gd name="T69" fmla="*/ 53 h 77"/>
                <a:gd name="T70" fmla="*/ 35 w 51"/>
                <a:gd name="T71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77">
                  <a:moveTo>
                    <a:pt x="47" y="21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8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9" y="77"/>
                  </a:lnTo>
                  <a:lnTo>
                    <a:pt x="51" y="76"/>
                  </a:lnTo>
                  <a:lnTo>
                    <a:pt x="51" y="74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48" y="23"/>
                  </a:lnTo>
                  <a:lnTo>
                    <a:pt x="47" y="21"/>
                  </a:lnTo>
                  <a:close/>
                  <a:moveTo>
                    <a:pt x="35" y="53"/>
                  </a:moveTo>
                  <a:lnTo>
                    <a:pt x="34" y="53"/>
                  </a:lnTo>
                  <a:lnTo>
                    <a:pt x="32" y="52"/>
                  </a:lnTo>
                  <a:lnTo>
                    <a:pt x="31" y="49"/>
                  </a:lnTo>
                  <a:lnTo>
                    <a:pt x="31" y="45"/>
                  </a:lnTo>
                  <a:lnTo>
                    <a:pt x="31" y="43"/>
                  </a:lnTo>
                  <a:lnTo>
                    <a:pt x="32" y="40"/>
                  </a:lnTo>
                  <a:lnTo>
                    <a:pt x="34" y="39"/>
                  </a:lnTo>
                  <a:lnTo>
                    <a:pt x="35" y="39"/>
                  </a:lnTo>
                  <a:lnTo>
                    <a:pt x="38" y="39"/>
                  </a:lnTo>
                  <a:lnTo>
                    <a:pt x="39" y="40"/>
                  </a:lnTo>
                  <a:lnTo>
                    <a:pt x="40" y="43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52"/>
                  </a:lnTo>
                  <a:lnTo>
                    <a:pt x="38" y="53"/>
                  </a:lnTo>
                  <a:lnTo>
                    <a:pt x="35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0" name="Rectangle 144"/>
          <p:cNvSpPr>
            <a:spLocks noChangeArrowheads="1"/>
          </p:cNvSpPr>
          <p:nvPr/>
        </p:nvSpPr>
        <p:spPr bwMode="auto">
          <a:xfrm>
            <a:off x="4842008" y="2720240"/>
            <a:ext cx="15876" cy="88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1" name="Rectangle 145"/>
          <p:cNvSpPr>
            <a:spLocks noChangeArrowheads="1"/>
          </p:cNvSpPr>
          <p:nvPr/>
        </p:nvSpPr>
        <p:spPr bwMode="auto">
          <a:xfrm>
            <a:off x="4842008" y="2737880"/>
            <a:ext cx="15876" cy="88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2" name="Freeform 146"/>
          <p:cNvSpPr>
            <a:spLocks noEditPoints="1"/>
          </p:cNvSpPr>
          <p:nvPr/>
        </p:nvSpPr>
        <p:spPr bwMode="auto">
          <a:xfrm>
            <a:off x="4813786" y="2692018"/>
            <a:ext cx="142875" cy="82903"/>
          </a:xfrm>
          <a:custGeom>
            <a:avLst/>
            <a:gdLst>
              <a:gd name="T0" fmla="*/ 76 w 81"/>
              <a:gd name="T1" fmla="*/ 0 h 47"/>
              <a:gd name="T2" fmla="*/ 5 w 81"/>
              <a:gd name="T3" fmla="*/ 0 h 47"/>
              <a:gd name="T4" fmla="*/ 3 w 81"/>
              <a:gd name="T5" fmla="*/ 1 h 47"/>
              <a:gd name="T6" fmla="*/ 0 w 81"/>
              <a:gd name="T7" fmla="*/ 3 h 47"/>
              <a:gd name="T8" fmla="*/ 0 w 81"/>
              <a:gd name="T9" fmla="*/ 5 h 47"/>
              <a:gd name="T10" fmla="*/ 0 w 81"/>
              <a:gd name="T11" fmla="*/ 42 h 47"/>
              <a:gd name="T12" fmla="*/ 0 w 81"/>
              <a:gd name="T13" fmla="*/ 45 h 47"/>
              <a:gd name="T14" fmla="*/ 3 w 81"/>
              <a:gd name="T15" fmla="*/ 46 h 47"/>
              <a:gd name="T16" fmla="*/ 5 w 81"/>
              <a:gd name="T17" fmla="*/ 47 h 47"/>
              <a:gd name="T18" fmla="*/ 76 w 81"/>
              <a:gd name="T19" fmla="*/ 47 h 47"/>
              <a:gd name="T20" fmla="*/ 79 w 81"/>
              <a:gd name="T21" fmla="*/ 46 h 47"/>
              <a:gd name="T22" fmla="*/ 81 w 81"/>
              <a:gd name="T23" fmla="*/ 45 h 47"/>
              <a:gd name="T24" fmla="*/ 81 w 81"/>
              <a:gd name="T25" fmla="*/ 42 h 47"/>
              <a:gd name="T26" fmla="*/ 81 w 81"/>
              <a:gd name="T27" fmla="*/ 5 h 47"/>
              <a:gd name="T28" fmla="*/ 81 w 81"/>
              <a:gd name="T29" fmla="*/ 3 h 47"/>
              <a:gd name="T30" fmla="*/ 79 w 81"/>
              <a:gd name="T31" fmla="*/ 1 h 47"/>
              <a:gd name="T32" fmla="*/ 76 w 81"/>
              <a:gd name="T33" fmla="*/ 0 h 47"/>
              <a:gd name="T34" fmla="*/ 30 w 81"/>
              <a:gd name="T35" fmla="*/ 37 h 47"/>
              <a:gd name="T36" fmla="*/ 11 w 81"/>
              <a:gd name="T37" fmla="*/ 37 h 47"/>
              <a:gd name="T38" fmla="*/ 11 w 81"/>
              <a:gd name="T39" fmla="*/ 10 h 47"/>
              <a:gd name="T40" fmla="*/ 30 w 81"/>
              <a:gd name="T41" fmla="*/ 10 h 47"/>
              <a:gd name="T42" fmla="*/ 30 w 81"/>
              <a:gd name="T43" fmla="*/ 37 h 47"/>
              <a:gd name="T44" fmla="*/ 51 w 81"/>
              <a:gd name="T45" fmla="*/ 37 h 47"/>
              <a:gd name="T46" fmla="*/ 35 w 81"/>
              <a:gd name="T47" fmla="*/ 37 h 47"/>
              <a:gd name="T48" fmla="*/ 35 w 81"/>
              <a:gd name="T49" fmla="*/ 10 h 47"/>
              <a:gd name="T50" fmla="*/ 41 w 81"/>
              <a:gd name="T51" fmla="*/ 10 h 47"/>
              <a:gd name="T52" fmla="*/ 41 w 81"/>
              <a:gd name="T53" fmla="*/ 31 h 47"/>
              <a:gd name="T54" fmla="*/ 46 w 81"/>
              <a:gd name="T55" fmla="*/ 31 h 47"/>
              <a:gd name="T56" fmla="*/ 46 w 81"/>
              <a:gd name="T57" fmla="*/ 10 h 47"/>
              <a:gd name="T58" fmla="*/ 51 w 81"/>
              <a:gd name="T59" fmla="*/ 10 h 47"/>
              <a:gd name="T60" fmla="*/ 51 w 81"/>
              <a:gd name="T61" fmla="*/ 37 h 47"/>
              <a:gd name="T62" fmla="*/ 71 w 81"/>
              <a:gd name="T63" fmla="*/ 26 h 47"/>
              <a:gd name="T64" fmla="*/ 65 w 81"/>
              <a:gd name="T65" fmla="*/ 26 h 47"/>
              <a:gd name="T66" fmla="*/ 65 w 81"/>
              <a:gd name="T67" fmla="*/ 37 h 47"/>
              <a:gd name="T68" fmla="*/ 62 w 81"/>
              <a:gd name="T69" fmla="*/ 37 h 47"/>
              <a:gd name="T70" fmla="*/ 62 w 81"/>
              <a:gd name="T71" fmla="*/ 26 h 47"/>
              <a:gd name="T72" fmla="*/ 56 w 81"/>
              <a:gd name="T73" fmla="*/ 26 h 47"/>
              <a:gd name="T74" fmla="*/ 56 w 81"/>
              <a:gd name="T75" fmla="*/ 10 h 47"/>
              <a:gd name="T76" fmla="*/ 62 w 81"/>
              <a:gd name="T77" fmla="*/ 10 h 47"/>
              <a:gd name="T78" fmla="*/ 62 w 81"/>
              <a:gd name="T79" fmla="*/ 21 h 47"/>
              <a:gd name="T80" fmla="*/ 65 w 81"/>
              <a:gd name="T81" fmla="*/ 21 h 47"/>
              <a:gd name="T82" fmla="*/ 65 w 81"/>
              <a:gd name="T83" fmla="*/ 10 h 47"/>
              <a:gd name="T84" fmla="*/ 71 w 81"/>
              <a:gd name="T85" fmla="*/ 10 h 47"/>
              <a:gd name="T86" fmla="*/ 71 w 81"/>
              <a:gd name="T87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" h="47">
                <a:moveTo>
                  <a:pt x="76" y="0"/>
                </a:moveTo>
                <a:lnTo>
                  <a:pt x="5" y="0"/>
                </a:lnTo>
                <a:lnTo>
                  <a:pt x="3" y="1"/>
                </a:lnTo>
                <a:lnTo>
                  <a:pt x="0" y="3"/>
                </a:lnTo>
                <a:lnTo>
                  <a:pt x="0" y="5"/>
                </a:lnTo>
                <a:lnTo>
                  <a:pt x="0" y="42"/>
                </a:lnTo>
                <a:lnTo>
                  <a:pt x="0" y="45"/>
                </a:lnTo>
                <a:lnTo>
                  <a:pt x="3" y="46"/>
                </a:lnTo>
                <a:lnTo>
                  <a:pt x="5" y="47"/>
                </a:lnTo>
                <a:lnTo>
                  <a:pt x="76" y="47"/>
                </a:lnTo>
                <a:lnTo>
                  <a:pt x="79" y="46"/>
                </a:lnTo>
                <a:lnTo>
                  <a:pt x="81" y="45"/>
                </a:lnTo>
                <a:lnTo>
                  <a:pt x="81" y="42"/>
                </a:lnTo>
                <a:lnTo>
                  <a:pt x="81" y="5"/>
                </a:lnTo>
                <a:lnTo>
                  <a:pt x="81" y="3"/>
                </a:lnTo>
                <a:lnTo>
                  <a:pt x="79" y="1"/>
                </a:lnTo>
                <a:lnTo>
                  <a:pt x="76" y="0"/>
                </a:lnTo>
                <a:close/>
                <a:moveTo>
                  <a:pt x="30" y="37"/>
                </a:moveTo>
                <a:lnTo>
                  <a:pt x="11" y="37"/>
                </a:lnTo>
                <a:lnTo>
                  <a:pt x="11" y="10"/>
                </a:lnTo>
                <a:lnTo>
                  <a:pt x="30" y="10"/>
                </a:lnTo>
                <a:lnTo>
                  <a:pt x="30" y="37"/>
                </a:lnTo>
                <a:close/>
                <a:moveTo>
                  <a:pt x="51" y="37"/>
                </a:moveTo>
                <a:lnTo>
                  <a:pt x="35" y="37"/>
                </a:lnTo>
                <a:lnTo>
                  <a:pt x="35" y="10"/>
                </a:lnTo>
                <a:lnTo>
                  <a:pt x="41" y="10"/>
                </a:lnTo>
                <a:lnTo>
                  <a:pt x="41" y="31"/>
                </a:lnTo>
                <a:lnTo>
                  <a:pt x="46" y="31"/>
                </a:lnTo>
                <a:lnTo>
                  <a:pt x="46" y="10"/>
                </a:lnTo>
                <a:lnTo>
                  <a:pt x="51" y="10"/>
                </a:lnTo>
                <a:lnTo>
                  <a:pt x="51" y="37"/>
                </a:lnTo>
                <a:close/>
                <a:moveTo>
                  <a:pt x="71" y="26"/>
                </a:moveTo>
                <a:lnTo>
                  <a:pt x="65" y="26"/>
                </a:lnTo>
                <a:lnTo>
                  <a:pt x="65" y="37"/>
                </a:lnTo>
                <a:lnTo>
                  <a:pt x="62" y="37"/>
                </a:lnTo>
                <a:lnTo>
                  <a:pt x="62" y="26"/>
                </a:lnTo>
                <a:lnTo>
                  <a:pt x="56" y="26"/>
                </a:lnTo>
                <a:lnTo>
                  <a:pt x="56" y="10"/>
                </a:lnTo>
                <a:lnTo>
                  <a:pt x="62" y="10"/>
                </a:lnTo>
                <a:lnTo>
                  <a:pt x="62" y="21"/>
                </a:lnTo>
                <a:lnTo>
                  <a:pt x="65" y="21"/>
                </a:lnTo>
                <a:lnTo>
                  <a:pt x="65" y="10"/>
                </a:lnTo>
                <a:lnTo>
                  <a:pt x="71" y="10"/>
                </a:lnTo>
                <a:lnTo>
                  <a:pt x="71" y="2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3" name="Freeform 147"/>
          <p:cNvSpPr>
            <a:spLocks noEditPoints="1"/>
          </p:cNvSpPr>
          <p:nvPr/>
        </p:nvSpPr>
        <p:spPr bwMode="auto">
          <a:xfrm>
            <a:off x="5099537" y="2692018"/>
            <a:ext cx="146403" cy="82903"/>
          </a:xfrm>
          <a:custGeom>
            <a:avLst/>
            <a:gdLst>
              <a:gd name="T0" fmla="*/ 78 w 83"/>
              <a:gd name="T1" fmla="*/ 0 h 47"/>
              <a:gd name="T2" fmla="*/ 6 w 83"/>
              <a:gd name="T3" fmla="*/ 0 h 47"/>
              <a:gd name="T4" fmla="*/ 3 w 83"/>
              <a:gd name="T5" fmla="*/ 1 h 47"/>
              <a:gd name="T6" fmla="*/ 2 w 83"/>
              <a:gd name="T7" fmla="*/ 3 h 47"/>
              <a:gd name="T8" fmla="*/ 0 w 83"/>
              <a:gd name="T9" fmla="*/ 5 h 47"/>
              <a:gd name="T10" fmla="*/ 0 w 83"/>
              <a:gd name="T11" fmla="*/ 42 h 47"/>
              <a:gd name="T12" fmla="*/ 2 w 83"/>
              <a:gd name="T13" fmla="*/ 45 h 47"/>
              <a:gd name="T14" fmla="*/ 3 w 83"/>
              <a:gd name="T15" fmla="*/ 46 h 47"/>
              <a:gd name="T16" fmla="*/ 6 w 83"/>
              <a:gd name="T17" fmla="*/ 47 h 47"/>
              <a:gd name="T18" fmla="*/ 78 w 83"/>
              <a:gd name="T19" fmla="*/ 47 h 47"/>
              <a:gd name="T20" fmla="*/ 80 w 83"/>
              <a:gd name="T21" fmla="*/ 46 h 47"/>
              <a:gd name="T22" fmla="*/ 82 w 83"/>
              <a:gd name="T23" fmla="*/ 45 h 47"/>
              <a:gd name="T24" fmla="*/ 83 w 83"/>
              <a:gd name="T25" fmla="*/ 42 h 47"/>
              <a:gd name="T26" fmla="*/ 83 w 83"/>
              <a:gd name="T27" fmla="*/ 5 h 47"/>
              <a:gd name="T28" fmla="*/ 82 w 83"/>
              <a:gd name="T29" fmla="*/ 3 h 47"/>
              <a:gd name="T30" fmla="*/ 80 w 83"/>
              <a:gd name="T31" fmla="*/ 1 h 47"/>
              <a:gd name="T32" fmla="*/ 78 w 83"/>
              <a:gd name="T33" fmla="*/ 0 h 47"/>
              <a:gd name="T34" fmla="*/ 27 w 83"/>
              <a:gd name="T35" fmla="*/ 16 h 47"/>
              <a:gd name="T36" fmla="*/ 16 w 83"/>
              <a:gd name="T37" fmla="*/ 16 h 47"/>
              <a:gd name="T38" fmla="*/ 16 w 83"/>
              <a:gd name="T39" fmla="*/ 21 h 47"/>
              <a:gd name="T40" fmla="*/ 27 w 83"/>
              <a:gd name="T41" fmla="*/ 21 h 47"/>
              <a:gd name="T42" fmla="*/ 27 w 83"/>
              <a:gd name="T43" fmla="*/ 37 h 47"/>
              <a:gd name="T44" fmla="*/ 11 w 83"/>
              <a:gd name="T45" fmla="*/ 37 h 47"/>
              <a:gd name="T46" fmla="*/ 11 w 83"/>
              <a:gd name="T47" fmla="*/ 31 h 47"/>
              <a:gd name="T48" fmla="*/ 21 w 83"/>
              <a:gd name="T49" fmla="*/ 31 h 47"/>
              <a:gd name="T50" fmla="*/ 21 w 83"/>
              <a:gd name="T51" fmla="*/ 26 h 47"/>
              <a:gd name="T52" fmla="*/ 11 w 83"/>
              <a:gd name="T53" fmla="*/ 26 h 47"/>
              <a:gd name="T54" fmla="*/ 11 w 83"/>
              <a:gd name="T55" fmla="*/ 10 h 47"/>
              <a:gd name="T56" fmla="*/ 27 w 83"/>
              <a:gd name="T57" fmla="*/ 10 h 47"/>
              <a:gd name="T58" fmla="*/ 27 w 83"/>
              <a:gd name="T59" fmla="*/ 16 h 47"/>
              <a:gd name="T60" fmla="*/ 46 w 83"/>
              <a:gd name="T61" fmla="*/ 16 h 47"/>
              <a:gd name="T62" fmla="*/ 37 w 83"/>
              <a:gd name="T63" fmla="*/ 16 h 47"/>
              <a:gd name="T64" fmla="*/ 37 w 83"/>
              <a:gd name="T65" fmla="*/ 21 h 47"/>
              <a:gd name="T66" fmla="*/ 46 w 83"/>
              <a:gd name="T67" fmla="*/ 21 h 47"/>
              <a:gd name="T68" fmla="*/ 46 w 83"/>
              <a:gd name="T69" fmla="*/ 26 h 47"/>
              <a:gd name="T70" fmla="*/ 37 w 83"/>
              <a:gd name="T71" fmla="*/ 26 h 47"/>
              <a:gd name="T72" fmla="*/ 37 w 83"/>
              <a:gd name="T73" fmla="*/ 31 h 47"/>
              <a:gd name="T74" fmla="*/ 46 w 83"/>
              <a:gd name="T75" fmla="*/ 31 h 47"/>
              <a:gd name="T76" fmla="*/ 46 w 83"/>
              <a:gd name="T77" fmla="*/ 37 h 47"/>
              <a:gd name="T78" fmla="*/ 32 w 83"/>
              <a:gd name="T79" fmla="*/ 37 h 47"/>
              <a:gd name="T80" fmla="*/ 32 w 83"/>
              <a:gd name="T81" fmla="*/ 10 h 47"/>
              <a:gd name="T82" fmla="*/ 46 w 83"/>
              <a:gd name="T83" fmla="*/ 10 h 47"/>
              <a:gd name="T84" fmla="*/ 46 w 83"/>
              <a:gd name="T85" fmla="*/ 16 h 47"/>
              <a:gd name="T86" fmla="*/ 62 w 83"/>
              <a:gd name="T87" fmla="*/ 37 h 47"/>
              <a:gd name="T88" fmla="*/ 51 w 83"/>
              <a:gd name="T89" fmla="*/ 37 h 47"/>
              <a:gd name="T90" fmla="*/ 51 w 83"/>
              <a:gd name="T91" fmla="*/ 10 h 47"/>
              <a:gd name="T92" fmla="*/ 57 w 83"/>
              <a:gd name="T93" fmla="*/ 10 h 47"/>
              <a:gd name="T94" fmla="*/ 57 w 83"/>
              <a:gd name="T95" fmla="*/ 31 h 47"/>
              <a:gd name="T96" fmla="*/ 62 w 83"/>
              <a:gd name="T97" fmla="*/ 31 h 47"/>
              <a:gd name="T98" fmla="*/ 62 w 83"/>
              <a:gd name="T99" fmla="*/ 37 h 47"/>
              <a:gd name="T100" fmla="*/ 78 w 83"/>
              <a:gd name="T101" fmla="*/ 37 h 47"/>
              <a:gd name="T102" fmla="*/ 67 w 83"/>
              <a:gd name="T103" fmla="*/ 37 h 47"/>
              <a:gd name="T104" fmla="*/ 67 w 83"/>
              <a:gd name="T105" fmla="*/ 10 h 47"/>
              <a:gd name="T106" fmla="*/ 72 w 83"/>
              <a:gd name="T107" fmla="*/ 10 h 47"/>
              <a:gd name="T108" fmla="*/ 72 w 83"/>
              <a:gd name="T109" fmla="*/ 31 h 47"/>
              <a:gd name="T110" fmla="*/ 78 w 83"/>
              <a:gd name="T111" fmla="*/ 31 h 47"/>
              <a:gd name="T112" fmla="*/ 78 w 83"/>
              <a:gd name="T113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" h="47">
                <a:moveTo>
                  <a:pt x="78" y="0"/>
                </a:moveTo>
                <a:lnTo>
                  <a:pt x="6" y="0"/>
                </a:lnTo>
                <a:lnTo>
                  <a:pt x="3" y="1"/>
                </a:lnTo>
                <a:lnTo>
                  <a:pt x="2" y="3"/>
                </a:lnTo>
                <a:lnTo>
                  <a:pt x="0" y="5"/>
                </a:lnTo>
                <a:lnTo>
                  <a:pt x="0" y="42"/>
                </a:lnTo>
                <a:lnTo>
                  <a:pt x="2" y="45"/>
                </a:lnTo>
                <a:lnTo>
                  <a:pt x="3" y="46"/>
                </a:lnTo>
                <a:lnTo>
                  <a:pt x="6" y="47"/>
                </a:lnTo>
                <a:lnTo>
                  <a:pt x="78" y="47"/>
                </a:lnTo>
                <a:lnTo>
                  <a:pt x="80" y="46"/>
                </a:lnTo>
                <a:lnTo>
                  <a:pt x="82" y="45"/>
                </a:lnTo>
                <a:lnTo>
                  <a:pt x="83" y="42"/>
                </a:lnTo>
                <a:lnTo>
                  <a:pt x="83" y="5"/>
                </a:lnTo>
                <a:lnTo>
                  <a:pt x="82" y="3"/>
                </a:lnTo>
                <a:lnTo>
                  <a:pt x="80" y="1"/>
                </a:lnTo>
                <a:lnTo>
                  <a:pt x="78" y="0"/>
                </a:lnTo>
                <a:close/>
                <a:moveTo>
                  <a:pt x="27" y="16"/>
                </a:moveTo>
                <a:lnTo>
                  <a:pt x="16" y="16"/>
                </a:lnTo>
                <a:lnTo>
                  <a:pt x="16" y="21"/>
                </a:lnTo>
                <a:lnTo>
                  <a:pt x="27" y="21"/>
                </a:lnTo>
                <a:lnTo>
                  <a:pt x="27" y="37"/>
                </a:lnTo>
                <a:lnTo>
                  <a:pt x="11" y="37"/>
                </a:lnTo>
                <a:lnTo>
                  <a:pt x="11" y="31"/>
                </a:lnTo>
                <a:lnTo>
                  <a:pt x="21" y="31"/>
                </a:lnTo>
                <a:lnTo>
                  <a:pt x="21" y="26"/>
                </a:lnTo>
                <a:lnTo>
                  <a:pt x="11" y="26"/>
                </a:lnTo>
                <a:lnTo>
                  <a:pt x="11" y="10"/>
                </a:lnTo>
                <a:lnTo>
                  <a:pt x="27" y="10"/>
                </a:lnTo>
                <a:lnTo>
                  <a:pt x="27" y="16"/>
                </a:lnTo>
                <a:close/>
                <a:moveTo>
                  <a:pt x="46" y="16"/>
                </a:moveTo>
                <a:lnTo>
                  <a:pt x="37" y="16"/>
                </a:lnTo>
                <a:lnTo>
                  <a:pt x="37" y="21"/>
                </a:lnTo>
                <a:lnTo>
                  <a:pt x="46" y="21"/>
                </a:lnTo>
                <a:lnTo>
                  <a:pt x="46" y="26"/>
                </a:lnTo>
                <a:lnTo>
                  <a:pt x="37" y="26"/>
                </a:lnTo>
                <a:lnTo>
                  <a:pt x="37" y="31"/>
                </a:lnTo>
                <a:lnTo>
                  <a:pt x="46" y="31"/>
                </a:lnTo>
                <a:lnTo>
                  <a:pt x="46" y="37"/>
                </a:lnTo>
                <a:lnTo>
                  <a:pt x="32" y="37"/>
                </a:lnTo>
                <a:lnTo>
                  <a:pt x="32" y="10"/>
                </a:lnTo>
                <a:lnTo>
                  <a:pt x="46" y="10"/>
                </a:lnTo>
                <a:lnTo>
                  <a:pt x="46" y="16"/>
                </a:lnTo>
                <a:close/>
                <a:moveTo>
                  <a:pt x="62" y="37"/>
                </a:moveTo>
                <a:lnTo>
                  <a:pt x="51" y="37"/>
                </a:lnTo>
                <a:lnTo>
                  <a:pt x="51" y="10"/>
                </a:lnTo>
                <a:lnTo>
                  <a:pt x="57" y="10"/>
                </a:lnTo>
                <a:lnTo>
                  <a:pt x="57" y="31"/>
                </a:lnTo>
                <a:lnTo>
                  <a:pt x="62" y="31"/>
                </a:lnTo>
                <a:lnTo>
                  <a:pt x="62" y="37"/>
                </a:lnTo>
                <a:close/>
                <a:moveTo>
                  <a:pt x="78" y="37"/>
                </a:moveTo>
                <a:lnTo>
                  <a:pt x="67" y="37"/>
                </a:lnTo>
                <a:lnTo>
                  <a:pt x="67" y="10"/>
                </a:lnTo>
                <a:lnTo>
                  <a:pt x="72" y="10"/>
                </a:lnTo>
                <a:lnTo>
                  <a:pt x="72" y="31"/>
                </a:lnTo>
                <a:lnTo>
                  <a:pt x="78" y="31"/>
                </a:lnTo>
                <a:lnTo>
                  <a:pt x="78" y="3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4" name="Freeform 148"/>
          <p:cNvSpPr>
            <a:spLocks noEditPoints="1"/>
          </p:cNvSpPr>
          <p:nvPr/>
        </p:nvSpPr>
        <p:spPr bwMode="auto">
          <a:xfrm>
            <a:off x="1076095" y="2981297"/>
            <a:ext cx="142875" cy="79375"/>
          </a:xfrm>
          <a:custGeom>
            <a:avLst/>
            <a:gdLst>
              <a:gd name="T0" fmla="*/ 76 w 81"/>
              <a:gd name="T1" fmla="*/ 0 h 45"/>
              <a:gd name="T2" fmla="*/ 5 w 81"/>
              <a:gd name="T3" fmla="*/ 0 h 45"/>
              <a:gd name="T4" fmla="*/ 2 w 81"/>
              <a:gd name="T5" fmla="*/ 1 h 45"/>
              <a:gd name="T6" fmla="*/ 1 w 81"/>
              <a:gd name="T7" fmla="*/ 2 h 45"/>
              <a:gd name="T8" fmla="*/ 0 w 81"/>
              <a:gd name="T9" fmla="*/ 5 h 45"/>
              <a:gd name="T10" fmla="*/ 0 w 81"/>
              <a:gd name="T11" fmla="*/ 40 h 45"/>
              <a:gd name="T12" fmla="*/ 1 w 81"/>
              <a:gd name="T13" fmla="*/ 43 h 45"/>
              <a:gd name="T14" fmla="*/ 2 w 81"/>
              <a:gd name="T15" fmla="*/ 45 h 45"/>
              <a:gd name="T16" fmla="*/ 5 w 81"/>
              <a:gd name="T17" fmla="*/ 45 h 45"/>
              <a:gd name="T18" fmla="*/ 76 w 81"/>
              <a:gd name="T19" fmla="*/ 45 h 45"/>
              <a:gd name="T20" fmla="*/ 78 w 81"/>
              <a:gd name="T21" fmla="*/ 45 h 45"/>
              <a:gd name="T22" fmla="*/ 81 w 81"/>
              <a:gd name="T23" fmla="*/ 43 h 45"/>
              <a:gd name="T24" fmla="*/ 81 w 81"/>
              <a:gd name="T25" fmla="*/ 40 h 45"/>
              <a:gd name="T26" fmla="*/ 81 w 81"/>
              <a:gd name="T27" fmla="*/ 5 h 45"/>
              <a:gd name="T28" fmla="*/ 81 w 81"/>
              <a:gd name="T29" fmla="*/ 2 h 45"/>
              <a:gd name="T30" fmla="*/ 78 w 81"/>
              <a:gd name="T31" fmla="*/ 1 h 45"/>
              <a:gd name="T32" fmla="*/ 76 w 81"/>
              <a:gd name="T33" fmla="*/ 0 h 45"/>
              <a:gd name="T34" fmla="*/ 30 w 81"/>
              <a:gd name="T35" fmla="*/ 35 h 45"/>
              <a:gd name="T36" fmla="*/ 25 w 81"/>
              <a:gd name="T37" fmla="*/ 35 h 45"/>
              <a:gd name="T38" fmla="*/ 15 w 81"/>
              <a:gd name="T39" fmla="*/ 18 h 45"/>
              <a:gd name="T40" fmla="*/ 15 w 81"/>
              <a:gd name="T41" fmla="*/ 35 h 45"/>
              <a:gd name="T42" fmla="*/ 10 w 81"/>
              <a:gd name="T43" fmla="*/ 35 h 45"/>
              <a:gd name="T44" fmla="*/ 10 w 81"/>
              <a:gd name="T45" fmla="*/ 10 h 45"/>
              <a:gd name="T46" fmla="*/ 15 w 81"/>
              <a:gd name="T47" fmla="*/ 10 h 45"/>
              <a:gd name="T48" fmla="*/ 25 w 81"/>
              <a:gd name="T49" fmla="*/ 27 h 45"/>
              <a:gd name="T50" fmla="*/ 25 w 81"/>
              <a:gd name="T51" fmla="*/ 10 h 45"/>
              <a:gd name="T52" fmla="*/ 30 w 81"/>
              <a:gd name="T53" fmla="*/ 10 h 45"/>
              <a:gd name="T54" fmla="*/ 30 w 81"/>
              <a:gd name="T55" fmla="*/ 35 h 45"/>
              <a:gd name="T56" fmla="*/ 46 w 81"/>
              <a:gd name="T57" fmla="*/ 15 h 45"/>
              <a:gd name="T58" fmla="*/ 40 w 81"/>
              <a:gd name="T59" fmla="*/ 15 h 45"/>
              <a:gd name="T60" fmla="*/ 40 w 81"/>
              <a:gd name="T61" fmla="*/ 21 h 45"/>
              <a:gd name="T62" fmla="*/ 46 w 81"/>
              <a:gd name="T63" fmla="*/ 21 h 45"/>
              <a:gd name="T64" fmla="*/ 46 w 81"/>
              <a:gd name="T65" fmla="*/ 25 h 45"/>
              <a:gd name="T66" fmla="*/ 40 w 81"/>
              <a:gd name="T67" fmla="*/ 25 h 45"/>
              <a:gd name="T68" fmla="*/ 40 w 81"/>
              <a:gd name="T69" fmla="*/ 30 h 45"/>
              <a:gd name="T70" fmla="*/ 46 w 81"/>
              <a:gd name="T71" fmla="*/ 30 h 45"/>
              <a:gd name="T72" fmla="*/ 46 w 81"/>
              <a:gd name="T73" fmla="*/ 35 h 45"/>
              <a:gd name="T74" fmla="*/ 35 w 81"/>
              <a:gd name="T75" fmla="*/ 35 h 45"/>
              <a:gd name="T76" fmla="*/ 35 w 81"/>
              <a:gd name="T77" fmla="*/ 10 h 45"/>
              <a:gd name="T78" fmla="*/ 46 w 81"/>
              <a:gd name="T79" fmla="*/ 10 h 45"/>
              <a:gd name="T80" fmla="*/ 46 w 81"/>
              <a:gd name="T81" fmla="*/ 15 h 45"/>
              <a:gd name="T82" fmla="*/ 72 w 81"/>
              <a:gd name="T83" fmla="*/ 35 h 45"/>
              <a:gd name="T84" fmla="*/ 66 w 81"/>
              <a:gd name="T85" fmla="*/ 35 h 45"/>
              <a:gd name="T86" fmla="*/ 61 w 81"/>
              <a:gd name="T87" fmla="*/ 25 h 45"/>
              <a:gd name="T88" fmla="*/ 56 w 81"/>
              <a:gd name="T89" fmla="*/ 35 h 45"/>
              <a:gd name="T90" fmla="*/ 51 w 81"/>
              <a:gd name="T91" fmla="*/ 35 h 45"/>
              <a:gd name="T92" fmla="*/ 51 w 81"/>
              <a:gd name="T93" fmla="*/ 10 h 45"/>
              <a:gd name="T94" fmla="*/ 56 w 81"/>
              <a:gd name="T95" fmla="*/ 10 h 45"/>
              <a:gd name="T96" fmla="*/ 56 w 81"/>
              <a:gd name="T97" fmla="*/ 25 h 45"/>
              <a:gd name="T98" fmla="*/ 61 w 81"/>
              <a:gd name="T99" fmla="*/ 15 h 45"/>
              <a:gd name="T100" fmla="*/ 66 w 81"/>
              <a:gd name="T101" fmla="*/ 25 h 45"/>
              <a:gd name="T102" fmla="*/ 66 w 81"/>
              <a:gd name="T103" fmla="*/ 10 h 45"/>
              <a:gd name="T104" fmla="*/ 72 w 81"/>
              <a:gd name="T105" fmla="*/ 10 h 45"/>
              <a:gd name="T106" fmla="*/ 72 w 81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" h="45">
                <a:moveTo>
                  <a:pt x="76" y="0"/>
                </a:moveTo>
                <a:lnTo>
                  <a:pt x="5" y="0"/>
                </a:lnTo>
                <a:lnTo>
                  <a:pt x="2" y="1"/>
                </a:lnTo>
                <a:lnTo>
                  <a:pt x="1" y="2"/>
                </a:lnTo>
                <a:lnTo>
                  <a:pt x="0" y="5"/>
                </a:lnTo>
                <a:lnTo>
                  <a:pt x="0" y="40"/>
                </a:lnTo>
                <a:lnTo>
                  <a:pt x="1" y="43"/>
                </a:lnTo>
                <a:lnTo>
                  <a:pt x="2" y="45"/>
                </a:lnTo>
                <a:lnTo>
                  <a:pt x="5" y="45"/>
                </a:lnTo>
                <a:lnTo>
                  <a:pt x="76" y="45"/>
                </a:lnTo>
                <a:lnTo>
                  <a:pt x="78" y="45"/>
                </a:lnTo>
                <a:lnTo>
                  <a:pt x="81" y="43"/>
                </a:lnTo>
                <a:lnTo>
                  <a:pt x="81" y="40"/>
                </a:lnTo>
                <a:lnTo>
                  <a:pt x="81" y="5"/>
                </a:lnTo>
                <a:lnTo>
                  <a:pt x="81" y="2"/>
                </a:lnTo>
                <a:lnTo>
                  <a:pt x="78" y="1"/>
                </a:lnTo>
                <a:lnTo>
                  <a:pt x="76" y="0"/>
                </a:lnTo>
                <a:close/>
                <a:moveTo>
                  <a:pt x="30" y="35"/>
                </a:moveTo>
                <a:lnTo>
                  <a:pt x="25" y="35"/>
                </a:lnTo>
                <a:lnTo>
                  <a:pt x="15" y="18"/>
                </a:lnTo>
                <a:lnTo>
                  <a:pt x="15" y="35"/>
                </a:lnTo>
                <a:lnTo>
                  <a:pt x="10" y="35"/>
                </a:lnTo>
                <a:lnTo>
                  <a:pt x="10" y="10"/>
                </a:lnTo>
                <a:lnTo>
                  <a:pt x="15" y="10"/>
                </a:lnTo>
                <a:lnTo>
                  <a:pt x="25" y="27"/>
                </a:lnTo>
                <a:lnTo>
                  <a:pt x="25" y="10"/>
                </a:lnTo>
                <a:lnTo>
                  <a:pt x="30" y="10"/>
                </a:lnTo>
                <a:lnTo>
                  <a:pt x="30" y="35"/>
                </a:lnTo>
                <a:close/>
                <a:moveTo>
                  <a:pt x="46" y="15"/>
                </a:moveTo>
                <a:lnTo>
                  <a:pt x="40" y="15"/>
                </a:lnTo>
                <a:lnTo>
                  <a:pt x="40" y="21"/>
                </a:lnTo>
                <a:lnTo>
                  <a:pt x="46" y="21"/>
                </a:lnTo>
                <a:lnTo>
                  <a:pt x="46" y="25"/>
                </a:lnTo>
                <a:lnTo>
                  <a:pt x="40" y="25"/>
                </a:lnTo>
                <a:lnTo>
                  <a:pt x="40" y="30"/>
                </a:lnTo>
                <a:lnTo>
                  <a:pt x="46" y="30"/>
                </a:lnTo>
                <a:lnTo>
                  <a:pt x="46" y="35"/>
                </a:lnTo>
                <a:lnTo>
                  <a:pt x="35" y="35"/>
                </a:lnTo>
                <a:lnTo>
                  <a:pt x="35" y="10"/>
                </a:lnTo>
                <a:lnTo>
                  <a:pt x="46" y="10"/>
                </a:lnTo>
                <a:lnTo>
                  <a:pt x="46" y="15"/>
                </a:lnTo>
                <a:close/>
                <a:moveTo>
                  <a:pt x="72" y="35"/>
                </a:moveTo>
                <a:lnTo>
                  <a:pt x="66" y="35"/>
                </a:lnTo>
                <a:lnTo>
                  <a:pt x="61" y="25"/>
                </a:lnTo>
                <a:lnTo>
                  <a:pt x="56" y="35"/>
                </a:lnTo>
                <a:lnTo>
                  <a:pt x="51" y="35"/>
                </a:lnTo>
                <a:lnTo>
                  <a:pt x="51" y="10"/>
                </a:lnTo>
                <a:lnTo>
                  <a:pt x="56" y="10"/>
                </a:lnTo>
                <a:lnTo>
                  <a:pt x="56" y="25"/>
                </a:lnTo>
                <a:lnTo>
                  <a:pt x="61" y="15"/>
                </a:lnTo>
                <a:lnTo>
                  <a:pt x="66" y="25"/>
                </a:lnTo>
                <a:lnTo>
                  <a:pt x="66" y="10"/>
                </a:lnTo>
                <a:lnTo>
                  <a:pt x="72" y="10"/>
                </a:lnTo>
                <a:lnTo>
                  <a:pt x="72" y="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5" name="그룹 224"/>
          <p:cNvGrpSpPr/>
          <p:nvPr/>
        </p:nvGrpSpPr>
        <p:grpSpPr>
          <a:xfrm>
            <a:off x="1363600" y="3018362"/>
            <a:ext cx="142875" cy="105834"/>
            <a:chOff x="4413303" y="2492413"/>
            <a:chExt cx="128589" cy="9525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6" name="Freeform 149"/>
            <p:cNvSpPr>
              <a:spLocks noEditPoints="1"/>
            </p:cNvSpPr>
            <p:nvPr/>
          </p:nvSpPr>
          <p:spPr bwMode="auto">
            <a:xfrm>
              <a:off x="4413303" y="2492413"/>
              <a:ext cx="128589" cy="95251"/>
            </a:xfrm>
            <a:custGeom>
              <a:avLst/>
              <a:gdLst>
                <a:gd name="T0" fmla="*/ 71 w 81"/>
                <a:gd name="T1" fmla="*/ 0 h 60"/>
                <a:gd name="T2" fmla="*/ 9 w 81"/>
                <a:gd name="T3" fmla="*/ 0 h 60"/>
                <a:gd name="T4" fmla="*/ 6 w 81"/>
                <a:gd name="T5" fmla="*/ 0 h 60"/>
                <a:gd name="T6" fmla="*/ 3 w 81"/>
                <a:gd name="T7" fmla="*/ 2 h 60"/>
                <a:gd name="T8" fmla="*/ 0 w 81"/>
                <a:gd name="T9" fmla="*/ 5 h 60"/>
                <a:gd name="T10" fmla="*/ 0 w 81"/>
                <a:gd name="T11" fmla="*/ 9 h 60"/>
                <a:gd name="T12" fmla="*/ 0 w 81"/>
                <a:gd name="T13" fmla="*/ 49 h 60"/>
                <a:gd name="T14" fmla="*/ 0 w 81"/>
                <a:gd name="T15" fmla="*/ 55 h 60"/>
                <a:gd name="T16" fmla="*/ 3 w 81"/>
                <a:gd name="T17" fmla="*/ 57 h 60"/>
                <a:gd name="T18" fmla="*/ 6 w 81"/>
                <a:gd name="T19" fmla="*/ 60 h 60"/>
                <a:gd name="T20" fmla="*/ 9 w 81"/>
                <a:gd name="T21" fmla="*/ 60 h 60"/>
                <a:gd name="T22" fmla="*/ 71 w 81"/>
                <a:gd name="T23" fmla="*/ 60 h 60"/>
                <a:gd name="T24" fmla="*/ 75 w 81"/>
                <a:gd name="T25" fmla="*/ 60 h 60"/>
                <a:gd name="T26" fmla="*/ 79 w 81"/>
                <a:gd name="T27" fmla="*/ 57 h 60"/>
                <a:gd name="T28" fmla="*/ 80 w 81"/>
                <a:gd name="T29" fmla="*/ 55 h 60"/>
                <a:gd name="T30" fmla="*/ 81 w 81"/>
                <a:gd name="T31" fmla="*/ 49 h 60"/>
                <a:gd name="T32" fmla="*/ 81 w 81"/>
                <a:gd name="T33" fmla="*/ 9 h 60"/>
                <a:gd name="T34" fmla="*/ 80 w 81"/>
                <a:gd name="T35" fmla="*/ 5 h 60"/>
                <a:gd name="T36" fmla="*/ 79 w 81"/>
                <a:gd name="T37" fmla="*/ 2 h 60"/>
                <a:gd name="T38" fmla="*/ 75 w 81"/>
                <a:gd name="T39" fmla="*/ 0 h 60"/>
                <a:gd name="T40" fmla="*/ 71 w 81"/>
                <a:gd name="T41" fmla="*/ 0 h 60"/>
                <a:gd name="T42" fmla="*/ 76 w 81"/>
                <a:gd name="T43" fmla="*/ 49 h 60"/>
                <a:gd name="T44" fmla="*/ 75 w 81"/>
                <a:gd name="T45" fmla="*/ 52 h 60"/>
                <a:gd name="T46" fmla="*/ 74 w 81"/>
                <a:gd name="T47" fmla="*/ 55 h 60"/>
                <a:gd name="T48" fmla="*/ 71 w 81"/>
                <a:gd name="T49" fmla="*/ 55 h 60"/>
                <a:gd name="T50" fmla="*/ 9 w 81"/>
                <a:gd name="T51" fmla="*/ 55 h 60"/>
                <a:gd name="T52" fmla="*/ 7 w 81"/>
                <a:gd name="T53" fmla="*/ 55 h 60"/>
                <a:gd name="T54" fmla="*/ 6 w 81"/>
                <a:gd name="T55" fmla="*/ 52 h 60"/>
                <a:gd name="T56" fmla="*/ 4 w 81"/>
                <a:gd name="T57" fmla="*/ 49 h 60"/>
                <a:gd name="T58" fmla="*/ 4 w 81"/>
                <a:gd name="T59" fmla="*/ 24 h 60"/>
                <a:gd name="T60" fmla="*/ 76 w 81"/>
                <a:gd name="T61" fmla="*/ 24 h 60"/>
                <a:gd name="T62" fmla="*/ 76 w 81"/>
                <a:gd name="T63" fmla="*/ 49 h 60"/>
                <a:gd name="T64" fmla="*/ 76 w 81"/>
                <a:gd name="T65" fmla="*/ 14 h 60"/>
                <a:gd name="T66" fmla="*/ 4 w 81"/>
                <a:gd name="T67" fmla="*/ 14 h 60"/>
                <a:gd name="T68" fmla="*/ 4 w 81"/>
                <a:gd name="T69" fmla="*/ 9 h 60"/>
                <a:gd name="T70" fmla="*/ 6 w 81"/>
                <a:gd name="T71" fmla="*/ 6 h 60"/>
                <a:gd name="T72" fmla="*/ 7 w 81"/>
                <a:gd name="T73" fmla="*/ 5 h 60"/>
                <a:gd name="T74" fmla="*/ 9 w 81"/>
                <a:gd name="T75" fmla="*/ 4 h 60"/>
                <a:gd name="T76" fmla="*/ 71 w 81"/>
                <a:gd name="T77" fmla="*/ 4 h 60"/>
                <a:gd name="T78" fmla="*/ 74 w 81"/>
                <a:gd name="T79" fmla="*/ 5 h 60"/>
                <a:gd name="T80" fmla="*/ 75 w 81"/>
                <a:gd name="T81" fmla="*/ 6 h 60"/>
                <a:gd name="T82" fmla="*/ 76 w 81"/>
                <a:gd name="T83" fmla="*/ 9 h 60"/>
                <a:gd name="T84" fmla="*/ 76 w 81"/>
                <a:gd name="T8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60">
                  <a:moveTo>
                    <a:pt x="71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57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71" y="60"/>
                  </a:lnTo>
                  <a:lnTo>
                    <a:pt x="75" y="60"/>
                  </a:lnTo>
                  <a:lnTo>
                    <a:pt x="79" y="57"/>
                  </a:lnTo>
                  <a:lnTo>
                    <a:pt x="80" y="55"/>
                  </a:lnTo>
                  <a:lnTo>
                    <a:pt x="81" y="49"/>
                  </a:lnTo>
                  <a:lnTo>
                    <a:pt x="81" y="9"/>
                  </a:lnTo>
                  <a:lnTo>
                    <a:pt x="80" y="5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1" y="0"/>
                  </a:lnTo>
                  <a:close/>
                  <a:moveTo>
                    <a:pt x="76" y="49"/>
                  </a:moveTo>
                  <a:lnTo>
                    <a:pt x="75" y="52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9" y="55"/>
                  </a:lnTo>
                  <a:lnTo>
                    <a:pt x="7" y="55"/>
                  </a:lnTo>
                  <a:lnTo>
                    <a:pt x="6" y="52"/>
                  </a:lnTo>
                  <a:lnTo>
                    <a:pt x="4" y="49"/>
                  </a:lnTo>
                  <a:lnTo>
                    <a:pt x="4" y="24"/>
                  </a:lnTo>
                  <a:lnTo>
                    <a:pt x="76" y="24"/>
                  </a:lnTo>
                  <a:lnTo>
                    <a:pt x="76" y="49"/>
                  </a:lnTo>
                  <a:close/>
                  <a:moveTo>
                    <a:pt x="76" y="14"/>
                  </a:moveTo>
                  <a:lnTo>
                    <a:pt x="4" y="14"/>
                  </a:lnTo>
                  <a:lnTo>
                    <a:pt x="4" y="9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71" y="4"/>
                  </a:lnTo>
                  <a:lnTo>
                    <a:pt x="74" y="5"/>
                  </a:lnTo>
                  <a:lnTo>
                    <a:pt x="75" y="6"/>
                  </a:lnTo>
                  <a:lnTo>
                    <a:pt x="76" y="9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Rectangle 150"/>
            <p:cNvSpPr>
              <a:spLocks noChangeArrowheads="1"/>
            </p:cNvSpPr>
            <p:nvPr/>
          </p:nvSpPr>
          <p:spPr bwMode="auto">
            <a:xfrm>
              <a:off x="4427589" y="2540039"/>
              <a:ext cx="5080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51"/>
            <p:cNvSpPr>
              <a:spLocks noChangeArrowheads="1"/>
            </p:cNvSpPr>
            <p:nvPr/>
          </p:nvSpPr>
          <p:spPr bwMode="auto">
            <a:xfrm>
              <a:off x="4427565" y="2555838"/>
              <a:ext cx="17463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152"/>
            <p:cNvSpPr>
              <a:spLocks noChangeArrowheads="1"/>
            </p:cNvSpPr>
            <p:nvPr/>
          </p:nvSpPr>
          <p:spPr bwMode="auto">
            <a:xfrm>
              <a:off x="4500590" y="2540014"/>
              <a:ext cx="25400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0" name="Freeform 153"/>
          <p:cNvSpPr>
            <a:spLocks noEditPoints="1"/>
          </p:cNvSpPr>
          <p:nvPr/>
        </p:nvSpPr>
        <p:spPr bwMode="auto">
          <a:xfrm>
            <a:off x="4524508" y="2692018"/>
            <a:ext cx="146403" cy="144640"/>
          </a:xfrm>
          <a:custGeom>
            <a:avLst/>
            <a:gdLst>
              <a:gd name="T0" fmla="*/ 72 w 83"/>
              <a:gd name="T1" fmla="*/ 26 h 82"/>
              <a:gd name="T2" fmla="*/ 70 w 83"/>
              <a:gd name="T3" fmla="*/ 22 h 82"/>
              <a:gd name="T4" fmla="*/ 57 w 83"/>
              <a:gd name="T5" fmla="*/ 21 h 82"/>
              <a:gd name="T6" fmla="*/ 67 w 83"/>
              <a:gd name="T7" fmla="*/ 16 h 82"/>
              <a:gd name="T8" fmla="*/ 37 w 83"/>
              <a:gd name="T9" fmla="*/ 0 h 82"/>
              <a:gd name="T10" fmla="*/ 48 w 83"/>
              <a:gd name="T11" fmla="*/ 16 h 82"/>
              <a:gd name="T12" fmla="*/ 16 w 83"/>
              <a:gd name="T13" fmla="*/ 21 h 82"/>
              <a:gd name="T14" fmla="*/ 11 w 83"/>
              <a:gd name="T15" fmla="*/ 24 h 82"/>
              <a:gd name="T16" fmla="*/ 7 w 83"/>
              <a:gd name="T17" fmla="*/ 62 h 82"/>
              <a:gd name="T18" fmla="*/ 0 w 83"/>
              <a:gd name="T19" fmla="*/ 82 h 82"/>
              <a:gd name="T20" fmla="*/ 83 w 83"/>
              <a:gd name="T21" fmla="*/ 62 h 82"/>
              <a:gd name="T22" fmla="*/ 57 w 83"/>
              <a:gd name="T23" fmla="*/ 31 h 82"/>
              <a:gd name="T24" fmla="*/ 62 w 83"/>
              <a:gd name="T25" fmla="*/ 37 h 82"/>
              <a:gd name="T26" fmla="*/ 57 w 83"/>
              <a:gd name="T27" fmla="*/ 31 h 82"/>
              <a:gd name="T28" fmla="*/ 62 w 83"/>
              <a:gd name="T29" fmla="*/ 42 h 82"/>
              <a:gd name="T30" fmla="*/ 57 w 83"/>
              <a:gd name="T31" fmla="*/ 47 h 82"/>
              <a:gd name="T32" fmla="*/ 57 w 83"/>
              <a:gd name="T33" fmla="*/ 51 h 82"/>
              <a:gd name="T34" fmla="*/ 62 w 83"/>
              <a:gd name="T35" fmla="*/ 56 h 82"/>
              <a:gd name="T36" fmla="*/ 57 w 83"/>
              <a:gd name="T37" fmla="*/ 51 h 82"/>
              <a:gd name="T38" fmla="*/ 42 w 83"/>
              <a:gd name="T39" fmla="*/ 5 h 82"/>
              <a:gd name="T40" fmla="*/ 62 w 83"/>
              <a:gd name="T41" fmla="*/ 10 h 82"/>
              <a:gd name="T42" fmla="*/ 46 w 83"/>
              <a:gd name="T43" fmla="*/ 31 h 82"/>
              <a:gd name="T44" fmla="*/ 51 w 83"/>
              <a:gd name="T45" fmla="*/ 37 h 82"/>
              <a:gd name="T46" fmla="*/ 46 w 83"/>
              <a:gd name="T47" fmla="*/ 31 h 82"/>
              <a:gd name="T48" fmla="*/ 51 w 83"/>
              <a:gd name="T49" fmla="*/ 42 h 82"/>
              <a:gd name="T50" fmla="*/ 46 w 83"/>
              <a:gd name="T51" fmla="*/ 47 h 82"/>
              <a:gd name="T52" fmla="*/ 46 w 83"/>
              <a:gd name="T53" fmla="*/ 51 h 82"/>
              <a:gd name="T54" fmla="*/ 51 w 83"/>
              <a:gd name="T55" fmla="*/ 56 h 82"/>
              <a:gd name="T56" fmla="*/ 46 w 83"/>
              <a:gd name="T57" fmla="*/ 51 h 82"/>
              <a:gd name="T58" fmla="*/ 37 w 83"/>
              <a:gd name="T59" fmla="*/ 31 h 82"/>
              <a:gd name="T60" fmla="*/ 16 w 83"/>
              <a:gd name="T61" fmla="*/ 42 h 82"/>
              <a:gd name="T62" fmla="*/ 78 w 83"/>
              <a:gd name="T63" fmla="*/ 72 h 82"/>
              <a:gd name="T64" fmla="*/ 6 w 83"/>
              <a:gd name="T65" fmla="*/ 67 h 82"/>
              <a:gd name="T66" fmla="*/ 78 w 83"/>
              <a:gd name="T67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82">
                <a:moveTo>
                  <a:pt x="76" y="62"/>
                </a:moveTo>
                <a:lnTo>
                  <a:pt x="72" y="26"/>
                </a:lnTo>
                <a:lnTo>
                  <a:pt x="72" y="24"/>
                </a:lnTo>
                <a:lnTo>
                  <a:pt x="70" y="22"/>
                </a:lnTo>
                <a:lnTo>
                  <a:pt x="67" y="21"/>
                </a:lnTo>
                <a:lnTo>
                  <a:pt x="57" y="21"/>
                </a:lnTo>
                <a:lnTo>
                  <a:pt x="57" y="16"/>
                </a:lnTo>
                <a:lnTo>
                  <a:pt x="67" y="16"/>
                </a:lnTo>
                <a:lnTo>
                  <a:pt x="67" y="0"/>
                </a:lnTo>
                <a:lnTo>
                  <a:pt x="37" y="0"/>
                </a:lnTo>
                <a:lnTo>
                  <a:pt x="37" y="16"/>
                </a:lnTo>
                <a:lnTo>
                  <a:pt x="48" y="16"/>
                </a:lnTo>
                <a:lnTo>
                  <a:pt x="48" y="21"/>
                </a:lnTo>
                <a:lnTo>
                  <a:pt x="16" y="21"/>
                </a:lnTo>
                <a:lnTo>
                  <a:pt x="14" y="22"/>
                </a:lnTo>
                <a:lnTo>
                  <a:pt x="11" y="24"/>
                </a:lnTo>
                <a:lnTo>
                  <a:pt x="11" y="26"/>
                </a:lnTo>
                <a:lnTo>
                  <a:pt x="7" y="62"/>
                </a:lnTo>
                <a:lnTo>
                  <a:pt x="0" y="62"/>
                </a:lnTo>
                <a:lnTo>
                  <a:pt x="0" y="82"/>
                </a:lnTo>
                <a:lnTo>
                  <a:pt x="83" y="82"/>
                </a:lnTo>
                <a:lnTo>
                  <a:pt x="83" y="62"/>
                </a:lnTo>
                <a:lnTo>
                  <a:pt x="76" y="62"/>
                </a:lnTo>
                <a:close/>
                <a:moveTo>
                  <a:pt x="57" y="31"/>
                </a:moveTo>
                <a:lnTo>
                  <a:pt x="62" y="31"/>
                </a:lnTo>
                <a:lnTo>
                  <a:pt x="62" y="37"/>
                </a:lnTo>
                <a:lnTo>
                  <a:pt x="57" y="37"/>
                </a:lnTo>
                <a:lnTo>
                  <a:pt x="57" y="31"/>
                </a:lnTo>
                <a:close/>
                <a:moveTo>
                  <a:pt x="57" y="42"/>
                </a:moveTo>
                <a:lnTo>
                  <a:pt x="62" y="42"/>
                </a:lnTo>
                <a:lnTo>
                  <a:pt x="62" y="47"/>
                </a:lnTo>
                <a:lnTo>
                  <a:pt x="57" y="47"/>
                </a:lnTo>
                <a:lnTo>
                  <a:pt x="57" y="42"/>
                </a:lnTo>
                <a:close/>
                <a:moveTo>
                  <a:pt x="57" y="51"/>
                </a:moveTo>
                <a:lnTo>
                  <a:pt x="62" y="51"/>
                </a:lnTo>
                <a:lnTo>
                  <a:pt x="62" y="56"/>
                </a:lnTo>
                <a:lnTo>
                  <a:pt x="57" y="56"/>
                </a:lnTo>
                <a:lnTo>
                  <a:pt x="57" y="51"/>
                </a:lnTo>
                <a:close/>
                <a:moveTo>
                  <a:pt x="42" y="10"/>
                </a:moveTo>
                <a:lnTo>
                  <a:pt x="42" y="5"/>
                </a:lnTo>
                <a:lnTo>
                  <a:pt x="62" y="5"/>
                </a:lnTo>
                <a:lnTo>
                  <a:pt x="62" y="10"/>
                </a:lnTo>
                <a:lnTo>
                  <a:pt x="42" y="10"/>
                </a:lnTo>
                <a:close/>
                <a:moveTo>
                  <a:pt x="46" y="31"/>
                </a:moveTo>
                <a:lnTo>
                  <a:pt x="51" y="31"/>
                </a:lnTo>
                <a:lnTo>
                  <a:pt x="51" y="37"/>
                </a:lnTo>
                <a:lnTo>
                  <a:pt x="46" y="37"/>
                </a:lnTo>
                <a:lnTo>
                  <a:pt x="46" y="31"/>
                </a:lnTo>
                <a:close/>
                <a:moveTo>
                  <a:pt x="46" y="42"/>
                </a:moveTo>
                <a:lnTo>
                  <a:pt x="51" y="42"/>
                </a:lnTo>
                <a:lnTo>
                  <a:pt x="51" y="47"/>
                </a:lnTo>
                <a:lnTo>
                  <a:pt x="46" y="47"/>
                </a:lnTo>
                <a:lnTo>
                  <a:pt x="46" y="42"/>
                </a:lnTo>
                <a:close/>
                <a:moveTo>
                  <a:pt x="46" y="51"/>
                </a:moveTo>
                <a:lnTo>
                  <a:pt x="51" y="51"/>
                </a:lnTo>
                <a:lnTo>
                  <a:pt x="51" y="56"/>
                </a:lnTo>
                <a:lnTo>
                  <a:pt x="46" y="56"/>
                </a:lnTo>
                <a:lnTo>
                  <a:pt x="46" y="51"/>
                </a:lnTo>
                <a:close/>
                <a:moveTo>
                  <a:pt x="16" y="31"/>
                </a:moveTo>
                <a:lnTo>
                  <a:pt x="37" y="31"/>
                </a:lnTo>
                <a:lnTo>
                  <a:pt x="37" y="42"/>
                </a:lnTo>
                <a:lnTo>
                  <a:pt x="16" y="42"/>
                </a:lnTo>
                <a:lnTo>
                  <a:pt x="16" y="31"/>
                </a:lnTo>
                <a:close/>
                <a:moveTo>
                  <a:pt x="78" y="72"/>
                </a:moveTo>
                <a:lnTo>
                  <a:pt x="6" y="72"/>
                </a:lnTo>
                <a:lnTo>
                  <a:pt x="6" y="67"/>
                </a:lnTo>
                <a:lnTo>
                  <a:pt x="78" y="67"/>
                </a:lnTo>
                <a:lnTo>
                  <a:pt x="78" y="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1" name="Freeform 154"/>
          <p:cNvSpPr>
            <a:spLocks/>
          </p:cNvSpPr>
          <p:nvPr/>
        </p:nvSpPr>
        <p:spPr bwMode="auto">
          <a:xfrm>
            <a:off x="3665491" y="2697310"/>
            <a:ext cx="141112" cy="139347"/>
          </a:xfrm>
          <a:custGeom>
            <a:avLst/>
            <a:gdLst>
              <a:gd name="T0" fmla="*/ 66 w 80"/>
              <a:gd name="T1" fmla="*/ 62 h 79"/>
              <a:gd name="T2" fmla="*/ 62 w 80"/>
              <a:gd name="T3" fmla="*/ 64 h 79"/>
              <a:gd name="T4" fmla="*/ 59 w 80"/>
              <a:gd name="T5" fmla="*/ 65 h 79"/>
              <a:gd name="T6" fmla="*/ 57 w 80"/>
              <a:gd name="T7" fmla="*/ 69 h 79"/>
              <a:gd name="T8" fmla="*/ 32 w 80"/>
              <a:gd name="T9" fmla="*/ 69 h 79"/>
              <a:gd name="T10" fmla="*/ 31 w 80"/>
              <a:gd name="T11" fmla="*/ 66 h 79"/>
              <a:gd name="T12" fmla="*/ 28 w 80"/>
              <a:gd name="T13" fmla="*/ 64 h 79"/>
              <a:gd name="T14" fmla="*/ 32 w 80"/>
              <a:gd name="T15" fmla="*/ 53 h 79"/>
              <a:gd name="T16" fmla="*/ 72 w 80"/>
              <a:gd name="T17" fmla="*/ 53 h 79"/>
              <a:gd name="T18" fmla="*/ 80 w 80"/>
              <a:gd name="T19" fmla="*/ 18 h 79"/>
              <a:gd name="T20" fmla="*/ 16 w 80"/>
              <a:gd name="T21" fmla="*/ 10 h 79"/>
              <a:gd name="T22" fmla="*/ 11 w 80"/>
              <a:gd name="T23" fmla="*/ 6 h 79"/>
              <a:gd name="T24" fmla="*/ 11 w 80"/>
              <a:gd name="T25" fmla="*/ 5 h 79"/>
              <a:gd name="T26" fmla="*/ 10 w 80"/>
              <a:gd name="T27" fmla="*/ 2 h 79"/>
              <a:gd name="T28" fmla="*/ 8 w 80"/>
              <a:gd name="T29" fmla="*/ 1 h 79"/>
              <a:gd name="T30" fmla="*/ 6 w 80"/>
              <a:gd name="T31" fmla="*/ 0 h 79"/>
              <a:gd name="T32" fmla="*/ 3 w 80"/>
              <a:gd name="T33" fmla="*/ 1 h 79"/>
              <a:gd name="T34" fmla="*/ 2 w 80"/>
              <a:gd name="T35" fmla="*/ 2 h 79"/>
              <a:gd name="T36" fmla="*/ 0 w 80"/>
              <a:gd name="T37" fmla="*/ 5 h 79"/>
              <a:gd name="T38" fmla="*/ 2 w 80"/>
              <a:gd name="T39" fmla="*/ 7 h 79"/>
              <a:gd name="T40" fmla="*/ 3 w 80"/>
              <a:gd name="T41" fmla="*/ 9 h 79"/>
              <a:gd name="T42" fmla="*/ 6 w 80"/>
              <a:gd name="T43" fmla="*/ 10 h 79"/>
              <a:gd name="T44" fmla="*/ 7 w 80"/>
              <a:gd name="T45" fmla="*/ 10 h 79"/>
              <a:gd name="T46" fmla="*/ 14 w 80"/>
              <a:gd name="T47" fmla="*/ 14 h 79"/>
              <a:gd name="T48" fmla="*/ 23 w 80"/>
              <a:gd name="T49" fmla="*/ 53 h 79"/>
              <a:gd name="T50" fmla="*/ 27 w 80"/>
              <a:gd name="T51" fmla="*/ 53 h 79"/>
              <a:gd name="T52" fmla="*/ 24 w 80"/>
              <a:gd name="T53" fmla="*/ 62 h 79"/>
              <a:gd name="T54" fmla="*/ 23 w 80"/>
              <a:gd name="T55" fmla="*/ 62 h 79"/>
              <a:gd name="T56" fmla="*/ 20 w 80"/>
              <a:gd name="T57" fmla="*/ 62 h 79"/>
              <a:gd name="T58" fmla="*/ 17 w 80"/>
              <a:gd name="T59" fmla="*/ 65 h 79"/>
              <a:gd name="T60" fmla="*/ 15 w 80"/>
              <a:gd name="T61" fmla="*/ 68 h 79"/>
              <a:gd name="T62" fmla="*/ 15 w 80"/>
              <a:gd name="T63" fmla="*/ 70 h 79"/>
              <a:gd name="T64" fmla="*/ 15 w 80"/>
              <a:gd name="T65" fmla="*/ 74 h 79"/>
              <a:gd name="T66" fmla="*/ 17 w 80"/>
              <a:gd name="T67" fmla="*/ 77 h 79"/>
              <a:gd name="T68" fmla="*/ 20 w 80"/>
              <a:gd name="T69" fmla="*/ 78 h 79"/>
              <a:gd name="T70" fmla="*/ 23 w 80"/>
              <a:gd name="T71" fmla="*/ 79 h 79"/>
              <a:gd name="T72" fmla="*/ 27 w 80"/>
              <a:gd name="T73" fmla="*/ 78 h 79"/>
              <a:gd name="T74" fmla="*/ 29 w 80"/>
              <a:gd name="T75" fmla="*/ 77 h 79"/>
              <a:gd name="T76" fmla="*/ 31 w 80"/>
              <a:gd name="T77" fmla="*/ 74 h 79"/>
              <a:gd name="T78" fmla="*/ 58 w 80"/>
              <a:gd name="T79" fmla="*/ 74 h 79"/>
              <a:gd name="T80" fmla="*/ 59 w 80"/>
              <a:gd name="T81" fmla="*/ 77 h 79"/>
              <a:gd name="T82" fmla="*/ 62 w 80"/>
              <a:gd name="T83" fmla="*/ 78 h 79"/>
              <a:gd name="T84" fmla="*/ 66 w 80"/>
              <a:gd name="T85" fmla="*/ 79 h 79"/>
              <a:gd name="T86" fmla="*/ 69 w 80"/>
              <a:gd name="T87" fmla="*/ 78 h 79"/>
              <a:gd name="T88" fmla="*/ 71 w 80"/>
              <a:gd name="T89" fmla="*/ 77 h 79"/>
              <a:gd name="T90" fmla="*/ 72 w 80"/>
              <a:gd name="T91" fmla="*/ 74 h 79"/>
              <a:gd name="T92" fmla="*/ 74 w 80"/>
              <a:gd name="T93" fmla="*/ 70 h 79"/>
              <a:gd name="T94" fmla="*/ 72 w 80"/>
              <a:gd name="T95" fmla="*/ 68 h 79"/>
              <a:gd name="T96" fmla="*/ 71 w 80"/>
              <a:gd name="T97" fmla="*/ 65 h 79"/>
              <a:gd name="T98" fmla="*/ 69 w 80"/>
              <a:gd name="T99" fmla="*/ 64 h 79"/>
              <a:gd name="T100" fmla="*/ 66 w 80"/>
              <a:gd name="T101" fmla="*/ 6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" h="79">
                <a:moveTo>
                  <a:pt x="66" y="62"/>
                </a:moveTo>
                <a:lnTo>
                  <a:pt x="62" y="64"/>
                </a:lnTo>
                <a:lnTo>
                  <a:pt x="59" y="65"/>
                </a:lnTo>
                <a:lnTo>
                  <a:pt x="57" y="69"/>
                </a:lnTo>
                <a:lnTo>
                  <a:pt x="32" y="69"/>
                </a:lnTo>
                <a:lnTo>
                  <a:pt x="31" y="66"/>
                </a:lnTo>
                <a:lnTo>
                  <a:pt x="28" y="64"/>
                </a:lnTo>
                <a:lnTo>
                  <a:pt x="32" y="53"/>
                </a:lnTo>
                <a:lnTo>
                  <a:pt x="72" y="53"/>
                </a:lnTo>
                <a:lnTo>
                  <a:pt x="80" y="18"/>
                </a:lnTo>
                <a:lnTo>
                  <a:pt x="16" y="10"/>
                </a:lnTo>
                <a:lnTo>
                  <a:pt x="11" y="6"/>
                </a:lnTo>
                <a:lnTo>
                  <a:pt x="11" y="5"/>
                </a:lnTo>
                <a:lnTo>
                  <a:pt x="10" y="2"/>
                </a:lnTo>
                <a:lnTo>
                  <a:pt x="8" y="1"/>
                </a:lnTo>
                <a:lnTo>
                  <a:pt x="6" y="0"/>
                </a:lnTo>
                <a:lnTo>
                  <a:pt x="3" y="1"/>
                </a:lnTo>
                <a:lnTo>
                  <a:pt x="2" y="2"/>
                </a:lnTo>
                <a:lnTo>
                  <a:pt x="0" y="5"/>
                </a:lnTo>
                <a:lnTo>
                  <a:pt x="2" y="7"/>
                </a:lnTo>
                <a:lnTo>
                  <a:pt x="3" y="9"/>
                </a:lnTo>
                <a:lnTo>
                  <a:pt x="6" y="10"/>
                </a:lnTo>
                <a:lnTo>
                  <a:pt x="7" y="10"/>
                </a:lnTo>
                <a:lnTo>
                  <a:pt x="14" y="14"/>
                </a:lnTo>
                <a:lnTo>
                  <a:pt x="23" y="53"/>
                </a:lnTo>
                <a:lnTo>
                  <a:pt x="27" y="53"/>
                </a:lnTo>
                <a:lnTo>
                  <a:pt x="24" y="62"/>
                </a:lnTo>
                <a:lnTo>
                  <a:pt x="23" y="62"/>
                </a:lnTo>
                <a:lnTo>
                  <a:pt x="20" y="62"/>
                </a:lnTo>
                <a:lnTo>
                  <a:pt x="17" y="65"/>
                </a:lnTo>
                <a:lnTo>
                  <a:pt x="15" y="68"/>
                </a:lnTo>
                <a:lnTo>
                  <a:pt x="15" y="70"/>
                </a:lnTo>
                <a:lnTo>
                  <a:pt x="15" y="74"/>
                </a:lnTo>
                <a:lnTo>
                  <a:pt x="17" y="77"/>
                </a:lnTo>
                <a:lnTo>
                  <a:pt x="20" y="78"/>
                </a:lnTo>
                <a:lnTo>
                  <a:pt x="23" y="79"/>
                </a:lnTo>
                <a:lnTo>
                  <a:pt x="27" y="78"/>
                </a:lnTo>
                <a:lnTo>
                  <a:pt x="29" y="77"/>
                </a:lnTo>
                <a:lnTo>
                  <a:pt x="31" y="74"/>
                </a:lnTo>
                <a:lnTo>
                  <a:pt x="58" y="74"/>
                </a:lnTo>
                <a:lnTo>
                  <a:pt x="59" y="77"/>
                </a:lnTo>
                <a:lnTo>
                  <a:pt x="62" y="78"/>
                </a:lnTo>
                <a:lnTo>
                  <a:pt x="66" y="79"/>
                </a:lnTo>
                <a:lnTo>
                  <a:pt x="69" y="78"/>
                </a:lnTo>
                <a:lnTo>
                  <a:pt x="71" y="77"/>
                </a:lnTo>
                <a:lnTo>
                  <a:pt x="72" y="74"/>
                </a:lnTo>
                <a:lnTo>
                  <a:pt x="74" y="70"/>
                </a:lnTo>
                <a:lnTo>
                  <a:pt x="72" y="68"/>
                </a:lnTo>
                <a:lnTo>
                  <a:pt x="71" y="65"/>
                </a:lnTo>
                <a:lnTo>
                  <a:pt x="69" y="64"/>
                </a:lnTo>
                <a:lnTo>
                  <a:pt x="66" y="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>
            <a:off x="1651124" y="2998938"/>
            <a:ext cx="142875" cy="125235"/>
            <a:chOff x="4672041" y="2474926"/>
            <a:chExt cx="128588" cy="11271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3" name="Freeform 155"/>
            <p:cNvSpPr>
              <a:spLocks/>
            </p:cNvSpPr>
            <p:nvPr/>
          </p:nvSpPr>
          <p:spPr bwMode="auto">
            <a:xfrm>
              <a:off x="4687916" y="2555887"/>
              <a:ext cx="31750" cy="31751"/>
            </a:xfrm>
            <a:custGeom>
              <a:avLst/>
              <a:gdLst>
                <a:gd name="T0" fmla="*/ 11 w 20"/>
                <a:gd name="T1" fmla="*/ 0 h 20"/>
                <a:gd name="T2" fmla="*/ 7 w 20"/>
                <a:gd name="T3" fmla="*/ 0 h 20"/>
                <a:gd name="T4" fmla="*/ 3 w 20"/>
                <a:gd name="T5" fmla="*/ 3 h 20"/>
                <a:gd name="T6" fmla="*/ 0 w 20"/>
                <a:gd name="T7" fmla="*/ 5 h 20"/>
                <a:gd name="T8" fmla="*/ 0 w 20"/>
                <a:gd name="T9" fmla="*/ 9 h 20"/>
                <a:gd name="T10" fmla="*/ 0 w 20"/>
                <a:gd name="T11" fmla="*/ 15 h 20"/>
                <a:gd name="T12" fmla="*/ 3 w 20"/>
                <a:gd name="T13" fmla="*/ 17 h 20"/>
                <a:gd name="T14" fmla="*/ 7 w 20"/>
                <a:gd name="T15" fmla="*/ 20 h 20"/>
                <a:gd name="T16" fmla="*/ 11 w 20"/>
                <a:gd name="T17" fmla="*/ 20 h 20"/>
                <a:gd name="T18" fmla="*/ 15 w 20"/>
                <a:gd name="T19" fmla="*/ 20 h 20"/>
                <a:gd name="T20" fmla="*/ 17 w 20"/>
                <a:gd name="T21" fmla="*/ 17 h 20"/>
                <a:gd name="T22" fmla="*/ 20 w 20"/>
                <a:gd name="T23" fmla="*/ 15 h 20"/>
                <a:gd name="T24" fmla="*/ 20 w 20"/>
                <a:gd name="T25" fmla="*/ 9 h 20"/>
                <a:gd name="T26" fmla="*/ 20 w 20"/>
                <a:gd name="T27" fmla="*/ 5 h 20"/>
                <a:gd name="T28" fmla="*/ 17 w 20"/>
                <a:gd name="T29" fmla="*/ 3 h 20"/>
                <a:gd name="T30" fmla="*/ 15 w 20"/>
                <a:gd name="T31" fmla="*/ 0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17" y="3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56"/>
            <p:cNvSpPr>
              <a:spLocks/>
            </p:cNvSpPr>
            <p:nvPr/>
          </p:nvSpPr>
          <p:spPr bwMode="auto">
            <a:xfrm>
              <a:off x="4760942" y="2555888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6 w 20"/>
                <a:gd name="T3" fmla="*/ 0 h 20"/>
                <a:gd name="T4" fmla="*/ 3 w 20"/>
                <a:gd name="T5" fmla="*/ 3 h 20"/>
                <a:gd name="T6" fmla="*/ 1 w 20"/>
                <a:gd name="T7" fmla="*/ 5 h 20"/>
                <a:gd name="T8" fmla="*/ 0 w 20"/>
                <a:gd name="T9" fmla="*/ 9 h 20"/>
                <a:gd name="T10" fmla="*/ 1 w 20"/>
                <a:gd name="T11" fmla="*/ 15 h 20"/>
                <a:gd name="T12" fmla="*/ 3 w 20"/>
                <a:gd name="T13" fmla="*/ 17 h 20"/>
                <a:gd name="T14" fmla="*/ 6 w 20"/>
                <a:gd name="T15" fmla="*/ 20 h 20"/>
                <a:gd name="T16" fmla="*/ 10 w 20"/>
                <a:gd name="T17" fmla="*/ 20 h 20"/>
                <a:gd name="T18" fmla="*/ 14 w 20"/>
                <a:gd name="T19" fmla="*/ 20 h 20"/>
                <a:gd name="T20" fmla="*/ 17 w 20"/>
                <a:gd name="T21" fmla="*/ 17 h 20"/>
                <a:gd name="T22" fmla="*/ 20 w 20"/>
                <a:gd name="T23" fmla="*/ 15 h 20"/>
                <a:gd name="T24" fmla="*/ 20 w 20"/>
                <a:gd name="T25" fmla="*/ 9 h 20"/>
                <a:gd name="T26" fmla="*/ 20 w 20"/>
                <a:gd name="T27" fmla="*/ 5 h 20"/>
                <a:gd name="T28" fmla="*/ 17 w 20"/>
                <a:gd name="T29" fmla="*/ 3 h 20"/>
                <a:gd name="T30" fmla="*/ 14 w 20"/>
                <a:gd name="T31" fmla="*/ 0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57"/>
            <p:cNvSpPr>
              <a:spLocks noEditPoints="1"/>
            </p:cNvSpPr>
            <p:nvPr/>
          </p:nvSpPr>
          <p:spPr bwMode="auto">
            <a:xfrm>
              <a:off x="4672041" y="2474926"/>
              <a:ext cx="128588" cy="88900"/>
            </a:xfrm>
            <a:custGeom>
              <a:avLst/>
              <a:gdLst>
                <a:gd name="T0" fmla="*/ 78 w 81"/>
                <a:gd name="T1" fmla="*/ 0 h 56"/>
                <a:gd name="T2" fmla="*/ 27 w 81"/>
                <a:gd name="T3" fmla="*/ 0 h 56"/>
                <a:gd name="T4" fmla="*/ 26 w 81"/>
                <a:gd name="T5" fmla="*/ 0 h 56"/>
                <a:gd name="T6" fmla="*/ 26 w 81"/>
                <a:gd name="T7" fmla="*/ 3 h 56"/>
                <a:gd name="T8" fmla="*/ 26 w 81"/>
                <a:gd name="T9" fmla="*/ 11 h 56"/>
                <a:gd name="T10" fmla="*/ 13 w 81"/>
                <a:gd name="T11" fmla="*/ 11 h 56"/>
                <a:gd name="T12" fmla="*/ 10 w 81"/>
                <a:gd name="T13" fmla="*/ 11 h 56"/>
                <a:gd name="T14" fmla="*/ 9 w 81"/>
                <a:gd name="T15" fmla="*/ 12 h 56"/>
                <a:gd name="T16" fmla="*/ 1 w 81"/>
                <a:gd name="T17" fmla="*/ 28 h 56"/>
                <a:gd name="T18" fmla="*/ 0 w 81"/>
                <a:gd name="T19" fmla="*/ 30 h 56"/>
                <a:gd name="T20" fmla="*/ 0 w 81"/>
                <a:gd name="T21" fmla="*/ 33 h 56"/>
                <a:gd name="T22" fmla="*/ 0 w 81"/>
                <a:gd name="T23" fmla="*/ 49 h 56"/>
                <a:gd name="T24" fmla="*/ 0 w 81"/>
                <a:gd name="T25" fmla="*/ 51 h 56"/>
                <a:gd name="T26" fmla="*/ 1 w 81"/>
                <a:gd name="T27" fmla="*/ 52 h 56"/>
                <a:gd name="T28" fmla="*/ 4 w 81"/>
                <a:gd name="T29" fmla="*/ 54 h 56"/>
                <a:gd name="T30" fmla="*/ 5 w 81"/>
                <a:gd name="T31" fmla="*/ 55 h 56"/>
                <a:gd name="T32" fmla="*/ 6 w 81"/>
                <a:gd name="T33" fmla="*/ 55 h 56"/>
                <a:gd name="T34" fmla="*/ 7 w 81"/>
                <a:gd name="T35" fmla="*/ 51 h 56"/>
                <a:gd name="T36" fmla="*/ 11 w 81"/>
                <a:gd name="T37" fmla="*/ 49 h 56"/>
                <a:gd name="T38" fmla="*/ 15 w 81"/>
                <a:gd name="T39" fmla="*/ 46 h 56"/>
                <a:gd name="T40" fmla="*/ 21 w 81"/>
                <a:gd name="T41" fmla="*/ 46 h 56"/>
                <a:gd name="T42" fmla="*/ 25 w 81"/>
                <a:gd name="T43" fmla="*/ 46 h 56"/>
                <a:gd name="T44" fmla="*/ 28 w 81"/>
                <a:gd name="T45" fmla="*/ 49 h 56"/>
                <a:gd name="T46" fmla="*/ 32 w 81"/>
                <a:gd name="T47" fmla="*/ 51 h 56"/>
                <a:gd name="T48" fmla="*/ 35 w 81"/>
                <a:gd name="T49" fmla="*/ 56 h 56"/>
                <a:gd name="T50" fmla="*/ 52 w 81"/>
                <a:gd name="T51" fmla="*/ 56 h 56"/>
                <a:gd name="T52" fmla="*/ 53 w 81"/>
                <a:gd name="T53" fmla="*/ 51 h 56"/>
                <a:gd name="T54" fmla="*/ 57 w 81"/>
                <a:gd name="T55" fmla="*/ 49 h 56"/>
                <a:gd name="T56" fmla="*/ 61 w 81"/>
                <a:gd name="T57" fmla="*/ 46 h 56"/>
                <a:gd name="T58" fmla="*/ 66 w 81"/>
                <a:gd name="T59" fmla="*/ 46 h 56"/>
                <a:gd name="T60" fmla="*/ 70 w 81"/>
                <a:gd name="T61" fmla="*/ 46 h 56"/>
                <a:gd name="T62" fmla="*/ 74 w 81"/>
                <a:gd name="T63" fmla="*/ 49 h 56"/>
                <a:gd name="T64" fmla="*/ 78 w 81"/>
                <a:gd name="T65" fmla="*/ 51 h 56"/>
                <a:gd name="T66" fmla="*/ 81 w 81"/>
                <a:gd name="T67" fmla="*/ 55 h 56"/>
                <a:gd name="T68" fmla="*/ 81 w 81"/>
                <a:gd name="T69" fmla="*/ 55 h 56"/>
                <a:gd name="T70" fmla="*/ 81 w 81"/>
                <a:gd name="T71" fmla="*/ 54 h 56"/>
                <a:gd name="T72" fmla="*/ 81 w 81"/>
                <a:gd name="T73" fmla="*/ 3 h 56"/>
                <a:gd name="T74" fmla="*/ 81 w 81"/>
                <a:gd name="T75" fmla="*/ 0 h 56"/>
                <a:gd name="T76" fmla="*/ 78 w 81"/>
                <a:gd name="T77" fmla="*/ 0 h 56"/>
                <a:gd name="T78" fmla="*/ 26 w 81"/>
                <a:gd name="T79" fmla="*/ 30 h 56"/>
                <a:gd name="T80" fmla="*/ 10 w 81"/>
                <a:gd name="T81" fmla="*/ 30 h 56"/>
                <a:gd name="T82" fmla="*/ 15 w 81"/>
                <a:gd name="T83" fmla="*/ 15 h 56"/>
                <a:gd name="T84" fmla="*/ 26 w 81"/>
                <a:gd name="T85" fmla="*/ 15 h 56"/>
                <a:gd name="T86" fmla="*/ 26 w 81"/>
                <a:gd name="T8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6">
                  <a:moveTo>
                    <a:pt x="78" y="0"/>
                  </a:moveTo>
                  <a:lnTo>
                    <a:pt x="27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6" y="11"/>
                  </a:lnTo>
                  <a:lnTo>
                    <a:pt x="13" y="11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6" y="55"/>
                  </a:lnTo>
                  <a:lnTo>
                    <a:pt x="7" y="51"/>
                  </a:lnTo>
                  <a:lnTo>
                    <a:pt x="11" y="49"/>
                  </a:lnTo>
                  <a:lnTo>
                    <a:pt x="15" y="46"/>
                  </a:lnTo>
                  <a:lnTo>
                    <a:pt x="21" y="46"/>
                  </a:lnTo>
                  <a:lnTo>
                    <a:pt x="25" y="46"/>
                  </a:lnTo>
                  <a:lnTo>
                    <a:pt x="28" y="49"/>
                  </a:lnTo>
                  <a:lnTo>
                    <a:pt x="32" y="51"/>
                  </a:lnTo>
                  <a:lnTo>
                    <a:pt x="35" y="56"/>
                  </a:lnTo>
                  <a:lnTo>
                    <a:pt x="52" y="56"/>
                  </a:lnTo>
                  <a:lnTo>
                    <a:pt x="53" y="51"/>
                  </a:lnTo>
                  <a:lnTo>
                    <a:pt x="57" y="49"/>
                  </a:lnTo>
                  <a:lnTo>
                    <a:pt x="61" y="46"/>
                  </a:lnTo>
                  <a:lnTo>
                    <a:pt x="66" y="46"/>
                  </a:lnTo>
                  <a:lnTo>
                    <a:pt x="70" y="46"/>
                  </a:lnTo>
                  <a:lnTo>
                    <a:pt x="74" y="49"/>
                  </a:lnTo>
                  <a:lnTo>
                    <a:pt x="78" y="51"/>
                  </a:lnTo>
                  <a:lnTo>
                    <a:pt x="81" y="55"/>
                  </a:lnTo>
                  <a:lnTo>
                    <a:pt x="81" y="55"/>
                  </a:lnTo>
                  <a:lnTo>
                    <a:pt x="81" y="54"/>
                  </a:lnTo>
                  <a:lnTo>
                    <a:pt x="81" y="3"/>
                  </a:lnTo>
                  <a:lnTo>
                    <a:pt x="81" y="0"/>
                  </a:lnTo>
                  <a:lnTo>
                    <a:pt x="78" y="0"/>
                  </a:lnTo>
                  <a:close/>
                  <a:moveTo>
                    <a:pt x="26" y="30"/>
                  </a:moveTo>
                  <a:lnTo>
                    <a:pt x="10" y="30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4238761" y="2692029"/>
            <a:ext cx="142875" cy="144640"/>
            <a:chOff x="7000922" y="2198641"/>
            <a:chExt cx="128588" cy="1301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7" name="Freeform 158"/>
            <p:cNvSpPr>
              <a:spLocks noEditPoints="1"/>
            </p:cNvSpPr>
            <p:nvPr/>
          </p:nvSpPr>
          <p:spPr bwMode="auto">
            <a:xfrm>
              <a:off x="7000922" y="2198641"/>
              <a:ext cx="128588" cy="130172"/>
            </a:xfrm>
            <a:custGeom>
              <a:avLst/>
              <a:gdLst>
                <a:gd name="T0" fmla="*/ 41 w 81"/>
                <a:gd name="T1" fmla="*/ 0 h 82"/>
                <a:gd name="T2" fmla="*/ 25 w 81"/>
                <a:gd name="T3" fmla="*/ 4 h 82"/>
                <a:gd name="T4" fmla="*/ 12 w 81"/>
                <a:gd name="T5" fmla="*/ 13 h 82"/>
                <a:gd name="T6" fmla="*/ 3 w 81"/>
                <a:gd name="T7" fmla="*/ 26 h 82"/>
                <a:gd name="T8" fmla="*/ 0 w 81"/>
                <a:gd name="T9" fmla="*/ 42 h 82"/>
                <a:gd name="T10" fmla="*/ 3 w 81"/>
                <a:gd name="T11" fmla="*/ 58 h 82"/>
                <a:gd name="T12" fmla="*/ 12 w 81"/>
                <a:gd name="T13" fmla="*/ 71 h 82"/>
                <a:gd name="T14" fmla="*/ 25 w 81"/>
                <a:gd name="T15" fmla="*/ 79 h 82"/>
                <a:gd name="T16" fmla="*/ 41 w 81"/>
                <a:gd name="T17" fmla="*/ 82 h 82"/>
                <a:gd name="T18" fmla="*/ 56 w 81"/>
                <a:gd name="T19" fmla="*/ 79 h 82"/>
                <a:gd name="T20" fmla="*/ 69 w 81"/>
                <a:gd name="T21" fmla="*/ 71 h 82"/>
                <a:gd name="T22" fmla="*/ 79 w 81"/>
                <a:gd name="T23" fmla="*/ 58 h 82"/>
                <a:gd name="T24" fmla="*/ 81 w 81"/>
                <a:gd name="T25" fmla="*/ 42 h 82"/>
                <a:gd name="T26" fmla="*/ 79 w 81"/>
                <a:gd name="T27" fmla="*/ 26 h 82"/>
                <a:gd name="T28" fmla="*/ 69 w 81"/>
                <a:gd name="T29" fmla="*/ 13 h 82"/>
                <a:gd name="T30" fmla="*/ 56 w 81"/>
                <a:gd name="T31" fmla="*/ 4 h 82"/>
                <a:gd name="T32" fmla="*/ 41 w 81"/>
                <a:gd name="T33" fmla="*/ 0 h 82"/>
                <a:gd name="T34" fmla="*/ 41 w 81"/>
                <a:gd name="T35" fmla="*/ 77 h 82"/>
                <a:gd name="T36" fmla="*/ 26 w 81"/>
                <a:gd name="T37" fmla="*/ 75 h 82"/>
                <a:gd name="T38" fmla="*/ 16 w 81"/>
                <a:gd name="T39" fmla="*/ 67 h 82"/>
                <a:gd name="T40" fmla="*/ 8 w 81"/>
                <a:gd name="T41" fmla="*/ 55 h 82"/>
                <a:gd name="T42" fmla="*/ 5 w 81"/>
                <a:gd name="T43" fmla="*/ 42 h 82"/>
                <a:gd name="T44" fmla="*/ 8 w 81"/>
                <a:gd name="T45" fmla="*/ 28 h 82"/>
                <a:gd name="T46" fmla="*/ 16 w 81"/>
                <a:gd name="T47" fmla="*/ 16 h 82"/>
                <a:gd name="T48" fmla="*/ 26 w 81"/>
                <a:gd name="T49" fmla="*/ 9 h 82"/>
                <a:gd name="T50" fmla="*/ 41 w 81"/>
                <a:gd name="T51" fmla="*/ 5 h 82"/>
                <a:gd name="T52" fmla="*/ 55 w 81"/>
                <a:gd name="T53" fmla="*/ 9 h 82"/>
                <a:gd name="T54" fmla="*/ 66 w 81"/>
                <a:gd name="T55" fmla="*/ 16 h 82"/>
                <a:gd name="T56" fmla="*/ 73 w 81"/>
                <a:gd name="T57" fmla="*/ 28 h 82"/>
                <a:gd name="T58" fmla="*/ 76 w 81"/>
                <a:gd name="T59" fmla="*/ 42 h 82"/>
                <a:gd name="T60" fmla="*/ 73 w 81"/>
                <a:gd name="T61" fmla="*/ 55 h 82"/>
                <a:gd name="T62" fmla="*/ 66 w 81"/>
                <a:gd name="T63" fmla="*/ 67 h 82"/>
                <a:gd name="T64" fmla="*/ 55 w 81"/>
                <a:gd name="T65" fmla="*/ 75 h 82"/>
                <a:gd name="T66" fmla="*/ 41 w 81"/>
                <a:gd name="T6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2">
                  <a:moveTo>
                    <a:pt x="41" y="0"/>
                  </a:moveTo>
                  <a:lnTo>
                    <a:pt x="25" y="4"/>
                  </a:lnTo>
                  <a:lnTo>
                    <a:pt x="12" y="13"/>
                  </a:lnTo>
                  <a:lnTo>
                    <a:pt x="3" y="26"/>
                  </a:lnTo>
                  <a:lnTo>
                    <a:pt x="0" y="42"/>
                  </a:lnTo>
                  <a:lnTo>
                    <a:pt x="3" y="58"/>
                  </a:lnTo>
                  <a:lnTo>
                    <a:pt x="12" y="71"/>
                  </a:lnTo>
                  <a:lnTo>
                    <a:pt x="25" y="79"/>
                  </a:lnTo>
                  <a:lnTo>
                    <a:pt x="41" y="82"/>
                  </a:lnTo>
                  <a:lnTo>
                    <a:pt x="56" y="79"/>
                  </a:lnTo>
                  <a:lnTo>
                    <a:pt x="69" y="71"/>
                  </a:lnTo>
                  <a:lnTo>
                    <a:pt x="79" y="58"/>
                  </a:lnTo>
                  <a:lnTo>
                    <a:pt x="81" y="42"/>
                  </a:lnTo>
                  <a:lnTo>
                    <a:pt x="79" y="26"/>
                  </a:lnTo>
                  <a:lnTo>
                    <a:pt x="69" y="13"/>
                  </a:lnTo>
                  <a:lnTo>
                    <a:pt x="56" y="4"/>
                  </a:lnTo>
                  <a:lnTo>
                    <a:pt x="41" y="0"/>
                  </a:lnTo>
                  <a:close/>
                  <a:moveTo>
                    <a:pt x="41" y="77"/>
                  </a:moveTo>
                  <a:lnTo>
                    <a:pt x="26" y="75"/>
                  </a:lnTo>
                  <a:lnTo>
                    <a:pt x="16" y="67"/>
                  </a:lnTo>
                  <a:lnTo>
                    <a:pt x="8" y="55"/>
                  </a:lnTo>
                  <a:lnTo>
                    <a:pt x="5" y="42"/>
                  </a:lnTo>
                  <a:lnTo>
                    <a:pt x="8" y="28"/>
                  </a:lnTo>
                  <a:lnTo>
                    <a:pt x="16" y="16"/>
                  </a:lnTo>
                  <a:lnTo>
                    <a:pt x="26" y="9"/>
                  </a:lnTo>
                  <a:lnTo>
                    <a:pt x="41" y="5"/>
                  </a:lnTo>
                  <a:lnTo>
                    <a:pt x="55" y="9"/>
                  </a:lnTo>
                  <a:lnTo>
                    <a:pt x="66" y="16"/>
                  </a:lnTo>
                  <a:lnTo>
                    <a:pt x="73" y="28"/>
                  </a:lnTo>
                  <a:lnTo>
                    <a:pt x="76" y="42"/>
                  </a:lnTo>
                  <a:lnTo>
                    <a:pt x="73" y="55"/>
                  </a:lnTo>
                  <a:lnTo>
                    <a:pt x="66" y="67"/>
                  </a:lnTo>
                  <a:lnTo>
                    <a:pt x="55" y="75"/>
                  </a:lnTo>
                  <a:lnTo>
                    <a:pt x="41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59"/>
            <p:cNvSpPr>
              <a:spLocks noEditPoints="1"/>
            </p:cNvSpPr>
            <p:nvPr/>
          </p:nvSpPr>
          <p:spPr bwMode="auto">
            <a:xfrm>
              <a:off x="7018435" y="2214519"/>
              <a:ext cx="95251" cy="98423"/>
            </a:xfrm>
            <a:custGeom>
              <a:avLst/>
              <a:gdLst>
                <a:gd name="T0" fmla="*/ 30 w 60"/>
                <a:gd name="T1" fmla="*/ 0 h 62"/>
                <a:gd name="T2" fmla="*/ 18 w 60"/>
                <a:gd name="T3" fmla="*/ 3 h 62"/>
                <a:gd name="T4" fmla="*/ 7 w 60"/>
                <a:gd name="T5" fmla="*/ 10 h 62"/>
                <a:gd name="T6" fmla="*/ 1 w 60"/>
                <a:gd name="T7" fmla="*/ 20 h 62"/>
                <a:gd name="T8" fmla="*/ 0 w 60"/>
                <a:gd name="T9" fmla="*/ 32 h 62"/>
                <a:gd name="T10" fmla="*/ 1 w 60"/>
                <a:gd name="T11" fmla="*/ 44 h 62"/>
                <a:gd name="T12" fmla="*/ 7 w 60"/>
                <a:gd name="T13" fmla="*/ 53 h 62"/>
                <a:gd name="T14" fmla="*/ 18 w 60"/>
                <a:gd name="T15" fmla="*/ 59 h 62"/>
                <a:gd name="T16" fmla="*/ 30 w 60"/>
                <a:gd name="T17" fmla="*/ 62 h 62"/>
                <a:gd name="T18" fmla="*/ 41 w 60"/>
                <a:gd name="T19" fmla="*/ 59 h 62"/>
                <a:gd name="T20" fmla="*/ 51 w 60"/>
                <a:gd name="T21" fmla="*/ 53 h 62"/>
                <a:gd name="T22" fmla="*/ 57 w 60"/>
                <a:gd name="T23" fmla="*/ 44 h 62"/>
                <a:gd name="T24" fmla="*/ 60 w 60"/>
                <a:gd name="T25" fmla="*/ 32 h 62"/>
                <a:gd name="T26" fmla="*/ 57 w 60"/>
                <a:gd name="T27" fmla="*/ 20 h 62"/>
                <a:gd name="T28" fmla="*/ 51 w 60"/>
                <a:gd name="T29" fmla="*/ 10 h 62"/>
                <a:gd name="T30" fmla="*/ 41 w 60"/>
                <a:gd name="T31" fmla="*/ 3 h 62"/>
                <a:gd name="T32" fmla="*/ 30 w 60"/>
                <a:gd name="T33" fmla="*/ 0 h 62"/>
                <a:gd name="T34" fmla="*/ 34 w 60"/>
                <a:gd name="T35" fmla="*/ 36 h 62"/>
                <a:gd name="T36" fmla="*/ 28 w 60"/>
                <a:gd name="T37" fmla="*/ 36 h 62"/>
                <a:gd name="T38" fmla="*/ 28 w 60"/>
                <a:gd name="T39" fmla="*/ 46 h 62"/>
                <a:gd name="T40" fmla="*/ 19 w 60"/>
                <a:gd name="T41" fmla="*/ 46 h 62"/>
                <a:gd name="T42" fmla="*/ 19 w 60"/>
                <a:gd name="T43" fmla="*/ 12 h 62"/>
                <a:gd name="T44" fmla="*/ 34 w 60"/>
                <a:gd name="T45" fmla="*/ 12 h 62"/>
                <a:gd name="T46" fmla="*/ 38 w 60"/>
                <a:gd name="T47" fmla="*/ 12 h 62"/>
                <a:gd name="T48" fmla="*/ 41 w 60"/>
                <a:gd name="T49" fmla="*/ 14 h 62"/>
                <a:gd name="T50" fmla="*/ 44 w 60"/>
                <a:gd name="T51" fmla="*/ 16 h 62"/>
                <a:gd name="T52" fmla="*/ 45 w 60"/>
                <a:gd name="T53" fmla="*/ 19 h 62"/>
                <a:gd name="T54" fmla="*/ 45 w 60"/>
                <a:gd name="T55" fmla="*/ 24 h 62"/>
                <a:gd name="T56" fmla="*/ 45 w 60"/>
                <a:gd name="T57" fmla="*/ 28 h 62"/>
                <a:gd name="T58" fmla="*/ 44 w 60"/>
                <a:gd name="T59" fmla="*/ 31 h 62"/>
                <a:gd name="T60" fmla="*/ 41 w 60"/>
                <a:gd name="T61" fmla="*/ 33 h 62"/>
                <a:gd name="T62" fmla="*/ 38 w 60"/>
                <a:gd name="T63" fmla="*/ 35 h 62"/>
                <a:gd name="T64" fmla="*/ 34 w 60"/>
                <a:gd name="T6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62">
                  <a:moveTo>
                    <a:pt x="30" y="0"/>
                  </a:moveTo>
                  <a:lnTo>
                    <a:pt x="18" y="3"/>
                  </a:lnTo>
                  <a:lnTo>
                    <a:pt x="7" y="10"/>
                  </a:lnTo>
                  <a:lnTo>
                    <a:pt x="1" y="20"/>
                  </a:lnTo>
                  <a:lnTo>
                    <a:pt x="0" y="32"/>
                  </a:lnTo>
                  <a:lnTo>
                    <a:pt x="1" y="44"/>
                  </a:lnTo>
                  <a:lnTo>
                    <a:pt x="7" y="53"/>
                  </a:lnTo>
                  <a:lnTo>
                    <a:pt x="18" y="59"/>
                  </a:lnTo>
                  <a:lnTo>
                    <a:pt x="30" y="62"/>
                  </a:lnTo>
                  <a:lnTo>
                    <a:pt x="41" y="59"/>
                  </a:lnTo>
                  <a:lnTo>
                    <a:pt x="51" y="53"/>
                  </a:lnTo>
                  <a:lnTo>
                    <a:pt x="57" y="44"/>
                  </a:lnTo>
                  <a:lnTo>
                    <a:pt x="60" y="32"/>
                  </a:lnTo>
                  <a:lnTo>
                    <a:pt x="57" y="20"/>
                  </a:lnTo>
                  <a:lnTo>
                    <a:pt x="51" y="10"/>
                  </a:lnTo>
                  <a:lnTo>
                    <a:pt x="41" y="3"/>
                  </a:lnTo>
                  <a:lnTo>
                    <a:pt x="30" y="0"/>
                  </a:lnTo>
                  <a:close/>
                  <a:moveTo>
                    <a:pt x="34" y="36"/>
                  </a:moveTo>
                  <a:lnTo>
                    <a:pt x="28" y="36"/>
                  </a:lnTo>
                  <a:lnTo>
                    <a:pt x="28" y="46"/>
                  </a:lnTo>
                  <a:lnTo>
                    <a:pt x="19" y="46"/>
                  </a:lnTo>
                  <a:lnTo>
                    <a:pt x="19" y="12"/>
                  </a:lnTo>
                  <a:lnTo>
                    <a:pt x="34" y="12"/>
                  </a:lnTo>
                  <a:lnTo>
                    <a:pt x="38" y="12"/>
                  </a:lnTo>
                  <a:lnTo>
                    <a:pt x="41" y="14"/>
                  </a:lnTo>
                  <a:lnTo>
                    <a:pt x="44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8"/>
                  </a:lnTo>
                  <a:lnTo>
                    <a:pt x="44" y="31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60"/>
            <p:cNvSpPr>
              <a:spLocks/>
            </p:cNvSpPr>
            <p:nvPr/>
          </p:nvSpPr>
          <p:spPr bwMode="auto">
            <a:xfrm>
              <a:off x="7062830" y="2244737"/>
              <a:ext cx="12700" cy="14288"/>
            </a:xfrm>
            <a:custGeom>
              <a:avLst/>
              <a:gdLst>
                <a:gd name="T0" fmla="*/ 2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2 w 8"/>
                <a:gd name="T7" fmla="*/ 9 h 9"/>
                <a:gd name="T8" fmla="*/ 4 w 8"/>
                <a:gd name="T9" fmla="*/ 9 h 9"/>
                <a:gd name="T10" fmla="*/ 6 w 8"/>
                <a:gd name="T11" fmla="*/ 9 h 9"/>
                <a:gd name="T12" fmla="*/ 7 w 8"/>
                <a:gd name="T13" fmla="*/ 8 h 9"/>
                <a:gd name="T14" fmla="*/ 8 w 8"/>
                <a:gd name="T15" fmla="*/ 6 h 9"/>
                <a:gd name="T16" fmla="*/ 8 w 8"/>
                <a:gd name="T17" fmla="*/ 5 h 9"/>
                <a:gd name="T18" fmla="*/ 8 w 8"/>
                <a:gd name="T19" fmla="*/ 2 h 9"/>
                <a:gd name="T20" fmla="*/ 7 w 8"/>
                <a:gd name="T21" fmla="*/ 1 h 9"/>
                <a:gd name="T22" fmla="*/ 6 w 8"/>
                <a:gd name="T23" fmla="*/ 1 h 9"/>
                <a:gd name="T24" fmla="*/ 4 w 8"/>
                <a:gd name="T25" fmla="*/ 0 h 9"/>
                <a:gd name="T26" fmla="*/ 2 w 8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1938643" y="2995391"/>
            <a:ext cx="142875" cy="128791"/>
            <a:chOff x="4930805" y="2471751"/>
            <a:chExt cx="128588" cy="1159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1" name="Rectangle 161"/>
            <p:cNvSpPr>
              <a:spLocks noChangeArrowheads="1"/>
            </p:cNvSpPr>
            <p:nvPr/>
          </p:nvSpPr>
          <p:spPr bwMode="auto">
            <a:xfrm>
              <a:off x="4940326" y="2563841"/>
              <a:ext cx="22225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162"/>
            <p:cNvSpPr>
              <a:spLocks noChangeArrowheads="1"/>
            </p:cNvSpPr>
            <p:nvPr/>
          </p:nvSpPr>
          <p:spPr bwMode="auto">
            <a:xfrm>
              <a:off x="4970490" y="2547975"/>
              <a:ext cx="25400" cy="3968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163"/>
            <p:cNvSpPr>
              <a:spLocks noChangeArrowheads="1"/>
            </p:cNvSpPr>
            <p:nvPr/>
          </p:nvSpPr>
          <p:spPr bwMode="auto">
            <a:xfrm>
              <a:off x="5003827" y="2530508"/>
              <a:ext cx="22225" cy="5715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164"/>
            <p:cNvSpPr>
              <a:spLocks noChangeArrowheads="1"/>
            </p:cNvSpPr>
            <p:nvPr/>
          </p:nvSpPr>
          <p:spPr bwMode="auto">
            <a:xfrm>
              <a:off x="5035577" y="2514630"/>
              <a:ext cx="23813" cy="730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65"/>
            <p:cNvSpPr>
              <a:spLocks/>
            </p:cNvSpPr>
            <p:nvPr/>
          </p:nvSpPr>
          <p:spPr bwMode="auto">
            <a:xfrm>
              <a:off x="4930805" y="2471751"/>
              <a:ext cx="128588" cy="76200"/>
            </a:xfrm>
            <a:custGeom>
              <a:avLst/>
              <a:gdLst>
                <a:gd name="T0" fmla="*/ 70 w 81"/>
                <a:gd name="T1" fmla="*/ 10 h 48"/>
                <a:gd name="T2" fmla="*/ 55 w 81"/>
                <a:gd name="T3" fmla="*/ 10 h 48"/>
                <a:gd name="T4" fmla="*/ 36 w 81"/>
                <a:gd name="T5" fmla="*/ 26 h 48"/>
                <a:gd name="T6" fmla="*/ 25 w 81"/>
                <a:gd name="T7" fmla="*/ 20 h 48"/>
                <a:gd name="T8" fmla="*/ 0 w 81"/>
                <a:gd name="T9" fmla="*/ 41 h 48"/>
                <a:gd name="T10" fmla="*/ 0 w 81"/>
                <a:gd name="T11" fmla="*/ 48 h 48"/>
                <a:gd name="T12" fmla="*/ 25 w 81"/>
                <a:gd name="T13" fmla="*/ 26 h 48"/>
                <a:gd name="T14" fmla="*/ 36 w 81"/>
                <a:gd name="T15" fmla="*/ 31 h 48"/>
                <a:gd name="T16" fmla="*/ 57 w 81"/>
                <a:gd name="T17" fmla="*/ 15 h 48"/>
                <a:gd name="T18" fmla="*/ 72 w 81"/>
                <a:gd name="T19" fmla="*/ 15 h 48"/>
                <a:gd name="T20" fmla="*/ 81 w 81"/>
                <a:gd name="T21" fmla="*/ 6 h 48"/>
                <a:gd name="T22" fmla="*/ 81 w 81"/>
                <a:gd name="T23" fmla="*/ 0 h 48"/>
                <a:gd name="T24" fmla="*/ 70 w 81"/>
                <a:gd name="T25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48">
                  <a:moveTo>
                    <a:pt x="70" y="10"/>
                  </a:moveTo>
                  <a:lnTo>
                    <a:pt x="55" y="10"/>
                  </a:lnTo>
                  <a:lnTo>
                    <a:pt x="36" y="26"/>
                  </a:lnTo>
                  <a:lnTo>
                    <a:pt x="25" y="20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5" y="26"/>
                  </a:lnTo>
                  <a:lnTo>
                    <a:pt x="36" y="31"/>
                  </a:lnTo>
                  <a:lnTo>
                    <a:pt x="57" y="15"/>
                  </a:lnTo>
                  <a:lnTo>
                    <a:pt x="72" y="15"/>
                  </a:lnTo>
                  <a:lnTo>
                    <a:pt x="81" y="6"/>
                  </a:lnTo>
                  <a:lnTo>
                    <a:pt x="81" y="0"/>
                  </a:lnTo>
                  <a:lnTo>
                    <a:pt x="7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6" name="Freeform 166"/>
          <p:cNvSpPr>
            <a:spLocks noEditPoints="1"/>
          </p:cNvSpPr>
          <p:nvPr/>
        </p:nvSpPr>
        <p:spPr bwMode="auto">
          <a:xfrm>
            <a:off x="2226154" y="2981297"/>
            <a:ext cx="142875" cy="142875"/>
          </a:xfrm>
          <a:custGeom>
            <a:avLst/>
            <a:gdLst>
              <a:gd name="T0" fmla="*/ 40 w 81"/>
              <a:gd name="T1" fmla="*/ 0 h 81"/>
              <a:gd name="T2" fmla="*/ 5 w 81"/>
              <a:gd name="T3" fmla="*/ 76 h 81"/>
              <a:gd name="T4" fmla="*/ 0 w 81"/>
              <a:gd name="T5" fmla="*/ 81 h 81"/>
              <a:gd name="T6" fmla="*/ 81 w 81"/>
              <a:gd name="T7" fmla="*/ 21 h 81"/>
              <a:gd name="T8" fmla="*/ 30 w 81"/>
              <a:gd name="T9" fmla="*/ 76 h 81"/>
              <a:gd name="T10" fmla="*/ 15 w 81"/>
              <a:gd name="T11" fmla="*/ 66 h 81"/>
              <a:gd name="T12" fmla="*/ 30 w 81"/>
              <a:gd name="T13" fmla="*/ 76 h 81"/>
              <a:gd name="T14" fmla="*/ 10 w 81"/>
              <a:gd name="T15" fmla="*/ 56 h 81"/>
              <a:gd name="T16" fmla="*/ 35 w 81"/>
              <a:gd name="T17" fmla="*/ 51 h 81"/>
              <a:gd name="T18" fmla="*/ 35 w 81"/>
              <a:gd name="T19" fmla="*/ 45 h 81"/>
              <a:gd name="T20" fmla="*/ 10 w 81"/>
              <a:gd name="T21" fmla="*/ 40 h 81"/>
              <a:gd name="T22" fmla="*/ 35 w 81"/>
              <a:gd name="T23" fmla="*/ 45 h 81"/>
              <a:gd name="T24" fmla="*/ 10 w 81"/>
              <a:gd name="T25" fmla="*/ 35 h 81"/>
              <a:gd name="T26" fmla="*/ 35 w 81"/>
              <a:gd name="T27" fmla="*/ 30 h 81"/>
              <a:gd name="T28" fmla="*/ 35 w 81"/>
              <a:gd name="T29" fmla="*/ 25 h 81"/>
              <a:gd name="T30" fmla="*/ 10 w 81"/>
              <a:gd name="T31" fmla="*/ 21 h 81"/>
              <a:gd name="T32" fmla="*/ 35 w 81"/>
              <a:gd name="T33" fmla="*/ 25 h 81"/>
              <a:gd name="T34" fmla="*/ 10 w 81"/>
              <a:gd name="T35" fmla="*/ 15 h 81"/>
              <a:gd name="T36" fmla="*/ 35 w 81"/>
              <a:gd name="T37" fmla="*/ 10 h 81"/>
              <a:gd name="T38" fmla="*/ 61 w 81"/>
              <a:gd name="T39" fmla="*/ 70 h 81"/>
              <a:gd name="T40" fmla="*/ 51 w 81"/>
              <a:gd name="T41" fmla="*/ 61 h 81"/>
              <a:gd name="T42" fmla="*/ 61 w 81"/>
              <a:gd name="T43" fmla="*/ 70 h 81"/>
              <a:gd name="T44" fmla="*/ 51 w 81"/>
              <a:gd name="T45" fmla="*/ 56 h 81"/>
              <a:gd name="T46" fmla="*/ 61 w 81"/>
              <a:gd name="T47" fmla="*/ 45 h 81"/>
              <a:gd name="T48" fmla="*/ 61 w 81"/>
              <a:gd name="T49" fmla="*/ 40 h 81"/>
              <a:gd name="T50" fmla="*/ 51 w 81"/>
              <a:gd name="T51" fmla="*/ 30 h 81"/>
              <a:gd name="T52" fmla="*/ 61 w 81"/>
              <a:gd name="T53" fmla="*/ 40 h 81"/>
              <a:gd name="T54" fmla="*/ 66 w 81"/>
              <a:gd name="T55" fmla="*/ 70 h 81"/>
              <a:gd name="T56" fmla="*/ 77 w 81"/>
              <a:gd name="T57" fmla="*/ 61 h 81"/>
              <a:gd name="T58" fmla="*/ 77 w 81"/>
              <a:gd name="T59" fmla="*/ 56 h 81"/>
              <a:gd name="T60" fmla="*/ 66 w 81"/>
              <a:gd name="T61" fmla="*/ 45 h 81"/>
              <a:gd name="T62" fmla="*/ 77 w 81"/>
              <a:gd name="T63" fmla="*/ 56 h 81"/>
              <a:gd name="T64" fmla="*/ 66 w 81"/>
              <a:gd name="T65" fmla="*/ 40 h 81"/>
              <a:gd name="T66" fmla="*/ 77 w 81"/>
              <a:gd name="T67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" h="81">
                <a:moveTo>
                  <a:pt x="40" y="21"/>
                </a:moveTo>
                <a:lnTo>
                  <a:pt x="40" y="0"/>
                </a:lnTo>
                <a:lnTo>
                  <a:pt x="5" y="0"/>
                </a:lnTo>
                <a:lnTo>
                  <a:pt x="5" y="76"/>
                </a:lnTo>
                <a:lnTo>
                  <a:pt x="0" y="76"/>
                </a:lnTo>
                <a:lnTo>
                  <a:pt x="0" y="81"/>
                </a:lnTo>
                <a:lnTo>
                  <a:pt x="81" y="81"/>
                </a:lnTo>
                <a:lnTo>
                  <a:pt x="81" y="21"/>
                </a:lnTo>
                <a:lnTo>
                  <a:pt x="40" y="21"/>
                </a:lnTo>
                <a:close/>
                <a:moveTo>
                  <a:pt x="30" y="76"/>
                </a:moveTo>
                <a:lnTo>
                  <a:pt x="15" y="76"/>
                </a:lnTo>
                <a:lnTo>
                  <a:pt x="15" y="66"/>
                </a:lnTo>
                <a:lnTo>
                  <a:pt x="30" y="66"/>
                </a:lnTo>
                <a:lnTo>
                  <a:pt x="30" y="76"/>
                </a:lnTo>
                <a:close/>
                <a:moveTo>
                  <a:pt x="35" y="56"/>
                </a:moveTo>
                <a:lnTo>
                  <a:pt x="10" y="56"/>
                </a:lnTo>
                <a:lnTo>
                  <a:pt x="10" y="51"/>
                </a:lnTo>
                <a:lnTo>
                  <a:pt x="35" y="51"/>
                </a:lnTo>
                <a:lnTo>
                  <a:pt x="35" y="56"/>
                </a:lnTo>
                <a:close/>
                <a:moveTo>
                  <a:pt x="35" y="45"/>
                </a:moveTo>
                <a:lnTo>
                  <a:pt x="10" y="45"/>
                </a:lnTo>
                <a:lnTo>
                  <a:pt x="10" y="40"/>
                </a:lnTo>
                <a:lnTo>
                  <a:pt x="35" y="40"/>
                </a:lnTo>
                <a:lnTo>
                  <a:pt x="35" y="45"/>
                </a:lnTo>
                <a:close/>
                <a:moveTo>
                  <a:pt x="35" y="35"/>
                </a:moveTo>
                <a:lnTo>
                  <a:pt x="10" y="35"/>
                </a:lnTo>
                <a:lnTo>
                  <a:pt x="10" y="30"/>
                </a:lnTo>
                <a:lnTo>
                  <a:pt x="35" y="30"/>
                </a:lnTo>
                <a:lnTo>
                  <a:pt x="35" y="35"/>
                </a:lnTo>
                <a:close/>
                <a:moveTo>
                  <a:pt x="35" y="25"/>
                </a:moveTo>
                <a:lnTo>
                  <a:pt x="10" y="25"/>
                </a:lnTo>
                <a:lnTo>
                  <a:pt x="10" y="21"/>
                </a:lnTo>
                <a:lnTo>
                  <a:pt x="35" y="21"/>
                </a:lnTo>
                <a:lnTo>
                  <a:pt x="35" y="25"/>
                </a:lnTo>
                <a:close/>
                <a:moveTo>
                  <a:pt x="35" y="15"/>
                </a:moveTo>
                <a:lnTo>
                  <a:pt x="10" y="15"/>
                </a:lnTo>
                <a:lnTo>
                  <a:pt x="10" y="10"/>
                </a:lnTo>
                <a:lnTo>
                  <a:pt x="35" y="10"/>
                </a:lnTo>
                <a:lnTo>
                  <a:pt x="35" y="15"/>
                </a:lnTo>
                <a:close/>
                <a:moveTo>
                  <a:pt x="61" y="70"/>
                </a:moveTo>
                <a:lnTo>
                  <a:pt x="51" y="70"/>
                </a:lnTo>
                <a:lnTo>
                  <a:pt x="51" y="61"/>
                </a:lnTo>
                <a:lnTo>
                  <a:pt x="61" y="61"/>
                </a:lnTo>
                <a:lnTo>
                  <a:pt x="61" y="70"/>
                </a:lnTo>
                <a:close/>
                <a:moveTo>
                  <a:pt x="61" y="56"/>
                </a:moveTo>
                <a:lnTo>
                  <a:pt x="51" y="56"/>
                </a:lnTo>
                <a:lnTo>
                  <a:pt x="51" y="45"/>
                </a:lnTo>
                <a:lnTo>
                  <a:pt x="61" y="45"/>
                </a:lnTo>
                <a:lnTo>
                  <a:pt x="61" y="56"/>
                </a:lnTo>
                <a:close/>
                <a:moveTo>
                  <a:pt x="61" y="40"/>
                </a:moveTo>
                <a:lnTo>
                  <a:pt x="51" y="40"/>
                </a:lnTo>
                <a:lnTo>
                  <a:pt x="51" y="30"/>
                </a:lnTo>
                <a:lnTo>
                  <a:pt x="61" y="30"/>
                </a:lnTo>
                <a:lnTo>
                  <a:pt x="61" y="40"/>
                </a:lnTo>
                <a:close/>
                <a:moveTo>
                  <a:pt x="77" y="70"/>
                </a:moveTo>
                <a:lnTo>
                  <a:pt x="66" y="70"/>
                </a:lnTo>
                <a:lnTo>
                  <a:pt x="66" y="61"/>
                </a:lnTo>
                <a:lnTo>
                  <a:pt x="77" y="61"/>
                </a:lnTo>
                <a:lnTo>
                  <a:pt x="77" y="70"/>
                </a:lnTo>
                <a:close/>
                <a:moveTo>
                  <a:pt x="77" y="56"/>
                </a:moveTo>
                <a:lnTo>
                  <a:pt x="66" y="56"/>
                </a:lnTo>
                <a:lnTo>
                  <a:pt x="66" y="45"/>
                </a:lnTo>
                <a:lnTo>
                  <a:pt x="77" y="45"/>
                </a:lnTo>
                <a:lnTo>
                  <a:pt x="77" y="56"/>
                </a:lnTo>
                <a:close/>
                <a:moveTo>
                  <a:pt x="77" y="40"/>
                </a:moveTo>
                <a:lnTo>
                  <a:pt x="66" y="40"/>
                </a:lnTo>
                <a:lnTo>
                  <a:pt x="66" y="30"/>
                </a:lnTo>
                <a:lnTo>
                  <a:pt x="77" y="30"/>
                </a:lnTo>
                <a:lnTo>
                  <a:pt x="77" y="4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7" name="Freeform 167"/>
          <p:cNvSpPr>
            <a:spLocks noEditPoints="1"/>
          </p:cNvSpPr>
          <p:nvPr/>
        </p:nvSpPr>
        <p:spPr bwMode="auto">
          <a:xfrm>
            <a:off x="3716643" y="2981297"/>
            <a:ext cx="100542" cy="142875"/>
          </a:xfrm>
          <a:custGeom>
            <a:avLst/>
            <a:gdLst>
              <a:gd name="T0" fmla="*/ 29 w 57"/>
              <a:gd name="T1" fmla="*/ 0 h 81"/>
              <a:gd name="T2" fmla="*/ 15 w 57"/>
              <a:gd name="T3" fmla="*/ 4 h 81"/>
              <a:gd name="T4" fmla="*/ 4 w 57"/>
              <a:gd name="T5" fmla="*/ 14 h 81"/>
              <a:gd name="T6" fmla="*/ 0 w 57"/>
              <a:gd name="T7" fmla="*/ 27 h 81"/>
              <a:gd name="T8" fmla="*/ 4 w 57"/>
              <a:gd name="T9" fmla="*/ 40 h 81"/>
              <a:gd name="T10" fmla="*/ 11 w 57"/>
              <a:gd name="T11" fmla="*/ 53 h 81"/>
              <a:gd name="T12" fmla="*/ 20 w 57"/>
              <a:gd name="T13" fmla="*/ 66 h 81"/>
              <a:gd name="T14" fmla="*/ 29 w 57"/>
              <a:gd name="T15" fmla="*/ 81 h 81"/>
              <a:gd name="T16" fmla="*/ 37 w 57"/>
              <a:gd name="T17" fmla="*/ 66 h 81"/>
              <a:gd name="T18" fmla="*/ 46 w 57"/>
              <a:gd name="T19" fmla="*/ 53 h 81"/>
              <a:gd name="T20" fmla="*/ 54 w 57"/>
              <a:gd name="T21" fmla="*/ 40 h 81"/>
              <a:gd name="T22" fmla="*/ 57 w 57"/>
              <a:gd name="T23" fmla="*/ 27 h 81"/>
              <a:gd name="T24" fmla="*/ 53 w 57"/>
              <a:gd name="T25" fmla="*/ 14 h 81"/>
              <a:gd name="T26" fmla="*/ 42 w 57"/>
              <a:gd name="T27" fmla="*/ 4 h 81"/>
              <a:gd name="T28" fmla="*/ 29 w 57"/>
              <a:gd name="T29" fmla="*/ 0 h 81"/>
              <a:gd name="T30" fmla="*/ 5 w 57"/>
              <a:gd name="T31" fmla="*/ 22 h 81"/>
              <a:gd name="T32" fmla="*/ 23 w 57"/>
              <a:gd name="T33" fmla="*/ 22 h 81"/>
              <a:gd name="T34" fmla="*/ 29 w 57"/>
              <a:gd name="T35" fmla="*/ 5 h 81"/>
              <a:gd name="T36" fmla="*/ 34 w 57"/>
              <a:gd name="T37" fmla="*/ 22 h 81"/>
              <a:gd name="T38" fmla="*/ 51 w 57"/>
              <a:gd name="T39" fmla="*/ 22 h 81"/>
              <a:gd name="T40" fmla="*/ 37 w 57"/>
              <a:gd name="T41" fmla="*/ 31 h 81"/>
              <a:gd name="T42" fmla="*/ 45 w 57"/>
              <a:gd name="T43" fmla="*/ 48 h 81"/>
              <a:gd name="T44" fmla="*/ 29 w 57"/>
              <a:gd name="T45" fmla="*/ 38 h 81"/>
              <a:gd name="T46" fmla="*/ 12 w 57"/>
              <a:gd name="T47" fmla="*/ 48 h 81"/>
              <a:gd name="T48" fmla="*/ 20 w 57"/>
              <a:gd name="T49" fmla="*/ 31 h 81"/>
              <a:gd name="T50" fmla="*/ 5 w 57"/>
              <a:gd name="T51" fmla="*/ 2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" h="81">
                <a:moveTo>
                  <a:pt x="29" y="0"/>
                </a:moveTo>
                <a:lnTo>
                  <a:pt x="15" y="4"/>
                </a:lnTo>
                <a:lnTo>
                  <a:pt x="4" y="14"/>
                </a:lnTo>
                <a:lnTo>
                  <a:pt x="0" y="27"/>
                </a:lnTo>
                <a:lnTo>
                  <a:pt x="4" y="40"/>
                </a:lnTo>
                <a:lnTo>
                  <a:pt x="11" y="53"/>
                </a:lnTo>
                <a:lnTo>
                  <a:pt x="20" y="66"/>
                </a:lnTo>
                <a:lnTo>
                  <a:pt x="29" y="81"/>
                </a:lnTo>
                <a:lnTo>
                  <a:pt x="37" y="66"/>
                </a:lnTo>
                <a:lnTo>
                  <a:pt x="46" y="53"/>
                </a:lnTo>
                <a:lnTo>
                  <a:pt x="54" y="40"/>
                </a:lnTo>
                <a:lnTo>
                  <a:pt x="57" y="27"/>
                </a:lnTo>
                <a:lnTo>
                  <a:pt x="53" y="14"/>
                </a:lnTo>
                <a:lnTo>
                  <a:pt x="42" y="4"/>
                </a:lnTo>
                <a:lnTo>
                  <a:pt x="29" y="0"/>
                </a:lnTo>
                <a:close/>
                <a:moveTo>
                  <a:pt x="5" y="22"/>
                </a:moveTo>
                <a:lnTo>
                  <a:pt x="23" y="22"/>
                </a:lnTo>
                <a:lnTo>
                  <a:pt x="29" y="5"/>
                </a:lnTo>
                <a:lnTo>
                  <a:pt x="34" y="22"/>
                </a:lnTo>
                <a:lnTo>
                  <a:pt x="51" y="22"/>
                </a:lnTo>
                <a:lnTo>
                  <a:pt x="37" y="31"/>
                </a:lnTo>
                <a:lnTo>
                  <a:pt x="45" y="48"/>
                </a:lnTo>
                <a:lnTo>
                  <a:pt x="29" y="38"/>
                </a:lnTo>
                <a:lnTo>
                  <a:pt x="12" y="48"/>
                </a:lnTo>
                <a:lnTo>
                  <a:pt x="20" y="31"/>
                </a:lnTo>
                <a:lnTo>
                  <a:pt x="5" y="2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8" name="그룹 247"/>
          <p:cNvGrpSpPr/>
          <p:nvPr/>
        </p:nvGrpSpPr>
        <p:grpSpPr>
          <a:xfrm>
            <a:off x="2801149" y="2981278"/>
            <a:ext cx="144657" cy="142894"/>
            <a:chOff x="5707097" y="2459051"/>
            <a:chExt cx="130192" cy="12860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9" name="Freeform 168"/>
            <p:cNvSpPr>
              <a:spLocks/>
            </p:cNvSpPr>
            <p:nvPr/>
          </p:nvSpPr>
          <p:spPr bwMode="auto">
            <a:xfrm>
              <a:off x="5718227" y="2519394"/>
              <a:ext cx="119062" cy="68263"/>
            </a:xfrm>
            <a:custGeom>
              <a:avLst/>
              <a:gdLst>
                <a:gd name="T0" fmla="*/ 50 w 75"/>
                <a:gd name="T1" fmla="*/ 28 h 43"/>
                <a:gd name="T2" fmla="*/ 46 w 75"/>
                <a:gd name="T3" fmla="*/ 21 h 43"/>
                <a:gd name="T4" fmla="*/ 40 w 75"/>
                <a:gd name="T5" fmla="*/ 10 h 43"/>
                <a:gd name="T6" fmla="*/ 32 w 75"/>
                <a:gd name="T7" fmla="*/ 1 h 43"/>
                <a:gd name="T8" fmla="*/ 32 w 75"/>
                <a:gd name="T9" fmla="*/ 1 h 43"/>
                <a:gd name="T10" fmla="*/ 29 w 75"/>
                <a:gd name="T11" fmla="*/ 0 h 43"/>
                <a:gd name="T12" fmla="*/ 27 w 75"/>
                <a:gd name="T13" fmla="*/ 0 h 43"/>
                <a:gd name="T14" fmla="*/ 24 w 75"/>
                <a:gd name="T15" fmla="*/ 0 h 43"/>
                <a:gd name="T16" fmla="*/ 23 w 75"/>
                <a:gd name="T17" fmla="*/ 0 h 43"/>
                <a:gd name="T18" fmla="*/ 31 w 75"/>
                <a:gd name="T19" fmla="*/ 14 h 43"/>
                <a:gd name="T20" fmla="*/ 37 w 75"/>
                <a:gd name="T21" fmla="*/ 28 h 43"/>
                <a:gd name="T22" fmla="*/ 21 w 75"/>
                <a:gd name="T23" fmla="*/ 31 h 43"/>
                <a:gd name="T24" fmla="*/ 10 w 75"/>
                <a:gd name="T25" fmla="*/ 36 h 43"/>
                <a:gd name="T26" fmla="*/ 0 w 75"/>
                <a:gd name="T27" fmla="*/ 43 h 43"/>
                <a:gd name="T28" fmla="*/ 75 w 75"/>
                <a:gd name="T29" fmla="*/ 43 h 43"/>
                <a:gd name="T30" fmla="*/ 68 w 75"/>
                <a:gd name="T31" fmla="*/ 36 h 43"/>
                <a:gd name="T32" fmla="*/ 61 w 75"/>
                <a:gd name="T33" fmla="*/ 32 h 43"/>
                <a:gd name="T34" fmla="*/ 50 w 75"/>
                <a:gd name="T3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43">
                  <a:moveTo>
                    <a:pt x="50" y="28"/>
                  </a:moveTo>
                  <a:lnTo>
                    <a:pt x="46" y="21"/>
                  </a:lnTo>
                  <a:lnTo>
                    <a:pt x="40" y="1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31" y="14"/>
                  </a:lnTo>
                  <a:lnTo>
                    <a:pt x="37" y="28"/>
                  </a:lnTo>
                  <a:lnTo>
                    <a:pt x="21" y="31"/>
                  </a:lnTo>
                  <a:lnTo>
                    <a:pt x="10" y="36"/>
                  </a:lnTo>
                  <a:lnTo>
                    <a:pt x="0" y="43"/>
                  </a:lnTo>
                  <a:lnTo>
                    <a:pt x="75" y="43"/>
                  </a:lnTo>
                  <a:lnTo>
                    <a:pt x="68" y="36"/>
                  </a:lnTo>
                  <a:lnTo>
                    <a:pt x="61" y="32"/>
                  </a:lnTo>
                  <a:lnTo>
                    <a:pt x="50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69"/>
            <p:cNvSpPr>
              <a:spLocks/>
            </p:cNvSpPr>
            <p:nvPr/>
          </p:nvSpPr>
          <p:spPr bwMode="auto">
            <a:xfrm>
              <a:off x="5707097" y="2459051"/>
              <a:ext cx="87313" cy="88900"/>
            </a:xfrm>
            <a:custGeom>
              <a:avLst/>
              <a:gdLst>
                <a:gd name="T0" fmla="*/ 13 w 55"/>
                <a:gd name="T1" fmla="*/ 26 h 56"/>
                <a:gd name="T2" fmla="*/ 10 w 55"/>
                <a:gd name="T3" fmla="*/ 31 h 56"/>
                <a:gd name="T4" fmla="*/ 10 w 55"/>
                <a:gd name="T5" fmla="*/ 36 h 56"/>
                <a:gd name="T6" fmla="*/ 10 w 55"/>
                <a:gd name="T7" fmla="*/ 45 h 56"/>
                <a:gd name="T8" fmla="*/ 14 w 55"/>
                <a:gd name="T9" fmla="*/ 56 h 56"/>
                <a:gd name="T10" fmla="*/ 15 w 55"/>
                <a:gd name="T11" fmla="*/ 47 h 56"/>
                <a:gd name="T12" fmla="*/ 19 w 55"/>
                <a:gd name="T13" fmla="*/ 36 h 56"/>
                <a:gd name="T14" fmla="*/ 24 w 55"/>
                <a:gd name="T15" fmla="*/ 30 h 56"/>
                <a:gd name="T16" fmla="*/ 27 w 55"/>
                <a:gd name="T17" fmla="*/ 31 h 56"/>
                <a:gd name="T18" fmla="*/ 30 w 55"/>
                <a:gd name="T19" fmla="*/ 32 h 56"/>
                <a:gd name="T20" fmla="*/ 32 w 55"/>
                <a:gd name="T21" fmla="*/ 34 h 56"/>
                <a:gd name="T22" fmla="*/ 34 w 55"/>
                <a:gd name="T23" fmla="*/ 35 h 56"/>
                <a:gd name="T24" fmla="*/ 35 w 55"/>
                <a:gd name="T25" fmla="*/ 35 h 56"/>
                <a:gd name="T26" fmla="*/ 34 w 55"/>
                <a:gd name="T27" fmla="*/ 31 h 56"/>
                <a:gd name="T28" fmla="*/ 32 w 55"/>
                <a:gd name="T29" fmla="*/ 27 h 56"/>
                <a:gd name="T30" fmla="*/ 31 w 55"/>
                <a:gd name="T31" fmla="*/ 25 h 56"/>
                <a:gd name="T32" fmla="*/ 38 w 55"/>
                <a:gd name="T33" fmla="*/ 25 h 56"/>
                <a:gd name="T34" fmla="*/ 44 w 55"/>
                <a:gd name="T35" fmla="*/ 26 h 56"/>
                <a:gd name="T36" fmla="*/ 51 w 55"/>
                <a:gd name="T37" fmla="*/ 30 h 56"/>
                <a:gd name="T38" fmla="*/ 55 w 55"/>
                <a:gd name="T39" fmla="*/ 35 h 56"/>
                <a:gd name="T40" fmla="*/ 52 w 55"/>
                <a:gd name="T41" fmla="*/ 28 h 56"/>
                <a:gd name="T42" fmla="*/ 48 w 55"/>
                <a:gd name="T43" fmla="*/ 23 h 56"/>
                <a:gd name="T44" fmla="*/ 44 w 55"/>
                <a:gd name="T45" fmla="*/ 19 h 56"/>
                <a:gd name="T46" fmla="*/ 40 w 55"/>
                <a:gd name="T47" fmla="*/ 17 h 56"/>
                <a:gd name="T48" fmla="*/ 38 w 55"/>
                <a:gd name="T49" fmla="*/ 15 h 56"/>
                <a:gd name="T50" fmla="*/ 35 w 55"/>
                <a:gd name="T51" fmla="*/ 15 h 56"/>
                <a:gd name="T52" fmla="*/ 38 w 55"/>
                <a:gd name="T53" fmla="*/ 13 h 56"/>
                <a:gd name="T54" fmla="*/ 39 w 55"/>
                <a:gd name="T55" fmla="*/ 11 h 56"/>
                <a:gd name="T56" fmla="*/ 41 w 55"/>
                <a:gd name="T57" fmla="*/ 10 h 56"/>
                <a:gd name="T58" fmla="*/ 44 w 55"/>
                <a:gd name="T59" fmla="*/ 10 h 56"/>
                <a:gd name="T60" fmla="*/ 49 w 55"/>
                <a:gd name="T61" fmla="*/ 10 h 56"/>
                <a:gd name="T62" fmla="*/ 39 w 55"/>
                <a:gd name="T63" fmla="*/ 5 h 56"/>
                <a:gd name="T64" fmla="*/ 31 w 55"/>
                <a:gd name="T65" fmla="*/ 5 h 56"/>
                <a:gd name="T66" fmla="*/ 24 w 55"/>
                <a:gd name="T67" fmla="*/ 9 h 56"/>
                <a:gd name="T68" fmla="*/ 20 w 55"/>
                <a:gd name="T69" fmla="*/ 13 h 56"/>
                <a:gd name="T70" fmla="*/ 19 w 55"/>
                <a:gd name="T71" fmla="*/ 9 h 56"/>
                <a:gd name="T72" fmla="*/ 19 w 55"/>
                <a:gd name="T73" fmla="*/ 6 h 56"/>
                <a:gd name="T74" fmla="*/ 19 w 55"/>
                <a:gd name="T75" fmla="*/ 2 h 56"/>
                <a:gd name="T76" fmla="*/ 19 w 55"/>
                <a:gd name="T77" fmla="*/ 0 h 56"/>
                <a:gd name="T78" fmla="*/ 18 w 55"/>
                <a:gd name="T79" fmla="*/ 0 h 56"/>
                <a:gd name="T80" fmla="*/ 17 w 55"/>
                <a:gd name="T81" fmla="*/ 2 h 56"/>
                <a:gd name="T82" fmla="*/ 15 w 55"/>
                <a:gd name="T83" fmla="*/ 5 h 56"/>
                <a:gd name="T84" fmla="*/ 14 w 55"/>
                <a:gd name="T85" fmla="*/ 8 h 56"/>
                <a:gd name="T86" fmla="*/ 13 w 55"/>
                <a:gd name="T87" fmla="*/ 11 h 56"/>
                <a:gd name="T88" fmla="*/ 10 w 55"/>
                <a:gd name="T89" fmla="*/ 10 h 56"/>
                <a:gd name="T90" fmla="*/ 6 w 55"/>
                <a:gd name="T91" fmla="*/ 9 h 56"/>
                <a:gd name="T92" fmla="*/ 3 w 55"/>
                <a:gd name="T93" fmla="*/ 8 h 56"/>
                <a:gd name="T94" fmla="*/ 2 w 55"/>
                <a:gd name="T95" fmla="*/ 6 h 56"/>
                <a:gd name="T96" fmla="*/ 1 w 55"/>
                <a:gd name="T97" fmla="*/ 5 h 56"/>
                <a:gd name="T98" fmla="*/ 0 w 55"/>
                <a:gd name="T99" fmla="*/ 5 h 56"/>
                <a:gd name="T100" fmla="*/ 1 w 55"/>
                <a:gd name="T101" fmla="*/ 6 h 56"/>
                <a:gd name="T102" fmla="*/ 2 w 55"/>
                <a:gd name="T103" fmla="*/ 9 h 56"/>
                <a:gd name="T104" fmla="*/ 5 w 55"/>
                <a:gd name="T105" fmla="*/ 13 h 56"/>
                <a:gd name="T106" fmla="*/ 6 w 55"/>
                <a:gd name="T107" fmla="*/ 15 h 56"/>
                <a:gd name="T108" fmla="*/ 7 w 55"/>
                <a:gd name="T109" fmla="*/ 17 h 56"/>
                <a:gd name="T110" fmla="*/ 2 w 55"/>
                <a:gd name="T111" fmla="*/ 23 h 56"/>
                <a:gd name="T112" fmla="*/ 1 w 55"/>
                <a:gd name="T113" fmla="*/ 31 h 56"/>
                <a:gd name="T114" fmla="*/ 0 w 55"/>
                <a:gd name="T115" fmla="*/ 38 h 56"/>
                <a:gd name="T116" fmla="*/ 0 w 55"/>
                <a:gd name="T117" fmla="*/ 40 h 56"/>
                <a:gd name="T118" fmla="*/ 3 w 55"/>
                <a:gd name="T119" fmla="*/ 34 h 56"/>
                <a:gd name="T120" fmla="*/ 6 w 55"/>
                <a:gd name="T121" fmla="*/ 30 h 56"/>
                <a:gd name="T122" fmla="*/ 9 w 55"/>
                <a:gd name="T123" fmla="*/ 27 h 56"/>
                <a:gd name="T124" fmla="*/ 13 w 55"/>
                <a:gd name="T125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56">
                  <a:moveTo>
                    <a:pt x="13" y="26"/>
                  </a:moveTo>
                  <a:lnTo>
                    <a:pt x="10" y="31"/>
                  </a:lnTo>
                  <a:lnTo>
                    <a:pt x="10" y="36"/>
                  </a:lnTo>
                  <a:lnTo>
                    <a:pt x="10" y="45"/>
                  </a:lnTo>
                  <a:lnTo>
                    <a:pt x="14" y="56"/>
                  </a:lnTo>
                  <a:lnTo>
                    <a:pt x="15" y="47"/>
                  </a:lnTo>
                  <a:lnTo>
                    <a:pt x="19" y="36"/>
                  </a:lnTo>
                  <a:lnTo>
                    <a:pt x="24" y="30"/>
                  </a:lnTo>
                  <a:lnTo>
                    <a:pt x="27" y="31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5"/>
                  </a:lnTo>
                  <a:lnTo>
                    <a:pt x="35" y="35"/>
                  </a:lnTo>
                  <a:lnTo>
                    <a:pt x="34" y="31"/>
                  </a:lnTo>
                  <a:lnTo>
                    <a:pt x="32" y="27"/>
                  </a:lnTo>
                  <a:lnTo>
                    <a:pt x="31" y="25"/>
                  </a:lnTo>
                  <a:lnTo>
                    <a:pt x="38" y="25"/>
                  </a:lnTo>
                  <a:lnTo>
                    <a:pt x="44" y="26"/>
                  </a:lnTo>
                  <a:lnTo>
                    <a:pt x="51" y="30"/>
                  </a:lnTo>
                  <a:lnTo>
                    <a:pt x="55" y="35"/>
                  </a:lnTo>
                  <a:lnTo>
                    <a:pt x="52" y="28"/>
                  </a:lnTo>
                  <a:lnTo>
                    <a:pt x="48" y="23"/>
                  </a:lnTo>
                  <a:lnTo>
                    <a:pt x="44" y="19"/>
                  </a:lnTo>
                  <a:lnTo>
                    <a:pt x="40" y="17"/>
                  </a:lnTo>
                  <a:lnTo>
                    <a:pt x="38" y="15"/>
                  </a:lnTo>
                  <a:lnTo>
                    <a:pt x="35" y="15"/>
                  </a:lnTo>
                  <a:lnTo>
                    <a:pt x="38" y="13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9" y="10"/>
                  </a:lnTo>
                  <a:lnTo>
                    <a:pt x="39" y="5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0" y="10"/>
                  </a:lnTo>
                  <a:lnTo>
                    <a:pt x="6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9"/>
                  </a:lnTo>
                  <a:lnTo>
                    <a:pt x="5" y="13"/>
                  </a:lnTo>
                  <a:lnTo>
                    <a:pt x="6" y="15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6" y="30"/>
                  </a:lnTo>
                  <a:lnTo>
                    <a:pt x="9" y="27"/>
                  </a:lnTo>
                  <a:lnTo>
                    <a:pt x="13" y="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Freeform 170"/>
          <p:cNvSpPr>
            <a:spLocks/>
          </p:cNvSpPr>
          <p:nvPr/>
        </p:nvSpPr>
        <p:spPr bwMode="auto">
          <a:xfrm>
            <a:off x="3088698" y="2981297"/>
            <a:ext cx="142875" cy="142875"/>
          </a:xfrm>
          <a:custGeom>
            <a:avLst/>
            <a:gdLst>
              <a:gd name="T0" fmla="*/ 81 w 81"/>
              <a:gd name="T1" fmla="*/ 66 h 81"/>
              <a:gd name="T2" fmla="*/ 56 w 81"/>
              <a:gd name="T3" fmla="*/ 40 h 81"/>
              <a:gd name="T4" fmla="*/ 71 w 81"/>
              <a:gd name="T5" fmla="*/ 40 h 81"/>
              <a:gd name="T6" fmla="*/ 51 w 81"/>
              <a:gd name="T7" fmla="*/ 21 h 81"/>
              <a:gd name="T8" fmla="*/ 60 w 81"/>
              <a:gd name="T9" fmla="*/ 21 h 81"/>
              <a:gd name="T10" fmla="*/ 41 w 81"/>
              <a:gd name="T11" fmla="*/ 0 h 81"/>
              <a:gd name="T12" fmla="*/ 20 w 81"/>
              <a:gd name="T13" fmla="*/ 21 h 81"/>
              <a:gd name="T14" fmla="*/ 30 w 81"/>
              <a:gd name="T15" fmla="*/ 21 h 81"/>
              <a:gd name="T16" fmla="*/ 11 w 81"/>
              <a:gd name="T17" fmla="*/ 40 h 81"/>
              <a:gd name="T18" fmla="*/ 25 w 81"/>
              <a:gd name="T19" fmla="*/ 40 h 81"/>
              <a:gd name="T20" fmla="*/ 0 w 81"/>
              <a:gd name="T21" fmla="*/ 66 h 81"/>
              <a:gd name="T22" fmla="*/ 30 w 81"/>
              <a:gd name="T23" fmla="*/ 66 h 81"/>
              <a:gd name="T24" fmla="*/ 30 w 81"/>
              <a:gd name="T25" fmla="*/ 81 h 81"/>
              <a:gd name="T26" fmla="*/ 51 w 81"/>
              <a:gd name="T27" fmla="*/ 81 h 81"/>
              <a:gd name="T28" fmla="*/ 51 w 81"/>
              <a:gd name="T29" fmla="*/ 66 h 81"/>
              <a:gd name="T30" fmla="*/ 81 w 81"/>
              <a:gd name="T31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81">
                <a:moveTo>
                  <a:pt x="81" y="66"/>
                </a:moveTo>
                <a:lnTo>
                  <a:pt x="56" y="40"/>
                </a:lnTo>
                <a:lnTo>
                  <a:pt x="71" y="40"/>
                </a:lnTo>
                <a:lnTo>
                  <a:pt x="51" y="21"/>
                </a:lnTo>
                <a:lnTo>
                  <a:pt x="60" y="21"/>
                </a:lnTo>
                <a:lnTo>
                  <a:pt x="41" y="0"/>
                </a:lnTo>
                <a:lnTo>
                  <a:pt x="20" y="21"/>
                </a:lnTo>
                <a:lnTo>
                  <a:pt x="30" y="21"/>
                </a:lnTo>
                <a:lnTo>
                  <a:pt x="11" y="40"/>
                </a:lnTo>
                <a:lnTo>
                  <a:pt x="25" y="40"/>
                </a:lnTo>
                <a:lnTo>
                  <a:pt x="0" y="66"/>
                </a:lnTo>
                <a:lnTo>
                  <a:pt x="30" y="66"/>
                </a:lnTo>
                <a:lnTo>
                  <a:pt x="30" y="81"/>
                </a:lnTo>
                <a:lnTo>
                  <a:pt x="51" y="81"/>
                </a:lnTo>
                <a:lnTo>
                  <a:pt x="51" y="66"/>
                </a:lnTo>
                <a:lnTo>
                  <a:pt x="81" y="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2" name="Freeform 171"/>
          <p:cNvSpPr>
            <a:spLocks/>
          </p:cNvSpPr>
          <p:nvPr/>
        </p:nvSpPr>
        <p:spPr bwMode="auto">
          <a:xfrm>
            <a:off x="3376212" y="2981297"/>
            <a:ext cx="144640" cy="142875"/>
          </a:xfrm>
          <a:custGeom>
            <a:avLst/>
            <a:gdLst>
              <a:gd name="T0" fmla="*/ 72 w 82"/>
              <a:gd name="T1" fmla="*/ 21 h 81"/>
              <a:gd name="T2" fmla="*/ 72 w 82"/>
              <a:gd name="T3" fmla="*/ 21 h 81"/>
              <a:gd name="T4" fmla="*/ 70 w 82"/>
              <a:gd name="T5" fmla="*/ 15 h 81"/>
              <a:gd name="T6" fmla="*/ 69 w 82"/>
              <a:gd name="T7" fmla="*/ 11 h 81"/>
              <a:gd name="T8" fmla="*/ 65 w 82"/>
              <a:gd name="T9" fmla="*/ 9 h 81"/>
              <a:gd name="T10" fmla="*/ 61 w 82"/>
              <a:gd name="T11" fmla="*/ 6 h 81"/>
              <a:gd name="T12" fmla="*/ 57 w 82"/>
              <a:gd name="T13" fmla="*/ 5 h 81"/>
              <a:gd name="T14" fmla="*/ 54 w 82"/>
              <a:gd name="T15" fmla="*/ 2 h 81"/>
              <a:gd name="T16" fmla="*/ 51 w 82"/>
              <a:gd name="T17" fmla="*/ 1 h 81"/>
              <a:gd name="T18" fmla="*/ 45 w 82"/>
              <a:gd name="T19" fmla="*/ 0 h 81"/>
              <a:gd name="T20" fmla="*/ 40 w 82"/>
              <a:gd name="T21" fmla="*/ 1 h 81"/>
              <a:gd name="T22" fmla="*/ 36 w 82"/>
              <a:gd name="T23" fmla="*/ 4 h 81"/>
              <a:gd name="T24" fmla="*/ 32 w 82"/>
              <a:gd name="T25" fmla="*/ 6 h 81"/>
              <a:gd name="T26" fmla="*/ 30 w 82"/>
              <a:gd name="T27" fmla="*/ 5 h 81"/>
              <a:gd name="T28" fmla="*/ 26 w 82"/>
              <a:gd name="T29" fmla="*/ 5 h 81"/>
              <a:gd name="T30" fmla="*/ 20 w 82"/>
              <a:gd name="T31" fmla="*/ 6 h 81"/>
              <a:gd name="T32" fmla="*/ 17 w 82"/>
              <a:gd name="T33" fmla="*/ 8 h 81"/>
              <a:gd name="T34" fmla="*/ 13 w 82"/>
              <a:gd name="T35" fmla="*/ 11 h 81"/>
              <a:gd name="T36" fmla="*/ 11 w 82"/>
              <a:gd name="T37" fmla="*/ 15 h 81"/>
              <a:gd name="T38" fmla="*/ 10 w 82"/>
              <a:gd name="T39" fmla="*/ 21 h 81"/>
              <a:gd name="T40" fmla="*/ 10 w 82"/>
              <a:gd name="T41" fmla="*/ 21 h 81"/>
              <a:gd name="T42" fmla="*/ 6 w 82"/>
              <a:gd name="T43" fmla="*/ 23 h 81"/>
              <a:gd name="T44" fmla="*/ 2 w 82"/>
              <a:gd name="T45" fmla="*/ 26 h 81"/>
              <a:gd name="T46" fmla="*/ 1 w 82"/>
              <a:gd name="T47" fmla="*/ 31 h 81"/>
              <a:gd name="T48" fmla="*/ 0 w 82"/>
              <a:gd name="T49" fmla="*/ 35 h 81"/>
              <a:gd name="T50" fmla="*/ 1 w 82"/>
              <a:gd name="T51" fmla="*/ 40 h 81"/>
              <a:gd name="T52" fmla="*/ 3 w 82"/>
              <a:gd name="T53" fmla="*/ 44 h 81"/>
              <a:gd name="T54" fmla="*/ 6 w 82"/>
              <a:gd name="T55" fmla="*/ 48 h 81"/>
              <a:gd name="T56" fmla="*/ 10 w 82"/>
              <a:gd name="T57" fmla="*/ 49 h 81"/>
              <a:gd name="T58" fmla="*/ 15 w 82"/>
              <a:gd name="T59" fmla="*/ 51 h 81"/>
              <a:gd name="T60" fmla="*/ 19 w 82"/>
              <a:gd name="T61" fmla="*/ 51 h 81"/>
              <a:gd name="T62" fmla="*/ 23 w 82"/>
              <a:gd name="T63" fmla="*/ 48 h 81"/>
              <a:gd name="T64" fmla="*/ 27 w 82"/>
              <a:gd name="T65" fmla="*/ 51 h 81"/>
              <a:gd name="T66" fmla="*/ 31 w 82"/>
              <a:gd name="T67" fmla="*/ 51 h 81"/>
              <a:gd name="T68" fmla="*/ 34 w 82"/>
              <a:gd name="T69" fmla="*/ 51 h 81"/>
              <a:gd name="T70" fmla="*/ 36 w 82"/>
              <a:gd name="T71" fmla="*/ 49 h 81"/>
              <a:gd name="T72" fmla="*/ 36 w 82"/>
              <a:gd name="T73" fmla="*/ 76 h 81"/>
              <a:gd name="T74" fmla="*/ 31 w 82"/>
              <a:gd name="T75" fmla="*/ 76 h 81"/>
              <a:gd name="T76" fmla="*/ 31 w 82"/>
              <a:gd name="T77" fmla="*/ 81 h 81"/>
              <a:gd name="T78" fmla="*/ 51 w 82"/>
              <a:gd name="T79" fmla="*/ 81 h 81"/>
              <a:gd name="T80" fmla="*/ 51 w 82"/>
              <a:gd name="T81" fmla="*/ 76 h 81"/>
              <a:gd name="T82" fmla="*/ 45 w 82"/>
              <a:gd name="T83" fmla="*/ 76 h 81"/>
              <a:gd name="T84" fmla="*/ 45 w 82"/>
              <a:gd name="T85" fmla="*/ 51 h 81"/>
              <a:gd name="T86" fmla="*/ 48 w 82"/>
              <a:gd name="T87" fmla="*/ 51 h 81"/>
              <a:gd name="T88" fmla="*/ 51 w 82"/>
              <a:gd name="T89" fmla="*/ 51 h 81"/>
              <a:gd name="T90" fmla="*/ 54 w 82"/>
              <a:gd name="T91" fmla="*/ 51 h 81"/>
              <a:gd name="T92" fmla="*/ 58 w 82"/>
              <a:gd name="T93" fmla="*/ 48 h 81"/>
              <a:gd name="T94" fmla="*/ 62 w 82"/>
              <a:gd name="T95" fmla="*/ 51 h 81"/>
              <a:gd name="T96" fmla="*/ 66 w 82"/>
              <a:gd name="T97" fmla="*/ 51 h 81"/>
              <a:gd name="T98" fmla="*/ 72 w 82"/>
              <a:gd name="T99" fmla="*/ 49 h 81"/>
              <a:gd name="T100" fmla="*/ 75 w 82"/>
              <a:gd name="T101" fmla="*/ 48 h 81"/>
              <a:gd name="T102" fmla="*/ 78 w 82"/>
              <a:gd name="T103" fmla="*/ 44 h 81"/>
              <a:gd name="T104" fmla="*/ 81 w 82"/>
              <a:gd name="T105" fmla="*/ 40 h 81"/>
              <a:gd name="T106" fmla="*/ 82 w 82"/>
              <a:gd name="T107" fmla="*/ 35 h 81"/>
              <a:gd name="T108" fmla="*/ 81 w 82"/>
              <a:gd name="T109" fmla="*/ 31 h 81"/>
              <a:gd name="T110" fmla="*/ 78 w 82"/>
              <a:gd name="T111" fmla="*/ 26 h 81"/>
              <a:gd name="T112" fmla="*/ 75 w 82"/>
              <a:gd name="T113" fmla="*/ 23 h 81"/>
              <a:gd name="T114" fmla="*/ 72 w 82"/>
              <a:gd name="T115" fmla="*/ 2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" h="81">
                <a:moveTo>
                  <a:pt x="72" y="21"/>
                </a:moveTo>
                <a:lnTo>
                  <a:pt x="72" y="21"/>
                </a:lnTo>
                <a:lnTo>
                  <a:pt x="70" y="15"/>
                </a:lnTo>
                <a:lnTo>
                  <a:pt x="69" y="11"/>
                </a:lnTo>
                <a:lnTo>
                  <a:pt x="65" y="9"/>
                </a:lnTo>
                <a:lnTo>
                  <a:pt x="61" y="6"/>
                </a:lnTo>
                <a:lnTo>
                  <a:pt x="57" y="5"/>
                </a:lnTo>
                <a:lnTo>
                  <a:pt x="54" y="2"/>
                </a:lnTo>
                <a:lnTo>
                  <a:pt x="51" y="1"/>
                </a:lnTo>
                <a:lnTo>
                  <a:pt x="45" y="0"/>
                </a:lnTo>
                <a:lnTo>
                  <a:pt x="40" y="1"/>
                </a:lnTo>
                <a:lnTo>
                  <a:pt x="36" y="4"/>
                </a:lnTo>
                <a:lnTo>
                  <a:pt x="32" y="6"/>
                </a:lnTo>
                <a:lnTo>
                  <a:pt x="30" y="5"/>
                </a:lnTo>
                <a:lnTo>
                  <a:pt x="26" y="5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5"/>
                </a:lnTo>
                <a:lnTo>
                  <a:pt x="10" y="21"/>
                </a:lnTo>
                <a:lnTo>
                  <a:pt x="10" y="21"/>
                </a:lnTo>
                <a:lnTo>
                  <a:pt x="6" y="23"/>
                </a:lnTo>
                <a:lnTo>
                  <a:pt x="2" y="26"/>
                </a:lnTo>
                <a:lnTo>
                  <a:pt x="1" y="31"/>
                </a:lnTo>
                <a:lnTo>
                  <a:pt x="0" y="35"/>
                </a:lnTo>
                <a:lnTo>
                  <a:pt x="1" y="40"/>
                </a:lnTo>
                <a:lnTo>
                  <a:pt x="3" y="44"/>
                </a:lnTo>
                <a:lnTo>
                  <a:pt x="6" y="48"/>
                </a:lnTo>
                <a:lnTo>
                  <a:pt x="10" y="49"/>
                </a:lnTo>
                <a:lnTo>
                  <a:pt x="15" y="51"/>
                </a:lnTo>
                <a:lnTo>
                  <a:pt x="19" y="51"/>
                </a:lnTo>
                <a:lnTo>
                  <a:pt x="23" y="48"/>
                </a:lnTo>
                <a:lnTo>
                  <a:pt x="27" y="51"/>
                </a:lnTo>
                <a:lnTo>
                  <a:pt x="31" y="51"/>
                </a:lnTo>
                <a:lnTo>
                  <a:pt x="34" y="51"/>
                </a:lnTo>
                <a:lnTo>
                  <a:pt x="36" y="49"/>
                </a:lnTo>
                <a:lnTo>
                  <a:pt x="36" y="76"/>
                </a:lnTo>
                <a:lnTo>
                  <a:pt x="31" y="76"/>
                </a:lnTo>
                <a:lnTo>
                  <a:pt x="31" y="81"/>
                </a:lnTo>
                <a:lnTo>
                  <a:pt x="51" y="81"/>
                </a:lnTo>
                <a:lnTo>
                  <a:pt x="51" y="76"/>
                </a:lnTo>
                <a:lnTo>
                  <a:pt x="45" y="76"/>
                </a:lnTo>
                <a:lnTo>
                  <a:pt x="45" y="51"/>
                </a:lnTo>
                <a:lnTo>
                  <a:pt x="48" y="51"/>
                </a:lnTo>
                <a:lnTo>
                  <a:pt x="51" y="51"/>
                </a:lnTo>
                <a:lnTo>
                  <a:pt x="54" y="51"/>
                </a:lnTo>
                <a:lnTo>
                  <a:pt x="58" y="48"/>
                </a:lnTo>
                <a:lnTo>
                  <a:pt x="62" y="51"/>
                </a:lnTo>
                <a:lnTo>
                  <a:pt x="66" y="51"/>
                </a:lnTo>
                <a:lnTo>
                  <a:pt x="72" y="49"/>
                </a:lnTo>
                <a:lnTo>
                  <a:pt x="75" y="48"/>
                </a:lnTo>
                <a:lnTo>
                  <a:pt x="78" y="44"/>
                </a:lnTo>
                <a:lnTo>
                  <a:pt x="81" y="40"/>
                </a:lnTo>
                <a:lnTo>
                  <a:pt x="82" y="35"/>
                </a:lnTo>
                <a:lnTo>
                  <a:pt x="81" y="31"/>
                </a:lnTo>
                <a:lnTo>
                  <a:pt x="78" y="26"/>
                </a:lnTo>
                <a:lnTo>
                  <a:pt x="75" y="23"/>
                </a:lnTo>
                <a:lnTo>
                  <a:pt x="72" y="2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3" name="Freeform 172"/>
          <p:cNvSpPr>
            <a:spLocks noEditPoints="1"/>
          </p:cNvSpPr>
          <p:nvPr/>
        </p:nvSpPr>
        <p:spPr bwMode="auto">
          <a:xfrm>
            <a:off x="2513668" y="2997171"/>
            <a:ext cx="139347" cy="127001"/>
          </a:xfrm>
          <a:custGeom>
            <a:avLst/>
            <a:gdLst>
              <a:gd name="T0" fmla="*/ 64 w 79"/>
              <a:gd name="T1" fmla="*/ 19 h 72"/>
              <a:gd name="T2" fmla="*/ 64 w 79"/>
              <a:gd name="T3" fmla="*/ 1 h 72"/>
              <a:gd name="T4" fmla="*/ 54 w 79"/>
              <a:gd name="T5" fmla="*/ 1 h 72"/>
              <a:gd name="T6" fmla="*/ 54 w 79"/>
              <a:gd name="T7" fmla="*/ 12 h 72"/>
              <a:gd name="T8" fmla="*/ 40 w 79"/>
              <a:gd name="T9" fmla="*/ 0 h 72"/>
              <a:gd name="T10" fmla="*/ 0 w 79"/>
              <a:gd name="T11" fmla="*/ 30 h 72"/>
              <a:gd name="T12" fmla="*/ 5 w 79"/>
              <a:gd name="T13" fmla="*/ 38 h 72"/>
              <a:gd name="T14" fmla="*/ 11 w 79"/>
              <a:gd name="T15" fmla="*/ 35 h 72"/>
              <a:gd name="T16" fmla="*/ 11 w 79"/>
              <a:gd name="T17" fmla="*/ 72 h 72"/>
              <a:gd name="T18" fmla="*/ 68 w 79"/>
              <a:gd name="T19" fmla="*/ 72 h 72"/>
              <a:gd name="T20" fmla="*/ 68 w 79"/>
              <a:gd name="T21" fmla="*/ 35 h 72"/>
              <a:gd name="T22" fmla="*/ 72 w 79"/>
              <a:gd name="T23" fmla="*/ 38 h 72"/>
              <a:gd name="T24" fmla="*/ 79 w 79"/>
              <a:gd name="T25" fmla="*/ 30 h 72"/>
              <a:gd name="T26" fmla="*/ 64 w 79"/>
              <a:gd name="T27" fmla="*/ 19 h 72"/>
              <a:gd name="T28" fmla="*/ 63 w 79"/>
              <a:gd name="T29" fmla="*/ 67 h 72"/>
              <a:gd name="T30" fmla="*/ 50 w 79"/>
              <a:gd name="T31" fmla="*/ 67 h 72"/>
              <a:gd name="T32" fmla="*/ 50 w 79"/>
              <a:gd name="T33" fmla="*/ 44 h 72"/>
              <a:gd name="T34" fmla="*/ 29 w 79"/>
              <a:gd name="T35" fmla="*/ 44 h 72"/>
              <a:gd name="T36" fmla="*/ 29 w 79"/>
              <a:gd name="T37" fmla="*/ 67 h 72"/>
              <a:gd name="T38" fmla="*/ 16 w 79"/>
              <a:gd name="T39" fmla="*/ 67 h 72"/>
              <a:gd name="T40" fmla="*/ 16 w 79"/>
              <a:gd name="T41" fmla="*/ 31 h 72"/>
              <a:gd name="T42" fmla="*/ 40 w 79"/>
              <a:gd name="T43" fmla="*/ 14 h 72"/>
              <a:gd name="T44" fmla="*/ 63 w 79"/>
              <a:gd name="T45" fmla="*/ 31 h 72"/>
              <a:gd name="T46" fmla="*/ 63 w 79"/>
              <a:gd name="T47" fmla="*/ 6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" h="72">
                <a:moveTo>
                  <a:pt x="64" y="19"/>
                </a:moveTo>
                <a:lnTo>
                  <a:pt x="64" y="1"/>
                </a:lnTo>
                <a:lnTo>
                  <a:pt x="54" y="1"/>
                </a:lnTo>
                <a:lnTo>
                  <a:pt x="54" y="12"/>
                </a:lnTo>
                <a:lnTo>
                  <a:pt x="40" y="0"/>
                </a:lnTo>
                <a:lnTo>
                  <a:pt x="0" y="30"/>
                </a:lnTo>
                <a:lnTo>
                  <a:pt x="5" y="38"/>
                </a:lnTo>
                <a:lnTo>
                  <a:pt x="11" y="35"/>
                </a:lnTo>
                <a:lnTo>
                  <a:pt x="11" y="72"/>
                </a:lnTo>
                <a:lnTo>
                  <a:pt x="68" y="72"/>
                </a:lnTo>
                <a:lnTo>
                  <a:pt x="68" y="35"/>
                </a:lnTo>
                <a:lnTo>
                  <a:pt x="72" y="38"/>
                </a:lnTo>
                <a:lnTo>
                  <a:pt x="79" y="30"/>
                </a:lnTo>
                <a:lnTo>
                  <a:pt x="64" y="19"/>
                </a:lnTo>
                <a:close/>
                <a:moveTo>
                  <a:pt x="63" y="67"/>
                </a:moveTo>
                <a:lnTo>
                  <a:pt x="50" y="67"/>
                </a:lnTo>
                <a:lnTo>
                  <a:pt x="50" y="44"/>
                </a:lnTo>
                <a:lnTo>
                  <a:pt x="29" y="44"/>
                </a:lnTo>
                <a:lnTo>
                  <a:pt x="29" y="67"/>
                </a:lnTo>
                <a:lnTo>
                  <a:pt x="16" y="67"/>
                </a:lnTo>
                <a:lnTo>
                  <a:pt x="16" y="31"/>
                </a:lnTo>
                <a:lnTo>
                  <a:pt x="40" y="14"/>
                </a:lnTo>
                <a:lnTo>
                  <a:pt x="63" y="31"/>
                </a:lnTo>
                <a:lnTo>
                  <a:pt x="63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4" name="Freeform 173"/>
          <p:cNvSpPr>
            <a:spLocks noEditPoints="1"/>
          </p:cNvSpPr>
          <p:nvPr/>
        </p:nvSpPr>
        <p:spPr bwMode="auto">
          <a:xfrm>
            <a:off x="3997103" y="2981297"/>
            <a:ext cx="98779" cy="142875"/>
          </a:xfrm>
          <a:custGeom>
            <a:avLst/>
            <a:gdLst>
              <a:gd name="T0" fmla="*/ 27 w 56"/>
              <a:gd name="T1" fmla="*/ 0 h 81"/>
              <a:gd name="T2" fmla="*/ 21 w 56"/>
              <a:gd name="T3" fmla="*/ 1 h 81"/>
              <a:gd name="T4" fmla="*/ 13 w 56"/>
              <a:gd name="T5" fmla="*/ 2 h 81"/>
              <a:gd name="T6" fmla="*/ 6 w 56"/>
              <a:gd name="T7" fmla="*/ 8 h 81"/>
              <a:gd name="T8" fmla="*/ 1 w 56"/>
              <a:gd name="T9" fmla="*/ 14 h 81"/>
              <a:gd name="T10" fmla="*/ 0 w 56"/>
              <a:gd name="T11" fmla="*/ 25 h 81"/>
              <a:gd name="T12" fmla="*/ 1 w 56"/>
              <a:gd name="T13" fmla="*/ 32 h 81"/>
              <a:gd name="T14" fmla="*/ 5 w 56"/>
              <a:gd name="T15" fmla="*/ 42 h 81"/>
              <a:gd name="T16" fmla="*/ 11 w 56"/>
              <a:gd name="T17" fmla="*/ 53 h 81"/>
              <a:gd name="T18" fmla="*/ 18 w 56"/>
              <a:gd name="T19" fmla="*/ 64 h 81"/>
              <a:gd name="T20" fmla="*/ 23 w 56"/>
              <a:gd name="T21" fmla="*/ 74 h 81"/>
              <a:gd name="T22" fmla="*/ 27 w 56"/>
              <a:gd name="T23" fmla="*/ 81 h 81"/>
              <a:gd name="T24" fmla="*/ 31 w 56"/>
              <a:gd name="T25" fmla="*/ 74 h 81"/>
              <a:gd name="T26" fmla="*/ 38 w 56"/>
              <a:gd name="T27" fmla="*/ 64 h 81"/>
              <a:gd name="T28" fmla="*/ 43 w 56"/>
              <a:gd name="T29" fmla="*/ 53 h 81"/>
              <a:gd name="T30" fmla="*/ 49 w 56"/>
              <a:gd name="T31" fmla="*/ 42 h 81"/>
              <a:gd name="T32" fmla="*/ 53 w 56"/>
              <a:gd name="T33" fmla="*/ 32 h 81"/>
              <a:gd name="T34" fmla="*/ 56 w 56"/>
              <a:gd name="T35" fmla="*/ 25 h 81"/>
              <a:gd name="T36" fmla="*/ 53 w 56"/>
              <a:gd name="T37" fmla="*/ 14 h 81"/>
              <a:gd name="T38" fmla="*/ 49 w 56"/>
              <a:gd name="T39" fmla="*/ 8 h 81"/>
              <a:gd name="T40" fmla="*/ 42 w 56"/>
              <a:gd name="T41" fmla="*/ 2 h 81"/>
              <a:gd name="T42" fmla="*/ 35 w 56"/>
              <a:gd name="T43" fmla="*/ 1 h 81"/>
              <a:gd name="T44" fmla="*/ 27 w 56"/>
              <a:gd name="T45" fmla="*/ 0 h 81"/>
              <a:gd name="T46" fmla="*/ 27 w 56"/>
              <a:gd name="T47" fmla="*/ 34 h 81"/>
              <a:gd name="T48" fmla="*/ 25 w 56"/>
              <a:gd name="T49" fmla="*/ 34 h 81"/>
              <a:gd name="T50" fmla="*/ 21 w 56"/>
              <a:gd name="T51" fmla="*/ 31 h 81"/>
              <a:gd name="T52" fmla="*/ 19 w 56"/>
              <a:gd name="T53" fmla="*/ 28 h 81"/>
              <a:gd name="T54" fmla="*/ 18 w 56"/>
              <a:gd name="T55" fmla="*/ 25 h 81"/>
              <a:gd name="T56" fmla="*/ 19 w 56"/>
              <a:gd name="T57" fmla="*/ 22 h 81"/>
              <a:gd name="T58" fmla="*/ 21 w 56"/>
              <a:gd name="T59" fmla="*/ 19 h 81"/>
              <a:gd name="T60" fmla="*/ 25 w 56"/>
              <a:gd name="T61" fmla="*/ 17 h 81"/>
              <a:gd name="T62" fmla="*/ 27 w 56"/>
              <a:gd name="T63" fmla="*/ 17 h 81"/>
              <a:gd name="T64" fmla="*/ 31 w 56"/>
              <a:gd name="T65" fmla="*/ 17 h 81"/>
              <a:gd name="T66" fmla="*/ 34 w 56"/>
              <a:gd name="T67" fmla="*/ 19 h 81"/>
              <a:gd name="T68" fmla="*/ 35 w 56"/>
              <a:gd name="T69" fmla="*/ 22 h 81"/>
              <a:gd name="T70" fmla="*/ 36 w 56"/>
              <a:gd name="T71" fmla="*/ 25 h 81"/>
              <a:gd name="T72" fmla="*/ 35 w 56"/>
              <a:gd name="T73" fmla="*/ 28 h 81"/>
              <a:gd name="T74" fmla="*/ 34 w 56"/>
              <a:gd name="T75" fmla="*/ 31 h 81"/>
              <a:gd name="T76" fmla="*/ 31 w 56"/>
              <a:gd name="T77" fmla="*/ 34 h 81"/>
              <a:gd name="T78" fmla="*/ 27 w 56"/>
              <a:gd name="T79" fmla="*/ 3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81">
                <a:moveTo>
                  <a:pt x="27" y="0"/>
                </a:moveTo>
                <a:lnTo>
                  <a:pt x="21" y="1"/>
                </a:lnTo>
                <a:lnTo>
                  <a:pt x="13" y="2"/>
                </a:lnTo>
                <a:lnTo>
                  <a:pt x="6" y="8"/>
                </a:lnTo>
                <a:lnTo>
                  <a:pt x="1" y="14"/>
                </a:lnTo>
                <a:lnTo>
                  <a:pt x="0" y="25"/>
                </a:lnTo>
                <a:lnTo>
                  <a:pt x="1" y="32"/>
                </a:lnTo>
                <a:lnTo>
                  <a:pt x="5" y="42"/>
                </a:lnTo>
                <a:lnTo>
                  <a:pt x="11" y="53"/>
                </a:lnTo>
                <a:lnTo>
                  <a:pt x="18" y="64"/>
                </a:lnTo>
                <a:lnTo>
                  <a:pt x="23" y="74"/>
                </a:lnTo>
                <a:lnTo>
                  <a:pt x="27" y="81"/>
                </a:lnTo>
                <a:lnTo>
                  <a:pt x="31" y="74"/>
                </a:lnTo>
                <a:lnTo>
                  <a:pt x="38" y="64"/>
                </a:lnTo>
                <a:lnTo>
                  <a:pt x="43" y="53"/>
                </a:lnTo>
                <a:lnTo>
                  <a:pt x="49" y="42"/>
                </a:lnTo>
                <a:lnTo>
                  <a:pt x="53" y="32"/>
                </a:lnTo>
                <a:lnTo>
                  <a:pt x="56" y="25"/>
                </a:lnTo>
                <a:lnTo>
                  <a:pt x="53" y="14"/>
                </a:lnTo>
                <a:lnTo>
                  <a:pt x="49" y="8"/>
                </a:lnTo>
                <a:lnTo>
                  <a:pt x="42" y="2"/>
                </a:lnTo>
                <a:lnTo>
                  <a:pt x="35" y="1"/>
                </a:lnTo>
                <a:lnTo>
                  <a:pt x="27" y="0"/>
                </a:lnTo>
                <a:close/>
                <a:moveTo>
                  <a:pt x="27" y="34"/>
                </a:moveTo>
                <a:lnTo>
                  <a:pt x="25" y="34"/>
                </a:lnTo>
                <a:lnTo>
                  <a:pt x="21" y="31"/>
                </a:lnTo>
                <a:lnTo>
                  <a:pt x="19" y="28"/>
                </a:lnTo>
                <a:lnTo>
                  <a:pt x="18" y="25"/>
                </a:lnTo>
                <a:lnTo>
                  <a:pt x="19" y="22"/>
                </a:lnTo>
                <a:lnTo>
                  <a:pt x="21" y="19"/>
                </a:lnTo>
                <a:lnTo>
                  <a:pt x="25" y="17"/>
                </a:lnTo>
                <a:lnTo>
                  <a:pt x="27" y="17"/>
                </a:lnTo>
                <a:lnTo>
                  <a:pt x="31" y="17"/>
                </a:lnTo>
                <a:lnTo>
                  <a:pt x="34" y="19"/>
                </a:lnTo>
                <a:lnTo>
                  <a:pt x="35" y="22"/>
                </a:lnTo>
                <a:lnTo>
                  <a:pt x="36" y="25"/>
                </a:lnTo>
                <a:lnTo>
                  <a:pt x="35" y="28"/>
                </a:lnTo>
                <a:lnTo>
                  <a:pt x="34" y="31"/>
                </a:lnTo>
                <a:lnTo>
                  <a:pt x="31" y="34"/>
                </a:lnTo>
                <a:lnTo>
                  <a:pt x="27" y="3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5" name="그룹 254"/>
          <p:cNvGrpSpPr/>
          <p:nvPr/>
        </p:nvGrpSpPr>
        <p:grpSpPr>
          <a:xfrm>
            <a:off x="5099519" y="3843826"/>
            <a:ext cx="146403" cy="125224"/>
            <a:chOff x="7775547" y="3235352"/>
            <a:chExt cx="131762" cy="11270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6" name="Freeform 174"/>
            <p:cNvSpPr>
              <a:spLocks/>
            </p:cNvSpPr>
            <p:nvPr/>
          </p:nvSpPr>
          <p:spPr bwMode="auto">
            <a:xfrm>
              <a:off x="7775547" y="3235352"/>
              <a:ext cx="131762" cy="95251"/>
            </a:xfrm>
            <a:custGeom>
              <a:avLst/>
              <a:gdLst>
                <a:gd name="T0" fmla="*/ 72 w 83"/>
                <a:gd name="T1" fmla="*/ 23 h 60"/>
                <a:gd name="T2" fmla="*/ 61 w 83"/>
                <a:gd name="T3" fmla="*/ 3 h 60"/>
                <a:gd name="T4" fmla="*/ 44 w 83"/>
                <a:gd name="T5" fmla="*/ 0 h 60"/>
                <a:gd name="T6" fmla="*/ 33 w 83"/>
                <a:gd name="T7" fmla="*/ 7 h 60"/>
                <a:gd name="T8" fmla="*/ 27 w 83"/>
                <a:gd name="T9" fmla="*/ 11 h 60"/>
                <a:gd name="T10" fmla="*/ 20 w 83"/>
                <a:gd name="T11" fmla="*/ 11 h 60"/>
                <a:gd name="T12" fmla="*/ 13 w 83"/>
                <a:gd name="T13" fmla="*/ 15 h 60"/>
                <a:gd name="T14" fmla="*/ 11 w 83"/>
                <a:gd name="T15" fmla="*/ 23 h 60"/>
                <a:gd name="T16" fmla="*/ 7 w 83"/>
                <a:gd name="T17" fmla="*/ 26 h 60"/>
                <a:gd name="T18" fmla="*/ 2 w 83"/>
                <a:gd name="T19" fmla="*/ 36 h 60"/>
                <a:gd name="T20" fmla="*/ 2 w 83"/>
                <a:gd name="T21" fmla="*/ 46 h 60"/>
                <a:gd name="T22" fmla="*/ 7 w 83"/>
                <a:gd name="T23" fmla="*/ 55 h 60"/>
                <a:gd name="T24" fmla="*/ 16 w 83"/>
                <a:gd name="T25" fmla="*/ 60 h 60"/>
                <a:gd name="T26" fmla="*/ 27 w 83"/>
                <a:gd name="T27" fmla="*/ 60 h 60"/>
                <a:gd name="T28" fmla="*/ 21 w 83"/>
                <a:gd name="T29" fmla="*/ 55 h 60"/>
                <a:gd name="T30" fmla="*/ 12 w 83"/>
                <a:gd name="T31" fmla="*/ 53 h 60"/>
                <a:gd name="T32" fmla="*/ 7 w 83"/>
                <a:gd name="T33" fmla="*/ 45 h 60"/>
                <a:gd name="T34" fmla="*/ 7 w 83"/>
                <a:gd name="T35" fmla="*/ 37 h 60"/>
                <a:gd name="T36" fmla="*/ 11 w 83"/>
                <a:gd name="T37" fmla="*/ 30 h 60"/>
                <a:gd name="T38" fmla="*/ 16 w 83"/>
                <a:gd name="T39" fmla="*/ 26 h 60"/>
                <a:gd name="T40" fmla="*/ 16 w 83"/>
                <a:gd name="T41" fmla="*/ 23 h 60"/>
                <a:gd name="T42" fmla="*/ 19 w 83"/>
                <a:gd name="T43" fmla="*/ 17 h 60"/>
                <a:gd name="T44" fmla="*/ 24 w 83"/>
                <a:gd name="T45" fmla="*/ 15 h 60"/>
                <a:gd name="T46" fmla="*/ 32 w 83"/>
                <a:gd name="T47" fmla="*/ 19 h 60"/>
                <a:gd name="T48" fmla="*/ 37 w 83"/>
                <a:gd name="T49" fmla="*/ 9 h 60"/>
                <a:gd name="T50" fmla="*/ 45 w 83"/>
                <a:gd name="T51" fmla="*/ 5 h 60"/>
                <a:gd name="T52" fmla="*/ 55 w 83"/>
                <a:gd name="T53" fmla="*/ 5 h 60"/>
                <a:gd name="T54" fmla="*/ 63 w 83"/>
                <a:gd name="T55" fmla="*/ 12 h 60"/>
                <a:gd name="T56" fmla="*/ 67 w 83"/>
                <a:gd name="T57" fmla="*/ 23 h 60"/>
                <a:gd name="T58" fmla="*/ 67 w 83"/>
                <a:gd name="T59" fmla="*/ 26 h 60"/>
                <a:gd name="T60" fmla="*/ 72 w 83"/>
                <a:gd name="T61" fmla="*/ 30 h 60"/>
                <a:gd name="T62" fmla="*/ 76 w 83"/>
                <a:gd name="T63" fmla="*/ 37 h 60"/>
                <a:gd name="T64" fmla="*/ 76 w 83"/>
                <a:gd name="T65" fmla="*/ 45 h 60"/>
                <a:gd name="T66" fmla="*/ 71 w 83"/>
                <a:gd name="T67" fmla="*/ 53 h 60"/>
                <a:gd name="T68" fmla="*/ 62 w 83"/>
                <a:gd name="T69" fmla="*/ 55 h 60"/>
                <a:gd name="T70" fmla="*/ 57 w 83"/>
                <a:gd name="T71" fmla="*/ 60 h 60"/>
                <a:gd name="T72" fmla="*/ 67 w 83"/>
                <a:gd name="T73" fmla="*/ 60 h 60"/>
                <a:gd name="T74" fmla="*/ 76 w 83"/>
                <a:gd name="T75" fmla="*/ 55 h 60"/>
                <a:gd name="T76" fmla="*/ 82 w 83"/>
                <a:gd name="T77" fmla="*/ 46 h 60"/>
                <a:gd name="T78" fmla="*/ 82 w 83"/>
                <a:gd name="T79" fmla="*/ 36 h 60"/>
                <a:gd name="T80" fmla="*/ 76 w 83"/>
                <a:gd name="T81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60">
                  <a:moveTo>
                    <a:pt x="72" y="23"/>
                  </a:moveTo>
                  <a:lnTo>
                    <a:pt x="72" y="23"/>
                  </a:lnTo>
                  <a:lnTo>
                    <a:pt x="70" y="11"/>
                  </a:lnTo>
                  <a:lnTo>
                    <a:pt x="61" y="3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3"/>
                  </a:lnTo>
                  <a:lnTo>
                    <a:pt x="33" y="7"/>
                  </a:lnTo>
                  <a:lnTo>
                    <a:pt x="29" y="11"/>
                  </a:lnTo>
                  <a:lnTo>
                    <a:pt x="27" y="11"/>
                  </a:lnTo>
                  <a:lnTo>
                    <a:pt x="24" y="9"/>
                  </a:lnTo>
                  <a:lnTo>
                    <a:pt x="20" y="11"/>
                  </a:lnTo>
                  <a:lnTo>
                    <a:pt x="16" y="12"/>
                  </a:lnTo>
                  <a:lnTo>
                    <a:pt x="13" y="15"/>
                  </a:lnTo>
                  <a:lnTo>
                    <a:pt x="12" y="19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16" y="60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7" y="55"/>
                  </a:lnTo>
                  <a:lnTo>
                    <a:pt x="21" y="55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7" y="45"/>
                  </a:lnTo>
                  <a:lnTo>
                    <a:pt x="6" y="41"/>
                  </a:lnTo>
                  <a:lnTo>
                    <a:pt x="7" y="37"/>
                  </a:lnTo>
                  <a:lnTo>
                    <a:pt x="8" y="33"/>
                  </a:lnTo>
                  <a:lnTo>
                    <a:pt x="11" y="30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7" y="20"/>
                  </a:lnTo>
                  <a:lnTo>
                    <a:pt x="19" y="17"/>
                  </a:lnTo>
                  <a:lnTo>
                    <a:pt x="21" y="16"/>
                  </a:lnTo>
                  <a:lnTo>
                    <a:pt x="24" y="15"/>
                  </a:lnTo>
                  <a:lnTo>
                    <a:pt x="28" y="16"/>
                  </a:lnTo>
                  <a:lnTo>
                    <a:pt x="32" y="19"/>
                  </a:lnTo>
                  <a:lnTo>
                    <a:pt x="34" y="13"/>
                  </a:lnTo>
                  <a:lnTo>
                    <a:pt x="37" y="9"/>
                  </a:lnTo>
                  <a:lnTo>
                    <a:pt x="41" y="7"/>
                  </a:lnTo>
                  <a:lnTo>
                    <a:pt x="45" y="5"/>
                  </a:lnTo>
                  <a:lnTo>
                    <a:pt x="49" y="4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3" y="12"/>
                  </a:lnTo>
                  <a:lnTo>
                    <a:pt x="66" y="1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67" y="26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5" y="33"/>
                  </a:lnTo>
                  <a:lnTo>
                    <a:pt x="76" y="37"/>
                  </a:lnTo>
                  <a:lnTo>
                    <a:pt x="78" y="41"/>
                  </a:lnTo>
                  <a:lnTo>
                    <a:pt x="76" y="45"/>
                  </a:lnTo>
                  <a:lnTo>
                    <a:pt x="75" y="50"/>
                  </a:lnTo>
                  <a:lnTo>
                    <a:pt x="71" y="53"/>
                  </a:lnTo>
                  <a:lnTo>
                    <a:pt x="67" y="55"/>
                  </a:lnTo>
                  <a:lnTo>
                    <a:pt x="62" y="55"/>
                  </a:lnTo>
                  <a:lnTo>
                    <a:pt x="57" y="55"/>
                  </a:lnTo>
                  <a:lnTo>
                    <a:pt x="57" y="60"/>
                  </a:lnTo>
                  <a:lnTo>
                    <a:pt x="62" y="60"/>
                  </a:lnTo>
                  <a:lnTo>
                    <a:pt x="67" y="60"/>
                  </a:lnTo>
                  <a:lnTo>
                    <a:pt x="72" y="58"/>
                  </a:lnTo>
                  <a:lnTo>
                    <a:pt x="76" y="55"/>
                  </a:lnTo>
                  <a:lnTo>
                    <a:pt x="80" y="51"/>
                  </a:lnTo>
                  <a:lnTo>
                    <a:pt x="82" y="46"/>
                  </a:lnTo>
                  <a:lnTo>
                    <a:pt x="83" y="41"/>
                  </a:lnTo>
                  <a:lnTo>
                    <a:pt x="82" y="36"/>
                  </a:lnTo>
                  <a:lnTo>
                    <a:pt x="80" y="30"/>
                  </a:lnTo>
                  <a:lnTo>
                    <a:pt x="76" y="26"/>
                  </a:lnTo>
                  <a:lnTo>
                    <a:pt x="72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75"/>
            <p:cNvSpPr>
              <a:spLocks/>
            </p:cNvSpPr>
            <p:nvPr/>
          </p:nvSpPr>
          <p:spPr bwMode="auto">
            <a:xfrm>
              <a:off x="7818484" y="3275030"/>
              <a:ext cx="47625" cy="73025"/>
            </a:xfrm>
            <a:custGeom>
              <a:avLst/>
              <a:gdLst>
                <a:gd name="T0" fmla="*/ 15 w 30"/>
                <a:gd name="T1" fmla="*/ 0 h 46"/>
                <a:gd name="T2" fmla="*/ 0 w 30"/>
                <a:gd name="T3" fmla="*/ 21 h 46"/>
                <a:gd name="T4" fmla="*/ 10 w 30"/>
                <a:gd name="T5" fmla="*/ 21 h 46"/>
                <a:gd name="T6" fmla="*/ 10 w 30"/>
                <a:gd name="T7" fmla="*/ 46 h 46"/>
                <a:gd name="T8" fmla="*/ 19 w 30"/>
                <a:gd name="T9" fmla="*/ 46 h 46"/>
                <a:gd name="T10" fmla="*/ 19 w 30"/>
                <a:gd name="T11" fmla="*/ 21 h 46"/>
                <a:gd name="T12" fmla="*/ 30 w 30"/>
                <a:gd name="T13" fmla="*/ 21 h 46"/>
                <a:gd name="T14" fmla="*/ 15 w 30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6">
                  <a:moveTo>
                    <a:pt x="15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46"/>
                  </a:lnTo>
                  <a:lnTo>
                    <a:pt x="19" y="46"/>
                  </a:lnTo>
                  <a:lnTo>
                    <a:pt x="19" y="21"/>
                  </a:lnTo>
                  <a:lnTo>
                    <a:pt x="30" y="2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4813786" y="3843840"/>
            <a:ext cx="142875" cy="125216"/>
            <a:chOff x="7518445" y="3235342"/>
            <a:chExt cx="128588" cy="11269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9" name="Freeform 176"/>
            <p:cNvSpPr>
              <a:spLocks/>
            </p:cNvSpPr>
            <p:nvPr/>
          </p:nvSpPr>
          <p:spPr bwMode="auto">
            <a:xfrm>
              <a:off x="7558133" y="3275013"/>
              <a:ext cx="49213" cy="73024"/>
            </a:xfrm>
            <a:custGeom>
              <a:avLst/>
              <a:gdLst>
                <a:gd name="T0" fmla="*/ 21 w 31"/>
                <a:gd name="T1" fmla="*/ 0 h 46"/>
                <a:gd name="T2" fmla="*/ 10 w 31"/>
                <a:gd name="T3" fmla="*/ 0 h 46"/>
                <a:gd name="T4" fmla="*/ 10 w 31"/>
                <a:gd name="T5" fmla="*/ 26 h 46"/>
                <a:gd name="T6" fmla="*/ 0 w 31"/>
                <a:gd name="T7" fmla="*/ 26 h 46"/>
                <a:gd name="T8" fmla="*/ 16 w 31"/>
                <a:gd name="T9" fmla="*/ 46 h 46"/>
                <a:gd name="T10" fmla="*/ 31 w 31"/>
                <a:gd name="T11" fmla="*/ 26 h 46"/>
                <a:gd name="T12" fmla="*/ 21 w 31"/>
                <a:gd name="T13" fmla="*/ 26 h 46"/>
                <a:gd name="T14" fmla="*/ 21 w 31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6">
                  <a:moveTo>
                    <a:pt x="21" y="0"/>
                  </a:moveTo>
                  <a:lnTo>
                    <a:pt x="10" y="0"/>
                  </a:lnTo>
                  <a:lnTo>
                    <a:pt x="10" y="26"/>
                  </a:lnTo>
                  <a:lnTo>
                    <a:pt x="0" y="26"/>
                  </a:lnTo>
                  <a:lnTo>
                    <a:pt x="16" y="46"/>
                  </a:lnTo>
                  <a:lnTo>
                    <a:pt x="31" y="26"/>
                  </a:lnTo>
                  <a:lnTo>
                    <a:pt x="21" y="26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77"/>
            <p:cNvSpPr>
              <a:spLocks/>
            </p:cNvSpPr>
            <p:nvPr/>
          </p:nvSpPr>
          <p:spPr bwMode="auto">
            <a:xfrm>
              <a:off x="7518445" y="3235342"/>
              <a:ext cx="128588" cy="95250"/>
            </a:xfrm>
            <a:custGeom>
              <a:avLst/>
              <a:gdLst>
                <a:gd name="T0" fmla="*/ 71 w 81"/>
                <a:gd name="T1" fmla="*/ 23 h 60"/>
                <a:gd name="T2" fmla="*/ 60 w 81"/>
                <a:gd name="T3" fmla="*/ 3 h 60"/>
                <a:gd name="T4" fmla="*/ 42 w 81"/>
                <a:gd name="T5" fmla="*/ 0 h 60"/>
                <a:gd name="T6" fmla="*/ 31 w 81"/>
                <a:gd name="T7" fmla="*/ 7 h 60"/>
                <a:gd name="T8" fmla="*/ 26 w 81"/>
                <a:gd name="T9" fmla="*/ 11 h 60"/>
                <a:gd name="T10" fmla="*/ 18 w 81"/>
                <a:gd name="T11" fmla="*/ 11 h 60"/>
                <a:gd name="T12" fmla="*/ 13 w 81"/>
                <a:gd name="T13" fmla="*/ 15 h 60"/>
                <a:gd name="T14" fmla="*/ 11 w 81"/>
                <a:gd name="T15" fmla="*/ 23 h 60"/>
                <a:gd name="T16" fmla="*/ 7 w 81"/>
                <a:gd name="T17" fmla="*/ 26 h 60"/>
                <a:gd name="T18" fmla="*/ 0 w 81"/>
                <a:gd name="T19" fmla="*/ 36 h 60"/>
                <a:gd name="T20" fmla="*/ 0 w 81"/>
                <a:gd name="T21" fmla="*/ 46 h 60"/>
                <a:gd name="T22" fmla="*/ 5 w 81"/>
                <a:gd name="T23" fmla="*/ 55 h 60"/>
                <a:gd name="T24" fmla="*/ 14 w 81"/>
                <a:gd name="T25" fmla="*/ 60 h 60"/>
                <a:gd name="T26" fmla="*/ 20 w 81"/>
                <a:gd name="T27" fmla="*/ 55 h 60"/>
                <a:gd name="T28" fmla="*/ 12 w 81"/>
                <a:gd name="T29" fmla="*/ 53 h 60"/>
                <a:gd name="T30" fmla="*/ 5 w 81"/>
                <a:gd name="T31" fmla="*/ 45 h 60"/>
                <a:gd name="T32" fmla="*/ 5 w 81"/>
                <a:gd name="T33" fmla="*/ 37 h 60"/>
                <a:gd name="T34" fmla="*/ 9 w 81"/>
                <a:gd name="T35" fmla="*/ 30 h 60"/>
                <a:gd name="T36" fmla="*/ 16 w 81"/>
                <a:gd name="T37" fmla="*/ 26 h 60"/>
                <a:gd name="T38" fmla="*/ 16 w 81"/>
                <a:gd name="T39" fmla="*/ 23 h 60"/>
                <a:gd name="T40" fmla="*/ 17 w 81"/>
                <a:gd name="T41" fmla="*/ 17 h 60"/>
                <a:gd name="T42" fmla="*/ 22 w 81"/>
                <a:gd name="T43" fmla="*/ 15 h 60"/>
                <a:gd name="T44" fmla="*/ 30 w 81"/>
                <a:gd name="T45" fmla="*/ 19 h 60"/>
                <a:gd name="T46" fmla="*/ 35 w 81"/>
                <a:gd name="T47" fmla="*/ 9 h 60"/>
                <a:gd name="T48" fmla="*/ 43 w 81"/>
                <a:gd name="T49" fmla="*/ 5 h 60"/>
                <a:gd name="T50" fmla="*/ 54 w 81"/>
                <a:gd name="T51" fmla="*/ 5 h 60"/>
                <a:gd name="T52" fmla="*/ 63 w 81"/>
                <a:gd name="T53" fmla="*/ 12 h 60"/>
                <a:gd name="T54" fmla="*/ 65 w 81"/>
                <a:gd name="T55" fmla="*/ 23 h 60"/>
                <a:gd name="T56" fmla="*/ 65 w 81"/>
                <a:gd name="T57" fmla="*/ 26 h 60"/>
                <a:gd name="T58" fmla="*/ 72 w 81"/>
                <a:gd name="T59" fmla="*/ 30 h 60"/>
                <a:gd name="T60" fmla="*/ 76 w 81"/>
                <a:gd name="T61" fmla="*/ 37 h 60"/>
                <a:gd name="T62" fmla="*/ 76 w 81"/>
                <a:gd name="T63" fmla="*/ 45 h 60"/>
                <a:gd name="T64" fmla="*/ 69 w 81"/>
                <a:gd name="T65" fmla="*/ 53 h 60"/>
                <a:gd name="T66" fmla="*/ 62 w 81"/>
                <a:gd name="T67" fmla="*/ 55 h 60"/>
                <a:gd name="T68" fmla="*/ 67 w 81"/>
                <a:gd name="T69" fmla="*/ 60 h 60"/>
                <a:gd name="T70" fmla="*/ 76 w 81"/>
                <a:gd name="T71" fmla="*/ 55 h 60"/>
                <a:gd name="T72" fmla="*/ 81 w 81"/>
                <a:gd name="T73" fmla="*/ 46 h 60"/>
                <a:gd name="T74" fmla="*/ 81 w 81"/>
                <a:gd name="T75" fmla="*/ 36 h 60"/>
                <a:gd name="T76" fmla="*/ 76 w 81"/>
                <a:gd name="T77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" h="60">
                  <a:moveTo>
                    <a:pt x="71" y="23"/>
                  </a:moveTo>
                  <a:lnTo>
                    <a:pt x="71" y="23"/>
                  </a:lnTo>
                  <a:lnTo>
                    <a:pt x="68" y="11"/>
                  </a:lnTo>
                  <a:lnTo>
                    <a:pt x="60" y="3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7" y="3"/>
                  </a:lnTo>
                  <a:lnTo>
                    <a:pt x="31" y="7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2" y="9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3" y="15"/>
                  </a:lnTo>
                  <a:lnTo>
                    <a:pt x="11" y="19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3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11" y="58"/>
                  </a:lnTo>
                  <a:lnTo>
                    <a:pt x="14" y="60"/>
                  </a:lnTo>
                  <a:lnTo>
                    <a:pt x="20" y="60"/>
                  </a:lnTo>
                  <a:lnTo>
                    <a:pt x="20" y="55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8" y="50"/>
                  </a:lnTo>
                  <a:lnTo>
                    <a:pt x="5" y="45"/>
                  </a:lnTo>
                  <a:lnTo>
                    <a:pt x="5" y="41"/>
                  </a:lnTo>
                  <a:lnTo>
                    <a:pt x="5" y="37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7" y="17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6" y="16"/>
                  </a:lnTo>
                  <a:lnTo>
                    <a:pt x="30" y="19"/>
                  </a:lnTo>
                  <a:lnTo>
                    <a:pt x="33" y="13"/>
                  </a:lnTo>
                  <a:lnTo>
                    <a:pt x="35" y="9"/>
                  </a:lnTo>
                  <a:lnTo>
                    <a:pt x="39" y="7"/>
                  </a:lnTo>
                  <a:lnTo>
                    <a:pt x="43" y="5"/>
                  </a:lnTo>
                  <a:lnTo>
                    <a:pt x="48" y="4"/>
                  </a:lnTo>
                  <a:lnTo>
                    <a:pt x="54" y="5"/>
                  </a:lnTo>
                  <a:lnTo>
                    <a:pt x="59" y="8"/>
                  </a:lnTo>
                  <a:lnTo>
                    <a:pt x="63" y="12"/>
                  </a:lnTo>
                  <a:lnTo>
                    <a:pt x="65" y="17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6"/>
                  </a:lnTo>
                  <a:lnTo>
                    <a:pt x="68" y="28"/>
                  </a:lnTo>
                  <a:lnTo>
                    <a:pt x="72" y="30"/>
                  </a:lnTo>
                  <a:lnTo>
                    <a:pt x="75" y="33"/>
                  </a:lnTo>
                  <a:lnTo>
                    <a:pt x="76" y="37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3" y="50"/>
                  </a:lnTo>
                  <a:lnTo>
                    <a:pt x="69" y="53"/>
                  </a:lnTo>
                  <a:lnTo>
                    <a:pt x="65" y="55"/>
                  </a:lnTo>
                  <a:lnTo>
                    <a:pt x="62" y="55"/>
                  </a:lnTo>
                  <a:lnTo>
                    <a:pt x="62" y="60"/>
                  </a:lnTo>
                  <a:lnTo>
                    <a:pt x="67" y="60"/>
                  </a:lnTo>
                  <a:lnTo>
                    <a:pt x="71" y="58"/>
                  </a:lnTo>
                  <a:lnTo>
                    <a:pt x="76" y="55"/>
                  </a:lnTo>
                  <a:lnTo>
                    <a:pt x="79" y="51"/>
                  </a:lnTo>
                  <a:lnTo>
                    <a:pt x="81" y="46"/>
                  </a:lnTo>
                  <a:lnTo>
                    <a:pt x="81" y="41"/>
                  </a:lnTo>
                  <a:lnTo>
                    <a:pt x="81" y="36"/>
                  </a:lnTo>
                  <a:lnTo>
                    <a:pt x="79" y="30"/>
                  </a:lnTo>
                  <a:lnTo>
                    <a:pt x="76" y="26"/>
                  </a:lnTo>
                  <a:lnTo>
                    <a:pt x="71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61" name="Freeform 178"/>
          <p:cNvSpPr>
            <a:spLocks/>
          </p:cNvSpPr>
          <p:nvPr/>
        </p:nvSpPr>
        <p:spPr bwMode="auto">
          <a:xfrm>
            <a:off x="1076095" y="4148993"/>
            <a:ext cx="142875" cy="125236"/>
          </a:xfrm>
          <a:custGeom>
            <a:avLst/>
            <a:gdLst>
              <a:gd name="T0" fmla="*/ 46 w 81"/>
              <a:gd name="T1" fmla="*/ 0 h 71"/>
              <a:gd name="T2" fmla="*/ 32 w 81"/>
              <a:gd name="T3" fmla="*/ 3 h 71"/>
              <a:gd name="T4" fmla="*/ 22 w 81"/>
              <a:gd name="T5" fmla="*/ 9 h 71"/>
              <a:gd name="T6" fmla="*/ 14 w 81"/>
              <a:gd name="T7" fmla="*/ 18 h 71"/>
              <a:gd name="T8" fmla="*/ 10 w 81"/>
              <a:gd name="T9" fmla="*/ 30 h 71"/>
              <a:gd name="T10" fmla="*/ 0 w 81"/>
              <a:gd name="T11" fmla="*/ 30 h 71"/>
              <a:gd name="T12" fmla="*/ 15 w 81"/>
              <a:gd name="T13" fmla="*/ 51 h 71"/>
              <a:gd name="T14" fmla="*/ 30 w 81"/>
              <a:gd name="T15" fmla="*/ 30 h 71"/>
              <a:gd name="T16" fmla="*/ 21 w 81"/>
              <a:gd name="T17" fmla="*/ 30 h 71"/>
              <a:gd name="T18" fmla="*/ 26 w 81"/>
              <a:gd name="T19" fmla="*/ 20 h 71"/>
              <a:gd name="T20" fmla="*/ 34 w 81"/>
              <a:gd name="T21" fmla="*/ 13 h 71"/>
              <a:gd name="T22" fmla="*/ 46 w 81"/>
              <a:gd name="T23" fmla="*/ 11 h 71"/>
              <a:gd name="T24" fmla="*/ 59 w 81"/>
              <a:gd name="T25" fmla="*/ 13 h 71"/>
              <a:gd name="T26" fmla="*/ 68 w 81"/>
              <a:gd name="T27" fmla="*/ 22 h 71"/>
              <a:gd name="T28" fmla="*/ 72 w 81"/>
              <a:gd name="T29" fmla="*/ 35 h 71"/>
              <a:gd name="T30" fmla="*/ 68 w 81"/>
              <a:gd name="T31" fmla="*/ 48 h 71"/>
              <a:gd name="T32" fmla="*/ 59 w 81"/>
              <a:gd name="T33" fmla="*/ 58 h 71"/>
              <a:gd name="T34" fmla="*/ 46 w 81"/>
              <a:gd name="T35" fmla="*/ 62 h 71"/>
              <a:gd name="T36" fmla="*/ 46 w 81"/>
              <a:gd name="T37" fmla="*/ 71 h 71"/>
              <a:gd name="T38" fmla="*/ 60 w 81"/>
              <a:gd name="T39" fmla="*/ 68 h 71"/>
              <a:gd name="T40" fmla="*/ 70 w 81"/>
              <a:gd name="T41" fmla="*/ 60 h 71"/>
              <a:gd name="T42" fmla="*/ 78 w 81"/>
              <a:gd name="T43" fmla="*/ 50 h 71"/>
              <a:gd name="T44" fmla="*/ 81 w 81"/>
              <a:gd name="T45" fmla="*/ 35 h 71"/>
              <a:gd name="T46" fmla="*/ 78 w 81"/>
              <a:gd name="T47" fmla="*/ 22 h 71"/>
              <a:gd name="T48" fmla="*/ 70 w 81"/>
              <a:gd name="T49" fmla="*/ 11 h 71"/>
              <a:gd name="T50" fmla="*/ 60 w 81"/>
              <a:gd name="T51" fmla="*/ 3 h 71"/>
              <a:gd name="T52" fmla="*/ 46 w 81"/>
              <a:gd name="T5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" h="71">
                <a:moveTo>
                  <a:pt x="46" y="0"/>
                </a:moveTo>
                <a:lnTo>
                  <a:pt x="32" y="3"/>
                </a:lnTo>
                <a:lnTo>
                  <a:pt x="22" y="9"/>
                </a:lnTo>
                <a:lnTo>
                  <a:pt x="14" y="18"/>
                </a:lnTo>
                <a:lnTo>
                  <a:pt x="10" y="30"/>
                </a:lnTo>
                <a:lnTo>
                  <a:pt x="0" y="30"/>
                </a:lnTo>
                <a:lnTo>
                  <a:pt x="15" y="51"/>
                </a:lnTo>
                <a:lnTo>
                  <a:pt x="30" y="30"/>
                </a:lnTo>
                <a:lnTo>
                  <a:pt x="21" y="30"/>
                </a:lnTo>
                <a:lnTo>
                  <a:pt x="26" y="20"/>
                </a:lnTo>
                <a:lnTo>
                  <a:pt x="34" y="13"/>
                </a:lnTo>
                <a:lnTo>
                  <a:pt x="46" y="11"/>
                </a:lnTo>
                <a:lnTo>
                  <a:pt x="59" y="13"/>
                </a:lnTo>
                <a:lnTo>
                  <a:pt x="68" y="22"/>
                </a:lnTo>
                <a:lnTo>
                  <a:pt x="72" y="35"/>
                </a:lnTo>
                <a:lnTo>
                  <a:pt x="68" y="48"/>
                </a:lnTo>
                <a:lnTo>
                  <a:pt x="59" y="58"/>
                </a:lnTo>
                <a:lnTo>
                  <a:pt x="46" y="62"/>
                </a:lnTo>
                <a:lnTo>
                  <a:pt x="46" y="71"/>
                </a:lnTo>
                <a:lnTo>
                  <a:pt x="60" y="68"/>
                </a:lnTo>
                <a:lnTo>
                  <a:pt x="70" y="60"/>
                </a:lnTo>
                <a:lnTo>
                  <a:pt x="78" y="50"/>
                </a:lnTo>
                <a:lnTo>
                  <a:pt x="81" y="35"/>
                </a:lnTo>
                <a:lnTo>
                  <a:pt x="78" y="22"/>
                </a:lnTo>
                <a:lnTo>
                  <a:pt x="70" y="11"/>
                </a:lnTo>
                <a:lnTo>
                  <a:pt x="60" y="3"/>
                </a:lnTo>
                <a:lnTo>
                  <a:pt x="4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2" name="그룹 261"/>
          <p:cNvGrpSpPr/>
          <p:nvPr/>
        </p:nvGrpSpPr>
        <p:grpSpPr>
          <a:xfrm>
            <a:off x="4238756" y="3843840"/>
            <a:ext cx="142875" cy="142875"/>
            <a:chOff x="7000917" y="3235342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3" name="Freeform 179"/>
            <p:cNvSpPr>
              <a:spLocks/>
            </p:cNvSpPr>
            <p:nvPr/>
          </p:nvSpPr>
          <p:spPr bwMode="auto">
            <a:xfrm>
              <a:off x="7032667" y="3275030"/>
              <a:ext cx="66675" cy="55563"/>
            </a:xfrm>
            <a:custGeom>
              <a:avLst/>
              <a:gdLst>
                <a:gd name="T0" fmla="*/ 31 w 42"/>
                <a:gd name="T1" fmla="*/ 0 h 35"/>
                <a:gd name="T2" fmla="*/ 10 w 42"/>
                <a:gd name="T3" fmla="*/ 0 h 35"/>
                <a:gd name="T4" fmla="*/ 10 w 42"/>
                <a:gd name="T5" fmla="*/ 16 h 35"/>
                <a:gd name="T6" fmla="*/ 0 w 42"/>
                <a:gd name="T7" fmla="*/ 16 h 35"/>
                <a:gd name="T8" fmla="*/ 21 w 42"/>
                <a:gd name="T9" fmla="*/ 35 h 35"/>
                <a:gd name="T10" fmla="*/ 42 w 42"/>
                <a:gd name="T11" fmla="*/ 16 h 35"/>
                <a:gd name="T12" fmla="*/ 31 w 42"/>
                <a:gd name="T13" fmla="*/ 16 h 35"/>
                <a:gd name="T14" fmla="*/ 31 w 42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5">
                  <a:moveTo>
                    <a:pt x="31" y="0"/>
                  </a:moveTo>
                  <a:lnTo>
                    <a:pt x="10" y="0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21" y="35"/>
                  </a:lnTo>
                  <a:lnTo>
                    <a:pt x="42" y="16"/>
                  </a:lnTo>
                  <a:lnTo>
                    <a:pt x="31" y="16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80"/>
            <p:cNvSpPr>
              <a:spLocks noEditPoints="1"/>
            </p:cNvSpPr>
            <p:nvPr/>
          </p:nvSpPr>
          <p:spPr bwMode="auto">
            <a:xfrm>
              <a:off x="7000917" y="3235342"/>
              <a:ext cx="128588" cy="128588"/>
            </a:xfrm>
            <a:custGeom>
              <a:avLst/>
              <a:gdLst>
                <a:gd name="T0" fmla="*/ 41 w 81"/>
                <a:gd name="T1" fmla="*/ 0 h 81"/>
                <a:gd name="T2" fmla="*/ 25 w 81"/>
                <a:gd name="T3" fmla="*/ 3 h 81"/>
                <a:gd name="T4" fmla="*/ 12 w 81"/>
                <a:gd name="T5" fmla="*/ 12 h 81"/>
                <a:gd name="T6" fmla="*/ 3 w 81"/>
                <a:gd name="T7" fmla="*/ 25 h 81"/>
                <a:gd name="T8" fmla="*/ 0 w 81"/>
                <a:gd name="T9" fmla="*/ 41 h 81"/>
                <a:gd name="T10" fmla="*/ 3 w 81"/>
                <a:gd name="T11" fmla="*/ 57 h 81"/>
                <a:gd name="T12" fmla="*/ 12 w 81"/>
                <a:gd name="T13" fmla="*/ 70 h 81"/>
                <a:gd name="T14" fmla="*/ 25 w 81"/>
                <a:gd name="T15" fmla="*/ 77 h 81"/>
                <a:gd name="T16" fmla="*/ 41 w 81"/>
                <a:gd name="T17" fmla="*/ 81 h 81"/>
                <a:gd name="T18" fmla="*/ 56 w 81"/>
                <a:gd name="T19" fmla="*/ 77 h 81"/>
                <a:gd name="T20" fmla="*/ 69 w 81"/>
                <a:gd name="T21" fmla="*/ 70 h 81"/>
                <a:gd name="T22" fmla="*/ 79 w 81"/>
                <a:gd name="T23" fmla="*/ 57 h 81"/>
                <a:gd name="T24" fmla="*/ 81 w 81"/>
                <a:gd name="T25" fmla="*/ 41 h 81"/>
                <a:gd name="T26" fmla="*/ 79 w 81"/>
                <a:gd name="T27" fmla="*/ 25 h 81"/>
                <a:gd name="T28" fmla="*/ 69 w 81"/>
                <a:gd name="T29" fmla="*/ 12 h 81"/>
                <a:gd name="T30" fmla="*/ 56 w 81"/>
                <a:gd name="T31" fmla="*/ 3 h 81"/>
                <a:gd name="T32" fmla="*/ 41 w 81"/>
                <a:gd name="T33" fmla="*/ 0 h 81"/>
                <a:gd name="T34" fmla="*/ 41 w 81"/>
                <a:gd name="T35" fmla="*/ 71 h 81"/>
                <a:gd name="T36" fmla="*/ 29 w 81"/>
                <a:gd name="T37" fmla="*/ 68 h 81"/>
                <a:gd name="T38" fmla="*/ 18 w 81"/>
                <a:gd name="T39" fmla="*/ 62 h 81"/>
                <a:gd name="T40" fmla="*/ 12 w 81"/>
                <a:gd name="T41" fmla="*/ 53 h 81"/>
                <a:gd name="T42" fmla="*/ 11 w 81"/>
                <a:gd name="T43" fmla="*/ 41 h 81"/>
                <a:gd name="T44" fmla="*/ 12 w 81"/>
                <a:gd name="T45" fmla="*/ 29 h 81"/>
                <a:gd name="T46" fmla="*/ 18 w 81"/>
                <a:gd name="T47" fmla="*/ 19 h 81"/>
                <a:gd name="T48" fmla="*/ 29 w 81"/>
                <a:gd name="T49" fmla="*/ 12 h 81"/>
                <a:gd name="T50" fmla="*/ 41 w 81"/>
                <a:gd name="T51" fmla="*/ 9 h 81"/>
                <a:gd name="T52" fmla="*/ 52 w 81"/>
                <a:gd name="T53" fmla="*/ 12 h 81"/>
                <a:gd name="T54" fmla="*/ 62 w 81"/>
                <a:gd name="T55" fmla="*/ 19 h 81"/>
                <a:gd name="T56" fmla="*/ 68 w 81"/>
                <a:gd name="T57" fmla="*/ 29 h 81"/>
                <a:gd name="T58" fmla="*/ 71 w 81"/>
                <a:gd name="T59" fmla="*/ 41 h 81"/>
                <a:gd name="T60" fmla="*/ 68 w 81"/>
                <a:gd name="T61" fmla="*/ 53 h 81"/>
                <a:gd name="T62" fmla="*/ 62 w 81"/>
                <a:gd name="T63" fmla="*/ 62 h 81"/>
                <a:gd name="T64" fmla="*/ 52 w 81"/>
                <a:gd name="T65" fmla="*/ 68 h 81"/>
                <a:gd name="T66" fmla="*/ 41 w 81"/>
                <a:gd name="T67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25" y="3"/>
                  </a:lnTo>
                  <a:lnTo>
                    <a:pt x="12" y="12"/>
                  </a:lnTo>
                  <a:lnTo>
                    <a:pt x="3" y="25"/>
                  </a:lnTo>
                  <a:lnTo>
                    <a:pt x="0" y="41"/>
                  </a:lnTo>
                  <a:lnTo>
                    <a:pt x="3" y="57"/>
                  </a:lnTo>
                  <a:lnTo>
                    <a:pt x="12" y="70"/>
                  </a:lnTo>
                  <a:lnTo>
                    <a:pt x="25" y="77"/>
                  </a:lnTo>
                  <a:lnTo>
                    <a:pt x="41" y="81"/>
                  </a:lnTo>
                  <a:lnTo>
                    <a:pt x="56" y="77"/>
                  </a:lnTo>
                  <a:lnTo>
                    <a:pt x="69" y="70"/>
                  </a:lnTo>
                  <a:lnTo>
                    <a:pt x="79" y="57"/>
                  </a:lnTo>
                  <a:lnTo>
                    <a:pt x="81" y="41"/>
                  </a:lnTo>
                  <a:lnTo>
                    <a:pt x="79" y="25"/>
                  </a:lnTo>
                  <a:lnTo>
                    <a:pt x="69" y="12"/>
                  </a:lnTo>
                  <a:lnTo>
                    <a:pt x="56" y="3"/>
                  </a:lnTo>
                  <a:lnTo>
                    <a:pt x="41" y="0"/>
                  </a:lnTo>
                  <a:close/>
                  <a:moveTo>
                    <a:pt x="41" y="71"/>
                  </a:moveTo>
                  <a:lnTo>
                    <a:pt x="29" y="68"/>
                  </a:lnTo>
                  <a:lnTo>
                    <a:pt x="18" y="62"/>
                  </a:lnTo>
                  <a:lnTo>
                    <a:pt x="12" y="53"/>
                  </a:lnTo>
                  <a:lnTo>
                    <a:pt x="11" y="41"/>
                  </a:lnTo>
                  <a:lnTo>
                    <a:pt x="12" y="29"/>
                  </a:lnTo>
                  <a:lnTo>
                    <a:pt x="18" y="19"/>
                  </a:lnTo>
                  <a:lnTo>
                    <a:pt x="29" y="12"/>
                  </a:lnTo>
                  <a:lnTo>
                    <a:pt x="41" y="9"/>
                  </a:lnTo>
                  <a:lnTo>
                    <a:pt x="52" y="12"/>
                  </a:lnTo>
                  <a:lnTo>
                    <a:pt x="62" y="19"/>
                  </a:lnTo>
                  <a:lnTo>
                    <a:pt x="68" y="29"/>
                  </a:lnTo>
                  <a:lnTo>
                    <a:pt x="71" y="41"/>
                  </a:lnTo>
                  <a:lnTo>
                    <a:pt x="68" y="53"/>
                  </a:lnTo>
                  <a:lnTo>
                    <a:pt x="62" y="62"/>
                  </a:lnTo>
                  <a:lnTo>
                    <a:pt x="52" y="68"/>
                  </a:lnTo>
                  <a:lnTo>
                    <a:pt x="41" y="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4524508" y="3843840"/>
            <a:ext cx="146403" cy="142875"/>
            <a:chOff x="7258094" y="3235342"/>
            <a:chExt cx="131763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6" name="Freeform 181"/>
            <p:cNvSpPr>
              <a:spLocks/>
            </p:cNvSpPr>
            <p:nvPr/>
          </p:nvSpPr>
          <p:spPr bwMode="auto">
            <a:xfrm>
              <a:off x="7291431" y="3267092"/>
              <a:ext cx="65088" cy="55563"/>
            </a:xfrm>
            <a:custGeom>
              <a:avLst/>
              <a:gdLst>
                <a:gd name="T0" fmla="*/ 0 w 41"/>
                <a:gd name="T1" fmla="*/ 21 h 35"/>
                <a:gd name="T2" fmla="*/ 11 w 41"/>
                <a:gd name="T3" fmla="*/ 21 h 35"/>
                <a:gd name="T4" fmla="*/ 11 w 41"/>
                <a:gd name="T5" fmla="*/ 35 h 35"/>
                <a:gd name="T6" fmla="*/ 30 w 41"/>
                <a:gd name="T7" fmla="*/ 35 h 35"/>
                <a:gd name="T8" fmla="*/ 30 w 41"/>
                <a:gd name="T9" fmla="*/ 21 h 35"/>
                <a:gd name="T10" fmla="*/ 41 w 41"/>
                <a:gd name="T11" fmla="*/ 21 h 35"/>
                <a:gd name="T12" fmla="*/ 21 w 41"/>
                <a:gd name="T13" fmla="*/ 0 h 35"/>
                <a:gd name="T14" fmla="*/ 0 w 41"/>
                <a:gd name="T1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0" y="21"/>
                  </a:moveTo>
                  <a:lnTo>
                    <a:pt x="11" y="21"/>
                  </a:lnTo>
                  <a:lnTo>
                    <a:pt x="11" y="35"/>
                  </a:lnTo>
                  <a:lnTo>
                    <a:pt x="30" y="35"/>
                  </a:lnTo>
                  <a:lnTo>
                    <a:pt x="30" y="21"/>
                  </a:lnTo>
                  <a:lnTo>
                    <a:pt x="41" y="21"/>
                  </a:lnTo>
                  <a:lnTo>
                    <a:pt x="21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182"/>
            <p:cNvSpPr>
              <a:spLocks noEditPoints="1"/>
            </p:cNvSpPr>
            <p:nvPr/>
          </p:nvSpPr>
          <p:spPr bwMode="auto">
            <a:xfrm>
              <a:off x="7258094" y="3235342"/>
              <a:ext cx="131763" cy="128588"/>
            </a:xfrm>
            <a:custGeom>
              <a:avLst/>
              <a:gdLst>
                <a:gd name="T0" fmla="*/ 42 w 83"/>
                <a:gd name="T1" fmla="*/ 0 h 81"/>
                <a:gd name="T2" fmla="*/ 25 w 83"/>
                <a:gd name="T3" fmla="*/ 3 h 81"/>
                <a:gd name="T4" fmla="*/ 12 w 83"/>
                <a:gd name="T5" fmla="*/ 12 h 81"/>
                <a:gd name="T6" fmla="*/ 4 w 83"/>
                <a:gd name="T7" fmla="*/ 25 h 81"/>
                <a:gd name="T8" fmla="*/ 0 w 83"/>
                <a:gd name="T9" fmla="*/ 41 h 81"/>
                <a:gd name="T10" fmla="*/ 4 w 83"/>
                <a:gd name="T11" fmla="*/ 57 h 81"/>
                <a:gd name="T12" fmla="*/ 12 w 83"/>
                <a:gd name="T13" fmla="*/ 70 h 81"/>
                <a:gd name="T14" fmla="*/ 25 w 83"/>
                <a:gd name="T15" fmla="*/ 77 h 81"/>
                <a:gd name="T16" fmla="*/ 42 w 83"/>
                <a:gd name="T17" fmla="*/ 81 h 81"/>
                <a:gd name="T18" fmla="*/ 58 w 83"/>
                <a:gd name="T19" fmla="*/ 77 h 81"/>
                <a:gd name="T20" fmla="*/ 71 w 83"/>
                <a:gd name="T21" fmla="*/ 70 h 81"/>
                <a:gd name="T22" fmla="*/ 79 w 83"/>
                <a:gd name="T23" fmla="*/ 57 h 81"/>
                <a:gd name="T24" fmla="*/ 83 w 83"/>
                <a:gd name="T25" fmla="*/ 41 h 81"/>
                <a:gd name="T26" fmla="*/ 79 w 83"/>
                <a:gd name="T27" fmla="*/ 25 h 81"/>
                <a:gd name="T28" fmla="*/ 71 w 83"/>
                <a:gd name="T29" fmla="*/ 12 h 81"/>
                <a:gd name="T30" fmla="*/ 58 w 83"/>
                <a:gd name="T31" fmla="*/ 3 h 81"/>
                <a:gd name="T32" fmla="*/ 42 w 83"/>
                <a:gd name="T33" fmla="*/ 0 h 81"/>
                <a:gd name="T34" fmla="*/ 42 w 83"/>
                <a:gd name="T35" fmla="*/ 71 h 81"/>
                <a:gd name="T36" fmla="*/ 29 w 83"/>
                <a:gd name="T37" fmla="*/ 68 h 81"/>
                <a:gd name="T38" fmla="*/ 20 w 83"/>
                <a:gd name="T39" fmla="*/ 62 h 81"/>
                <a:gd name="T40" fmla="*/ 14 w 83"/>
                <a:gd name="T41" fmla="*/ 53 h 81"/>
                <a:gd name="T42" fmla="*/ 11 w 83"/>
                <a:gd name="T43" fmla="*/ 41 h 81"/>
                <a:gd name="T44" fmla="*/ 14 w 83"/>
                <a:gd name="T45" fmla="*/ 29 h 81"/>
                <a:gd name="T46" fmla="*/ 20 w 83"/>
                <a:gd name="T47" fmla="*/ 19 h 81"/>
                <a:gd name="T48" fmla="*/ 29 w 83"/>
                <a:gd name="T49" fmla="*/ 12 h 81"/>
                <a:gd name="T50" fmla="*/ 42 w 83"/>
                <a:gd name="T51" fmla="*/ 9 h 81"/>
                <a:gd name="T52" fmla="*/ 54 w 83"/>
                <a:gd name="T53" fmla="*/ 12 h 81"/>
                <a:gd name="T54" fmla="*/ 63 w 83"/>
                <a:gd name="T55" fmla="*/ 19 h 81"/>
                <a:gd name="T56" fmla="*/ 70 w 83"/>
                <a:gd name="T57" fmla="*/ 29 h 81"/>
                <a:gd name="T58" fmla="*/ 72 w 83"/>
                <a:gd name="T59" fmla="*/ 41 h 81"/>
                <a:gd name="T60" fmla="*/ 70 w 83"/>
                <a:gd name="T61" fmla="*/ 53 h 81"/>
                <a:gd name="T62" fmla="*/ 63 w 83"/>
                <a:gd name="T63" fmla="*/ 62 h 81"/>
                <a:gd name="T64" fmla="*/ 54 w 83"/>
                <a:gd name="T65" fmla="*/ 68 h 81"/>
                <a:gd name="T66" fmla="*/ 42 w 83"/>
                <a:gd name="T67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1">
                  <a:moveTo>
                    <a:pt x="42" y="0"/>
                  </a:moveTo>
                  <a:lnTo>
                    <a:pt x="25" y="3"/>
                  </a:lnTo>
                  <a:lnTo>
                    <a:pt x="12" y="12"/>
                  </a:lnTo>
                  <a:lnTo>
                    <a:pt x="4" y="25"/>
                  </a:lnTo>
                  <a:lnTo>
                    <a:pt x="0" y="41"/>
                  </a:lnTo>
                  <a:lnTo>
                    <a:pt x="4" y="57"/>
                  </a:lnTo>
                  <a:lnTo>
                    <a:pt x="12" y="70"/>
                  </a:lnTo>
                  <a:lnTo>
                    <a:pt x="25" y="77"/>
                  </a:lnTo>
                  <a:lnTo>
                    <a:pt x="42" y="81"/>
                  </a:lnTo>
                  <a:lnTo>
                    <a:pt x="58" y="77"/>
                  </a:lnTo>
                  <a:lnTo>
                    <a:pt x="71" y="70"/>
                  </a:lnTo>
                  <a:lnTo>
                    <a:pt x="79" y="57"/>
                  </a:lnTo>
                  <a:lnTo>
                    <a:pt x="83" y="41"/>
                  </a:lnTo>
                  <a:lnTo>
                    <a:pt x="79" y="25"/>
                  </a:lnTo>
                  <a:lnTo>
                    <a:pt x="71" y="12"/>
                  </a:lnTo>
                  <a:lnTo>
                    <a:pt x="58" y="3"/>
                  </a:lnTo>
                  <a:lnTo>
                    <a:pt x="42" y="0"/>
                  </a:lnTo>
                  <a:close/>
                  <a:moveTo>
                    <a:pt x="42" y="71"/>
                  </a:moveTo>
                  <a:lnTo>
                    <a:pt x="29" y="68"/>
                  </a:lnTo>
                  <a:lnTo>
                    <a:pt x="20" y="62"/>
                  </a:lnTo>
                  <a:lnTo>
                    <a:pt x="14" y="53"/>
                  </a:lnTo>
                  <a:lnTo>
                    <a:pt x="11" y="41"/>
                  </a:lnTo>
                  <a:lnTo>
                    <a:pt x="14" y="29"/>
                  </a:lnTo>
                  <a:lnTo>
                    <a:pt x="20" y="19"/>
                  </a:lnTo>
                  <a:lnTo>
                    <a:pt x="29" y="12"/>
                  </a:lnTo>
                  <a:lnTo>
                    <a:pt x="42" y="9"/>
                  </a:lnTo>
                  <a:lnTo>
                    <a:pt x="54" y="12"/>
                  </a:lnTo>
                  <a:lnTo>
                    <a:pt x="63" y="19"/>
                  </a:lnTo>
                  <a:lnTo>
                    <a:pt x="70" y="29"/>
                  </a:lnTo>
                  <a:lnTo>
                    <a:pt x="72" y="41"/>
                  </a:lnTo>
                  <a:lnTo>
                    <a:pt x="70" y="53"/>
                  </a:lnTo>
                  <a:lnTo>
                    <a:pt x="63" y="62"/>
                  </a:lnTo>
                  <a:lnTo>
                    <a:pt x="54" y="68"/>
                  </a:lnTo>
                  <a:lnTo>
                    <a:pt x="42" y="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524547" y="4131374"/>
            <a:ext cx="127001" cy="142875"/>
            <a:chOff x="7258066" y="3494097"/>
            <a:chExt cx="114300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9" name="Freeform 183"/>
            <p:cNvSpPr>
              <a:spLocks noEditPoints="1"/>
            </p:cNvSpPr>
            <p:nvPr/>
          </p:nvSpPr>
          <p:spPr bwMode="auto">
            <a:xfrm>
              <a:off x="7258066" y="3494097"/>
              <a:ext cx="114300" cy="128587"/>
            </a:xfrm>
            <a:custGeom>
              <a:avLst/>
              <a:gdLst>
                <a:gd name="T0" fmla="*/ 49 w 72"/>
                <a:gd name="T1" fmla="*/ 0 h 81"/>
                <a:gd name="T2" fmla="*/ 0 w 72"/>
                <a:gd name="T3" fmla="*/ 0 h 81"/>
                <a:gd name="T4" fmla="*/ 0 w 72"/>
                <a:gd name="T5" fmla="*/ 81 h 81"/>
                <a:gd name="T6" fmla="*/ 72 w 72"/>
                <a:gd name="T7" fmla="*/ 81 h 81"/>
                <a:gd name="T8" fmla="*/ 72 w 72"/>
                <a:gd name="T9" fmla="*/ 23 h 81"/>
                <a:gd name="T10" fmla="*/ 49 w 72"/>
                <a:gd name="T11" fmla="*/ 0 h 81"/>
                <a:gd name="T12" fmla="*/ 62 w 72"/>
                <a:gd name="T13" fmla="*/ 72 h 81"/>
                <a:gd name="T14" fmla="*/ 11 w 72"/>
                <a:gd name="T15" fmla="*/ 72 h 81"/>
                <a:gd name="T16" fmla="*/ 11 w 72"/>
                <a:gd name="T17" fmla="*/ 10 h 81"/>
                <a:gd name="T18" fmla="*/ 45 w 72"/>
                <a:gd name="T19" fmla="*/ 10 h 81"/>
                <a:gd name="T20" fmla="*/ 62 w 72"/>
                <a:gd name="T21" fmla="*/ 27 h 81"/>
                <a:gd name="T22" fmla="*/ 62 w 72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49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2" y="81"/>
                  </a:lnTo>
                  <a:lnTo>
                    <a:pt x="72" y="23"/>
                  </a:lnTo>
                  <a:lnTo>
                    <a:pt x="49" y="0"/>
                  </a:lnTo>
                  <a:close/>
                  <a:moveTo>
                    <a:pt x="62" y="72"/>
                  </a:moveTo>
                  <a:lnTo>
                    <a:pt x="11" y="72"/>
                  </a:lnTo>
                  <a:lnTo>
                    <a:pt x="11" y="10"/>
                  </a:lnTo>
                  <a:lnTo>
                    <a:pt x="45" y="10"/>
                  </a:lnTo>
                  <a:lnTo>
                    <a:pt x="62" y="27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7283494" y="3517919"/>
              <a:ext cx="55563" cy="80963"/>
            </a:xfrm>
            <a:custGeom>
              <a:avLst/>
              <a:gdLst>
                <a:gd name="T0" fmla="*/ 21 w 35"/>
                <a:gd name="T1" fmla="*/ 0 h 51"/>
                <a:gd name="T2" fmla="*/ 16 w 35"/>
                <a:gd name="T3" fmla="*/ 2 h 51"/>
                <a:gd name="T4" fmla="*/ 16 w 35"/>
                <a:gd name="T5" fmla="*/ 37 h 51"/>
                <a:gd name="T6" fmla="*/ 13 w 35"/>
                <a:gd name="T7" fmla="*/ 36 h 51"/>
                <a:gd name="T8" fmla="*/ 11 w 35"/>
                <a:gd name="T9" fmla="*/ 36 h 51"/>
                <a:gd name="T10" fmla="*/ 7 w 35"/>
                <a:gd name="T11" fmla="*/ 37 h 51"/>
                <a:gd name="T12" fmla="*/ 3 w 35"/>
                <a:gd name="T13" fmla="*/ 38 h 51"/>
                <a:gd name="T14" fmla="*/ 1 w 35"/>
                <a:gd name="T15" fmla="*/ 41 h 51"/>
                <a:gd name="T16" fmla="*/ 0 w 35"/>
                <a:gd name="T17" fmla="*/ 43 h 51"/>
                <a:gd name="T18" fmla="*/ 1 w 35"/>
                <a:gd name="T19" fmla="*/ 46 h 51"/>
                <a:gd name="T20" fmla="*/ 3 w 35"/>
                <a:gd name="T21" fmla="*/ 49 h 51"/>
                <a:gd name="T22" fmla="*/ 7 w 35"/>
                <a:gd name="T23" fmla="*/ 50 h 51"/>
                <a:gd name="T24" fmla="*/ 11 w 35"/>
                <a:gd name="T25" fmla="*/ 51 h 51"/>
                <a:gd name="T26" fmla="*/ 13 w 35"/>
                <a:gd name="T27" fmla="*/ 51 h 51"/>
                <a:gd name="T28" fmla="*/ 16 w 35"/>
                <a:gd name="T29" fmla="*/ 50 h 51"/>
                <a:gd name="T30" fmla="*/ 18 w 35"/>
                <a:gd name="T31" fmla="*/ 49 h 51"/>
                <a:gd name="T32" fmla="*/ 20 w 35"/>
                <a:gd name="T33" fmla="*/ 46 h 51"/>
                <a:gd name="T34" fmla="*/ 21 w 35"/>
                <a:gd name="T35" fmla="*/ 43 h 51"/>
                <a:gd name="T36" fmla="*/ 21 w 35"/>
                <a:gd name="T37" fmla="*/ 15 h 51"/>
                <a:gd name="T38" fmla="*/ 25 w 35"/>
                <a:gd name="T39" fmla="*/ 16 h 51"/>
                <a:gd name="T40" fmla="*/ 28 w 35"/>
                <a:gd name="T41" fmla="*/ 17 h 51"/>
                <a:gd name="T42" fmla="*/ 30 w 35"/>
                <a:gd name="T43" fmla="*/ 20 h 51"/>
                <a:gd name="T44" fmla="*/ 33 w 35"/>
                <a:gd name="T45" fmla="*/ 23 h 51"/>
                <a:gd name="T46" fmla="*/ 34 w 35"/>
                <a:gd name="T47" fmla="*/ 25 h 51"/>
                <a:gd name="T48" fmla="*/ 35 w 35"/>
                <a:gd name="T49" fmla="*/ 28 h 51"/>
                <a:gd name="T50" fmla="*/ 35 w 35"/>
                <a:gd name="T51" fmla="*/ 30 h 51"/>
                <a:gd name="T52" fmla="*/ 34 w 35"/>
                <a:gd name="T53" fmla="*/ 17 h 51"/>
                <a:gd name="T54" fmla="*/ 30 w 35"/>
                <a:gd name="T55" fmla="*/ 9 h 51"/>
                <a:gd name="T56" fmla="*/ 25 w 35"/>
                <a:gd name="T57" fmla="*/ 6 h 51"/>
                <a:gd name="T58" fmla="*/ 21 w 35"/>
                <a:gd name="T59" fmla="*/ 4 h 51"/>
                <a:gd name="T60" fmla="*/ 21 w 35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51">
                  <a:moveTo>
                    <a:pt x="21" y="0"/>
                  </a:moveTo>
                  <a:lnTo>
                    <a:pt x="16" y="2"/>
                  </a:lnTo>
                  <a:lnTo>
                    <a:pt x="16" y="37"/>
                  </a:lnTo>
                  <a:lnTo>
                    <a:pt x="13" y="36"/>
                  </a:lnTo>
                  <a:lnTo>
                    <a:pt x="11" y="36"/>
                  </a:lnTo>
                  <a:lnTo>
                    <a:pt x="7" y="37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3" y="49"/>
                  </a:lnTo>
                  <a:lnTo>
                    <a:pt x="7" y="50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8" y="49"/>
                  </a:lnTo>
                  <a:lnTo>
                    <a:pt x="20" y="46"/>
                  </a:lnTo>
                  <a:lnTo>
                    <a:pt x="21" y="43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30" y="20"/>
                  </a:lnTo>
                  <a:lnTo>
                    <a:pt x="33" y="23"/>
                  </a:lnTo>
                  <a:lnTo>
                    <a:pt x="34" y="25"/>
                  </a:lnTo>
                  <a:lnTo>
                    <a:pt x="35" y="28"/>
                  </a:lnTo>
                  <a:lnTo>
                    <a:pt x="35" y="30"/>
                  </a:lnTo>
                  <a:lnTo>
                    <a:pt x="34" y="17"/>
                  </a:lnTo>
                  <a:lnTo>
                    <a:pt x="30" y="9"/>
                  </a:lnTo>
                  <a:lnTo>
                    <a:pt x="25" y="6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1" name="Freeform 185"/>
          <p:cNvSpPr>
            <a:spLocks/>
          </p:cNvSpPr>
          <p:nvPr/>
        </p:nvSpPr>
        <p:spPr bwMode="auto">
          <a:xfrm>
            <a:off x="1076095" y="4454147"/>
            <a:ext cx="142875" cy="107597"/>
          </a:xfrm>
          <a:custGeom>
            <a:avLst/>
            <a:gdLst>
              <a:gd name="T0" fmla="*/ 35 w 81"/>
              <a:gd name="T1" fmla="*/ 10 h 61"/>
              <a:gd name="T2" fmla="*/ 26 w 81"/>
              <a:gd name="T3" fmla="*/ 0 h 61"/>
              <a:gd name="T4" fmla="*/ 0 w 81"/>
              <a:gd name="T5" fmla="*/ 0 h 61"/>
              <a:gd name="T6" fmla="*/ 0 w 81"/>
              <a:gd name="T7" fmla="*/ 61 h 61"/>
              <a:gd name="T8" fmla="*/ 81 w 81"/>
              <a:gd name="T9" fmla="*/ 61 h 61"/>
              <a:gd name="T10" fmla="*/ 81 w 81"/>
              <a:gd name="T11" fmla="*/ 10 h 61"/>
              <a:gd name="T12" fmla="*/ 35 w 81"/>
              <a:gd name="T13" fmla="*/ 1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1">
                <a:moveTo>
                  <a:pt x="35" y="10"/>
                </a:moveTo>
                <a:lnTo>
                  <a:pt x="26" y="0"/>
                </a:lnTo>
                <a:lnTo>
                  <a:pt x="0" y="0"/>
                </a:lnTo>
                <a:lnTo>
                  <a:pt x="0" y="61"/>
                </a:lnTo>
                <a:lnTo>
                  <a:pt x="81" y="61"/>
                </a:lnTo>
                <a:lnTo>
                  <a:pt x="81" y="10"/>
                </a:lnTo>
                <a:lnTo>
                  <a:pt x="35" y="1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2" name="Freeform 186"/>
          <p:cNvSpPr>
            <a:spLocks noEditPoints="1"/>
          </p:cNvSpPr>
          <p:nvPr/>
        </p:nvSpPr>
        <p:spPr bwMode="auto">
          <a:xfrm>
            <a:off x="1363609" y="4131354"/>
            <a:ext cx="116417" cy="142875"/>
          </a:xfrm>
          <a:custGeom>
            <a:avLst/>
            <a:gdLst>
              <a:gd name="T0" fmla="*/ 42 w 66"/>
              <a:gd name="T1" fmla="*/ 0 h 81"/>
              <a:gd name="T2" fmla="*/ 0 w 66"/>
              <a:gd name="T3" fmla="*/ 0 h 81"/>
              <a:gd name="T4" fmla="*/ 0 w 66"/>
              <a:gd name="T5" fmla="*/ 81 h 81"/>
              <a:gd name="T6" fmla="*/ 66 w 66"/>
              <a:gd name="T7" fmla="*/ 81 h 81"/>
              <a:gd name="T8" fmla="*/ 66 w 66"/>
              <a:gd name="T9" fmla="*/ 23 h 81"/>
              <a:gd name="T10" fmla="*/ 42 w 66"/>
              <a:gd name="T11" fmla="*/ 0 h 81"/>
              <a:gd name="T12" fmla="*/ 55 w 66"/>
              <a:gd name="T13" fmla="*/ 72 h 81"/>
              <a:gd name="T14" fmla="*/ 9 w 66"/>
              <a:gd name="T15" fmla="*/ 72 h 81"/>
              <a:gd name="T16" fmla="*/ 9 w 66"/>
              <a:gd name="T17" fmla="*/ 10 h 81"/>
              <a:gd name="T18" fmla="*/ 38 w 66"/>
              <a:gd name="T19" fmla="*/ 10 h 81"/>
              <a:gd name="T20" fmla="*/ 41 w 66"/>
              <a:gd name="T21" fmla="*/ 13 h 81"/>
              <a:gd name="T22" fmla="*/ 41 w 66"/>
              <a:gd name="T23" fmla="*/ 26 h 81"/>
              <a:gd name="T24" fmla="*/ 54 w 66"/>
              <a:gd name="T25" fmla="*/ 26 h 81"/>
              <a:gd name="T26" fmla="*/ 55 w 66"/>
              <a:gd name="T27" fmla="*/ 27 h 81"/>
              <a:gd name="T28" fmla="*/ 55 w 66"/>
              <a:gd name="T29" fmla="*/ 7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81">
                <a:moveTo>
                  <a:pt x="42" y="0"/>
                </a:moveTo>
                <a:lnTo>
                  <a:pt x="0" y="0"/>
                </a:lnTo>
                <a:lnTo>
                  <a:pt x="0" y="81"/>
                </a:lnTo>
                <a:lnTo>
                  <a:pt x="66" y="81"/>
                </a:lnTo>
                <a:lnTo>
                  <a:pt x="66" y="23"/>
                </a:lnTo>
                <a:lnTo>
                  <a:pt x="42" y="0"/>
                </a:lnTo>
                <a:close/>
                <a:moveTo>
                  <a:pt x="55" y="72"/>
                </a:moveTo>
                <a:lnTo>
                  <a:pt x="9" y="72"/>
                </a:lnTo>
                <a:lnTo>
                  <a:pt x="9" y="10"/>
                </a:lnTo>
                <a:lnTo>
                  <a:pt x="38" y="10"/>
                </a:lnTo>
                <a:lnTo>
                  <a:pt x="41" y="13"/>
                </a:lnTo>
                <a:lnTo>
                  <a:pt x="41" y="26"/>
                </a:lnTo>
                <a:lnTo>
                  <a:pt x="54" y="26"/>
                </a:lnTo>
                <a:lnTo>
                  <a:pt x="55" y="27"/>
                </a:lnTo>
                <a:lnTo>
                  <a:pt x="55" y="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2513628" y="4131347"/>
            <a:ext cx="125236" cy="142875"/>
            <a:chOff x="5448297" y="3494127"/>
            <a:chExt cx="112713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74" name="Freeform 187"/>
            <p:cNvSpPr>
              <a:spLocks noEditPoints="1"/>
            </p:cNvSpPr>
            <p:nvPr/>
          </p:nvSpPr>
          <p:spPr bwMode="auto">
            <a:xfrm>
              <a:off x="5448297" y="3494127"/>
              <a:ext cx="112713" cy="128589"/>
            </a:xfrm>
            <a:custGeom>
              <a:avLst/>
              <a:gdLst>
                <a:gd name="T0" fmla="*/ 47 w 71"/>
                <a:gd name="T1" fmla="*/ 0 h 81"/>
                <a:gd name="T2" fmla="*/ 0 w 71"/>
                <a:gd name="T3" fmla="*/ 0 h 81"/>
                <a:gd name="T4" fmla="*/ 0 w 71"/>
                <a:gd name="T5" fmla="*/ 81 h 81"/>
                <a:gd name="T6" fmla="*/ 71 w 71"/>
                <a:gd name="T7" fmla="*/ 81 h 81"/>
                <a:gd name="T8" fmla="*/ 71 w 71"/>
                <a:gd name="T9" fmla="*/ 23 h 81"/>
                <a:gd name="T10" fmla="*/ 47 w 71"/>
                <a:gd name="T11" fmla="*/ 0 h 81"/>
                <a:gd name="T12" fmla="*/ 60 w 71"/>
                <a:gd name="T13" fmla="*/ 72 h 81"/>
                <a:gd name="T14" fmla="*/ 9 w 71"/>
                <a:gd name="T15" fmla="*/ 72 h 81"/>
                <a:gd name="T16" fmla="*/ 9 w 71"/>
                <a:gd name="T17" fmla="*/ 10 h 81"/>
                <a:gd name="T18" fmla="*/ 43 w 71"/>
                <a:gd name="T19" fmla="*/ 10 h 81"/>
                <a:gd name="T20" fmla="*/ 60 w 71"/>
                <a:gd name="T21" fmla="*/ 27 h 81"/>
                <a:gd name="T22" fmla="*/ 60 w 71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1">
                  <a:moveTo>
                    <a:pt x="4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1" y="81"/>
                  </a:lnTo>
                  <a:lnTo>
                    <a:pt x="71" y="23"/>
                  </a:lnTo>
                  <a:lnTo>
                    <a:pt x="47" y="0"/>
                  </a:lnTo>
                  <a:close/>
                  <a:moveTo>
                    <a:pt x="60" y="72"/>
                  </a:moveTo>
                  <a:lnTo>
                    <a:pt x="9" y="72"/>
                  </a:lnTo>
                  <a:lnTo>
                    <a:pt x="9" y="10"/>
                  </a:lnTo>
                  <a:lnTo>
                    <a:pt x="43" y="10"/>
                  </a:lnTo>
                  <a:lnTo>
                    <a:pt x="60" y="27"/>
                  </a:lnTo>
                  <a:lnTo>
                    <a:pt x="60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Rectangle 188"/>
            <p:cNvSpPr>
              <a:spLocks noChangeArrowheads="1"/>
            </p:cNvSpPr>
            <p:nvPr/>
          </p:nvSpPr>
          <p:spPr bwMode="auto">
            <a:xfrm>
              <a:off x="5480047" y="3549689"/>
              <a:ext cx="49213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89"/>
            <p:cNvSpPr>
              <a:spLocks noChangeArrowheads="1"/>
            </p:cNvSpPr>
            <p:nvPr/>
          </p:nvSpPr>
          <p:spPr bwMode="auto">
            <a:xfrm>
              <a:off x="5480047" y="3535408"/>
              <a:ext cx="33338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90"/>
            <p:cNvSpPr>
              <a:spLocks noChangeArrowheads="1"/>
            </p:cNvSpPr>
            <p:nvPr/>
          </p:nvSpPr>
          <p:spPr bwMode="auto">
            <a:xfrm>
              <a:off x="5480047" y="3565571"/>
              <a:ext cx="49213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Rectangle 191"/>
            <p:cNvSpPr>
              <a:spLocks noChangeArrowheads="1"/>
            </p:cNvSpPr>
            <p:nvPr/>
          </p:nvSpPr>
          <p:spPr bwMode="auto">
            <a:xfrm>
              <a:off x="5480083" y="3583006"/>
              <a:ext cx="49213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1651081" y="4131366"/>
            <a:ext cx="134062" cy="142875"/>
            <a:chOff x="4672026" y="3494225"/>
            <a:chExt cx="120657" cy="12859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0" name="Freeform 192"/>
            <p:cNvSpPr>
              <a:spLocks noEditPoints="1"/>
            </p:cNvSpPr>
            <p:nvPr/>
          </p:nvSpPr>
          <p:spPr bwMode="auto">
            <a:xfrm>
              <a:off x="4743470" y="3541840"/>
              <a:ext cx="49213" cy="80966"/>
            </a:xfrm>
            <a:custGeom>
              <a:avLst/>
              <a:gdLst>
                <a:gd name="T0" fmla="*/ 16 w 31"/>
                <a:gd name="T1" fmla="*/ 0 h 51"/>
                <a:gd name="T2" fmla="*/ 11 w 31"/>
                <a:gd name="T3" fmla="*/ 1 h 51"/>
                <a:gd name="T4" fmla="*/ 7 w 31"/>
                <a:gd name="T5" fmla="*/ 4 h 51"/>
                <a:gd name="T6" fmla="*/ 3 w 31"/>
                <a:gd name="T7" fmla="*/ 6 h 51"/>
                <a:gd name="T8" fmla="*/ 2 w 31"/>
                <a:gd name="T9" fmla="*/ 10 h 51"/>
                <a:gd name="T10" fmla="*/ 0 w 31"/>
                <a:gd name="T11" fmla="*/ 15 h 51"/>
                <a:gd name="T12" fmla="*/ 2 w 31"/>
                <a:gd name="T13" fmla="*/ 19 h 51"/>
                <a:gd name="T14" fmla="*/ 3 w 31"/>
                <a:gd name="T15" fmla="*/ 23 h 51"/>
                <a:gd name="T16" fmla="*/ 6 w 31"/>
                <a:gd name="T17" fmla="*/ 27 h 51"/>
                <a:gd name="T18" fmla="*/ 6 w 31"/>
                <a:gd name="T19" fmla="*/ 51 h 51"/>
                <a:gd name="T20" fmla="*/ 16 w 31"/>
                <a:gd name="T21" fmla="*/ 42 h 51"/>
                <a:gd name="T22" fmla="*/ 27 w 31"/>
                <a:gd name="T23" fmla="*/ 51 h 51"/>
                <a:gd name="T24" fmla="*/ 27 w 31"/>
                <a:gd name="T25" fmla="*/ 27 h 51"/>
                <a:gd name="T26" fmla="*/ 29 w 31"/>
                <a:gd name="T27" fmla="*/ 23 h 51"/>
                <a:gd name="T28" fmla="*/ 31 w 31"/>
                <a:gd name="T29" fmla="*/ 19 h 51"/>
                <a:gd name="T30" fmla="*/ 31 w 31"/>
                <a:gd name="T31" fmla="*/ 15 h 51"/>
                <a:gd name="T32" fmla="*/ 31 w 31"/>
                <a:gd name="T33" fmla="*/ 10 h 51"/>
                <a:gd name="T34" fmla="*/ 28 w 31"/>
                <a:gd name="T35" fmla="*/ 6 h 51"/>
                <a:gd name="T36" fmla="*/ 25 w 31"/>
                <a:gd name="T37" fmla="*/ 4 h 51"/>
                <a:gd name="T38" fmla="*/ 20 w 31"/>
                <a:gd name="T39" fmla="*/ 1 h 51"/>
                <a:gd name="T40" fmla="*/ 16 w 31"/>
                <a:gd name="T41" fmla="*/ 0 h 51"/>
                <a:gd name="T42" fmla="*/ 16 w 31"/>
                <a:gd name="T43" fmla="*/ 26 h 51"/>
                <a:gd name="T44" fmla="*/ 12 w 31"/>
                <a:gd name="T45" fmla="*/ 25 h 51"/>
                <a:gd name="T46" fmla="*/ 8 w 31"/>
                <a:gd name="T47" fmla="*/ 23 h 51"/>
                <a:gd name="T48" fmla="*/ 7 w 31"/>
                <a:gd name="T49" fmla="*/ 19 h 51"/>
                <a:gd name="T50" fmla="*/ 6 w 31"/>
                <a:gd name="T51" fmla="*/ 15 h 51"/>
                <a:gd name="T52" fmla="*/ 7 w 31"/>
                <a:gd name="T53" fmla="*/ 11 h 51"/>
                <a:gd name="T54" fmla="*/ 8 w 31"/>
                <a:gd name="T55" fmla="*/ 9 h 51"/>
                <a:gd name="T56" fmla="*/ 12 w 31"/>
                <a:gd name="T57" fmla="*/ 6 h 51"/>
                <a:gd name="T58" fmla="*/ 16 w 31"/>
                <a:gd name="T59" fmla="*/ 5 h 51"/>
                <a:gd name="T60" fmla="*/ 20 w 31"/>
                <a:gd name="T61" fmla="*/ 6 h 51"/>
                <a:gd name="T62" fmla="*/ 23 w 31"/>
                <a:gd name="T63" fmla="*/ 9 h 51"/>
                <a:gd name="T64" fmla="*/ 25 w 31"/>
                <a:gd name="T65" fmla="*/ 11 h 51"/>
                <a:gd name="T66" fmla="*/ 27 w 31"/>
                <a:gd name="T67" fmla="*/ 15 h 51"/>
                <a:gd name="T68" fmla="*/ 25 w 31"/>
                <a:gd name="T69" fmla="*/ 19 h 51"/>
                <a:gd name="T70" fmla="*/ 23 w 31"/>
                <a:gd name="T71" fmla="*/ 23 h 51"/>
                <a:gd name="T72" fmla="*/ 20 w 31"/>
                <a:gd name="T73" fmla="*/ 25 h 51"/>
                <a:gd name="T74" fmla="*/ 16 w 31"/>
                <a:gd name="T75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" h="51">
                  <a:moveTo>
                    <a:pt x="16" y="0"/>
                  </a:moveTo>
                  <a:lnTo>
                    <a:pt x="11" y="1"/>
                  </a:lnTo>
                  <a:lnTo>
                    <a:pt x="7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6" y="51"/>
                  </a:lnTo>
                  <a:lnTo>
                    <a:pt x="16" y="42"/>
                  </a:lnTo>
                  <a:lnTo>
                    <a:pt x="27" y="51"/>
                  </a:lnTo>
                  <a:lnTo>
                    <a:pt x="27" y="27"/>
                  </a:lnTo>
                  <a:lnTo>
                    <a:pt x="29" y="23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0"/>
                  </a:lnTo>
                  <a:lnTo>
                    <a:pt x="28" y="6"/>
                  </a:lnTo>
                  <a:lnTo>
                    <a:pt x="25" y="4"/>
                  </a:lnTo>
                  <a:lnTo>
                    <a:pt x="20" y="1"/>
                  </a:lnTo>
                  <a:lnTo>
                    <a:pt x="16" y="0"/>
                  </a:lnTo>
                  <a:close/>
                  <a:moveTo>
                    <a:pt x="16" y="26"/>
                  </a:moveTo>
                  <a:lnTo>
                    <a:pt x="12" y="25"/>
                  </a:lnTo>
                  <a:lnTo>
                    <a:pt x="8" y="23"/>
                  </a:lnTo>
                  <a:lnTo>
                    <a:pt x="7" y="19"/>
                  </a:lnTo>
                  <a:lnTo>
                    <a:pt x="6" y="15"/>
                  </a:lnTo>
                  <a:lnTo>
                    <a:pt x="7" y="11"/>
                  </a:lnTo>
                  <a:lnTo>
                    <a:pt x="8" y="9"/>
                  </a:lnTo>
                  <a:lnTo>
                    <a:pt x="12" y="6"/>
                  </a:lnTo>
                  <a:lnTo>
                    <a:pt x="16" y="5"/>
                  </a:lnTo>
                  <a:lnTo>
                    <a:pt x="20" y="6"/>
                  </a:lnTo>
                  <a:lnTo>
                    <a:pt x="23" y="9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5" y="19"/>
                  </a:lnTo>
                  <a:lnTo>
                    <a:pt x="23" y="23"/>
                  </a:lnTo>
                  <a:lnTo>
                    <a:pt x="20" y="25"/>
                  </a:lnTo>
                  <a:lnTo>
                    <a:pt x="16" y="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193"/>
            <p:cNvSpPr>
              <a:spLocks/>
            </p:cNvSpPr>
            <p:nvPr/>
          </p:nvSpPr>
          <p:spPr bwMode="auto">
            <a:xfrm>
              <a:off x="4672026" y="3494225"/>
              <a:ext cx="104776" cy="128592"/>
            </a:xfrm>
            <a:custGeom>
              <a:avLst/>
              <a:gdLst>
                <a:gd name="T0" fmla="*/ 34 w 66"/>
                <a:gd name="T1" fmla="*/ 72 h 81"/>
                <a:gd name="T2" fmla="*/ 10 w 66"/>
                <a:gd name="T3" fmla="*/ 72 h 81"/>
                <a:gd name="T4" fmla="*/ 10 w 66"/>
                <a:gd name="T5" fmla="*/ 10 h 81"/>
                <a:gd name="T6" fmla="*/ 39 w 66"/>
                <a:gd name="T7" fmla="*/ 10 h 81"/>
                <a:gd name="T8" fmla="*/ 53 w 66"/>
                <a:gd name="T9" fmla="*/ 26 h 81"/>
                <a:gd name="T10" fmla="*/ 66 w 66"/>
                <a:gd name="T11" fmla="*/ 26 h 81"/>
                <a:gd name="T12" fmla="*/ 66 w 66"/>
                <a:gd name="T13" fmla="*/ 23 h 81"/>
                <a:gd name="T14" fmla="*/ 43 w 66"/>
                <a:gd name="T15" fmla="*/ 0 h 81"/>
                <a:gd name="T16" fmla="*/ 0 w 66"/>
                <a:gd name="T17" fmla="*/ 0 h 81"/>
                <a:gd name="T18" fmla="*/ 0 w 66"/>
                <a:gd name="T19" fmla="*/ 81 h 81"/>
                <a:gd name="T20" fmla="*/ 44 w 66"/>
                <a:gd name="T21" fmla="*/ 81 h 81"/>
                <a:gd name="T22" fmla="*/ 34 w 66"/>
                <a:gd name="T23" fmla="*/ 72 h 81"/>
                <a:gd name="T24" fmla="*/ 34 w 66"/>
                <a:gd name="T25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81">
                  <a:moveTo>
                    <a:pt x="34" y="72"/>
                  </a:moveTo>
                  <a:lnTo>
                    <a:pt x="10" y="72"/>
                  </a:lnTo>
                  <a:lnTo>
                    <a:pt x="10" y="10"/>
                  </a:lnTo>
                  <a:lnTo>
                    <a:pt x="39" y="10"/>
                  </a:lnTo>
                  <a:lnTo>
                    <a:pt x="53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44" y="81"/>
                  </a:lnTo>
                  <a:lnTo>
                    <a:pt x="34" y="72"/>
                  </a:lnTo>
                  <a:lnTo>
                    <a:pt x="34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Rectangle 194"/>
            <p:cNvSpPr>
              <a:spLocks noChangeArrowheads="1"/>
            </p:cNvSpPr>
            <p:nvPr/>
          </p:nvSpPr>
          <p:spPr bwMode="auto">
            <a:xfrm>
              <a:off x="4695839" y="3535509"/>
              <a:ext cx="39688" cy="635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Rectangle 195"/>
            <p:cNvSpPr>
              <a:spLocks noChangeArrowheads="1"/>
            </p:cNvSpPr>
            <p:nvPr/>
          </p:nvSpPr>
          <p:spPr bwMode="auto">
            <a:xfrm>
              <a:off x="4695779" y="3549754"/>
              <a:ext cx="3968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Rectangle 196"/>
            <p:cNvSpPr>
              <a:spLocks noChangeArrowheads="1"/>
            </p:cNvSpPr>
            <p:nvPr/>
          </p:nvSpPr>
          <p:spPr bwMode="auto">
            <a:xfrm>
              <a:off x="4695854" y="3565544"/>
              <a:ext cx="396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2801171" y="4131368"/>
            <a:ext cx="127001" cy="142875"/>
            <a:chOff x="5707087" y="3494091"/>
            <a:chExt cx="114301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6" name="Freeform 197"/>
            <p:cNvSpPr>
              <a:spLocks noEditPoints="1"/>
            </p:cNvSpPr>
            <p:nvPr/>
          </p:nvSpPr>
          <p:spPr bwMode="auto">
            <a:xfrm>
              <a:off x="5707087" y="3494091"/>
              <a:ext cx="114301" cy="128587"/>
            </a:xfrm>
            <a:custGeom>
              <a:avLst/>
              <a:gdLst>
                <a:gd name="T0" fmla="*/ 48 w 72"/>
                <a:gd name="T1" fmla="*/ 0 h 81"/>
                <a:gd name="T2" fmla="*/ 0 w 72"/>
                <a:gd name="T3" fmla="*/ 0 h 81"/>
                <a:gd name="T4" fmla="*/ 0 w 72"/>
                <a:gd name="T5" fmla="*/ 81 h 81"/>
                <a:gd name="T6" fmla="*/ 72 w 72"/>
                <a:gd name="T7" fmla="*/ 81 h 81"/>
                <a:gd name="T8" fmla="*/ 72 w 72"/>
                <a:gd name="T9" fmla="*/ 23 h 81"/>
                <a:gd name="T10" fmla="*/ 48 w 72"/>
                <a:gd name="T11" fmla="*/ 0 h 81"/>
                <a:gd name="T12" fmla="*/ 61 w 72"/>
                <a:gd name="T13" fmla="*/ 72 h 81"/>
                <a:gd name="T14" fmla="*/ 10 w 72"/>
                <a:gd name="T15" fmla="*/ 72 h 81"/>
                <a:gd name="T16" fmla="*/ 10 w 72"/>
                <a:gd name="T17" fmla="*/ 10 h 81"/>
                <a:gd name="T18" fmla="*/ 44 w 72"/>
                <a:gd name="T19" fmla="*/ 10 h 81"/>
                <a:gd name="T20" fmla="*/ 61 w 72"/>
                <a:gd name="T21" fmla="*/ 27 h 81"/>
                <a:gd name="T22" fmla="*/ 61 w 72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48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2" y="81"/>
                  </a:lnTo>
                  <a:lnTo>
                    <a:pt x="72" y="23"/>
                  </a:lnTo>
                  <a:lnTo>
                    <a:pt x="48" y="0"/>
                  </a:lnTo>
                  <a:close/>
                  <a:moveTo>
                    <a:pt x="61" y="72"/>
                  </a:moveTo>
                  <a:lnTo>
                    <a:pt x="10" y="72"/>
                  </a:lnTo>
                  <a:lnTo>
                    <a:pt x="10" y="10"/>
                  </a:lnTo>
                  <a:lnTo>
                    <a:pt x="44" y="10"/>
                  </a:lnTo>
                  <a:lnTo>
                    <a:pt x="61" y="27"/>
                  </a:lnTo>
                  <a:lnTo>
                    <a:pt x="61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98"/>
            <p:cNvSpPr>
              <a:spLocks/>
            </p:cNvSpPr>
            <p:nvPr/>
          </p:nvSpPr>
          <p:spPr bwMode="auto">
            <a:xfrm>
              <a:off x="5730910" y="3551256"/>
              <a:ext cx="65088" cy="44450"/>
            </a:xfrm>
            <a:custGeom>
              <a:avLst/>
              <a:gdLst>
                <a:gd name="T0" fmla="*/ 16 w 41"/>
                <a:gd name="T1" fmla="*/ 5 h 28"/>
                <a:gd name="T2" fmla="*/ 0 w 41"/>
                <a:gd name="T3" fmla="*/ 21 h 28"/>
                <a:gd name="T4" fmla="*/ 0 w 41"/>
                <a:gd name="T5" fmla="*/ 28 h 28"/>
                <a:gd name="T6" fmla="*/ 16 w 41"/>
                <a:gd name="T7" fmla="*/ 13 h 28"/>
                <a:gd name="T8" fmla="*/ 25 w 41"/>
                <a:gd name="T9" fmla="*/ 22 h 28"/>
                <a:gd name="T10" fmla="*/ 41 w 41"/>
                <a:gd name="T11" fmla="*/ 8 h 28"/>
                <a:gd name="T12" fmla="*/ 41 w 41"/>
                <a:gd name="T13" fmla="*/ 0 h 28"/>
                <a:gd name="T14" fmla="*/ 25 w 41"/>
                <a:gd name="T15" fmla="*/ 16 h 28"/>
                <a:gd name="T16" fmla="*/ 16 w 41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16" y="5"/>
                  </a:moveTo>
                  <a:lnTo>
                    <a:pt x="0" y="21"/>
                  </a:lnTo>
                  <a:lnTo>
                    <a:pt x="0" y="28"/>
                  </a:lnTo>
                  <a:lnTo>
                    <a:pt x="16" y="13"/>
                  </a:lnTo>
                  <a:lnTo>
                    <a:pt x="25" y="22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25" y="16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088744" y="4131329"/>
            <a:ext cx="125236" cy="142874"/>
            <a:chOff x="5965850" y="3494081"/>
            <a:chExt cx="112712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9" name="Freeform 199"/>
            <p:cNvSpPr>
              <a:spLocks noEditPoints="1"/>
            </p:cNvSpPr>
            <p:nvPr/>
          </p:nvSpPr>
          <p:spPr bwMode="auto">
            <a:xfrm>
              <a:off x="5965850" y="3494081"/>
              <a:ext cx="112712" cy="128587"/>
            </a:xfrm>
            <a:custGeom>
              <a:avLst/>
              <a:gdLst>
                <a:gd name="T0" fmla="*/ 47 w 71"/>
                <a:gd name="T1" fmla="*/ 0 h 81"/>
                <a:gd name="T2" fmla="*/ 0 w 71"/>
                <a:gd name="T3" fmla="*/ 0 h 81"/>
                <a:gd name="T4" fmla="*/ 0 w 71"/>
                <a:gd name="T5" fmla="*/ 81 h 81"/>
                <a:gd name="T6" fmla="*/ 71 w 71"/>
                <a:gd name="T7" fmla="*/ 81 h 81"/>
                <a:gd name="T8" fmla="*/ 71 w 71"/>
                <a:gd name="T9" fmla="*/ 23 h 81"/>
                <a:gd name="T10" fmla="*/ 47 w 71"/>
                <a:gd name="T11" fmla="*/ 0 h 81"/>
                <a:gd name="T12" fmla="*/ 60 w 71"/>
                <a:gd name="T13" fmla="*/ 72 h 81"/>
                <a:gd name="T14" fmla="*/ 11 w 71"/>
                <a:gd name="T15" fmla="*/ 72 h 81"/>
                <a:gd name="T16" fmla="*/ 11 w 71"/>
                <a:gd name="T17" fmla="*/ 10 h 81"/>
                <a:gd name="T18" fmla="*/ 43 w 71"/>
                <a:gd name="T19" fmla="*/ 10 h 81"/>
                <a:gd name="T20" fmla="*/ 60 w 71"/>
                <a:gd name="T21" fmla="*/ 27 h 81"/>
                <a:gd name="T22" fmla="*/ 60 w 71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1">
                  <a:moveTo>
                    <a:pt x="4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1" y="81"/>
                  </a:lnTo>
                  <a:lnTo>
                    <a:pt x="71" y="23"/>
                  </a:lnTo>
                  <a:lnTo>
                    <a:pt x="47" y="0"/>
                  </a:lnTo>
                  <a:close/>
                  <a:moveTo>
                    <a:pt x="60" y="72"/>
                  </a:moveTo>
                  <a:lnTo>
                    <a:pt x="11" y="72"/>
                  </a:lnTo>
                  <a:lnTo>
                    <a:pt x="11" y="10"/>
                  </a:lnTo>
                  <a:lnTo>
                    <a:pt x="43" y="10"/>
                  </a:lnTo>
                  <a:lnTo>
                    <a:pt x="60" y="27"/>
                  </a:lnTo>
                  <a:lnTo>
                    <a:pt x="60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00"/>
            <p:cNvSpPr>
              <a:spLocks noEditPoints="1"/>
            </p:cNvSpPr>
            <p:nvPr/>
          </p:nvSpPr>
          <p:spPr bwMode="auto">
            <a:xfrm>
              <a:off x="5989674" y="3541731"/>
              <a:ext cx="65088" cy="57150"/>
            </a:xfrm>
            <a:custGeom>
              <a:avLst/>
              <a:gdLst>
                <a:gd name="T0" fmla="*/ 0 w 41"/>
                <a:gd name="T1" fmla="*/ 36 h 36"/>
                <a:gd name="T2" fmla="*/ 41 w 41"/>
                <a:gd name="T3" fmla="*/ 36 h 36"/>
                <a:gd name="T4" fmla="*/ 41 w 41"/>
                <a:gd name="T5" fmla="*/ 0 h 36"/>
                <a:gd name="T6" fmla="*/ 0 w 41"/>
                <a:gd name="T7" fmla="*/ 0 h 36"/>
                <a:gd name="T8" fmla="*/ 0 w 41"/>
                <a:gd name="T9" fmla="*/ 36 h 36"/>
                <a:gd name="T10" fmla="*/ 21 w 41"/>
                <a:gd name="T11" fmla="*/ 5 h 36"/>
                <a:gd name="T12" fmla="*/ 36 w 41"/>
                <a:gd name="T13" fmla="*/ 5 h 36"/>
                <a:gd name="T14" fmla="*/ 36 w 41"/>
                <a:gd name="T15" fmla="*/ 15 h 36"/>
                <a:gd name="T16" fmla="*/ 21 w 41"/>
                <a:gd name="T17" fmla="*/ 15 h 36"/>
                <a:gd name="T18" fmla="*/ 21 w 41"/>
                <a:gd name="T19" fmla="*/ 5 h 36"/>
                <a:gd name="T20" fmla="*/ 21 w 41"/>
                <a:gd name="T21" fmla="*/ 21 h 36"/>
                <a:gd name="T22" fmla="*/ 36 w 41"/>
                <a:gd name="T23" fmla="*/ 21 h 36"/>
                <a:gd name="T24" fmla="*/ 36 w 41"/>
                <a:gd name="T25" fmla="*/ 31 h 36"/>
                <a:gd name="T26" fmla="*/ 21 w 41"/>
                <a:gd name="T27" fmla="*/ 31 h 36"/>
                <a:gd name="T28" fmla="*/ 21 w 41"/>
                <a:gd name="T29" fmla="*/ 21 h 36"/>
                <a:gd name="T30" fmla="*/ 5 w 41"/>
                <a:gd name="T31" fmla="*/ 5 h 36"/>
                <a:gd name="T32" fmla="*/ 15 w 41"/>
                <a:gd name="T33" fmla="*/ 5 h 36"/>
                <a:gd name="T34" fmla="*/ 15 w 41"/>
                <a:gd name="T35" fmla="*/ 15 h 36"/>
                <a:gd name="T36" fmla="*/ 5 w 41"/>
                <a:gd name="T37" fmla="*/ 15 h 36"/>
                <a:gd name="T38" fmla="*/ 5 w 41"/>
                <a:gd name="T39" fmla="*/ 5 h 36"/>
                <a:gd name="T40" fmla="*/ 5 w 41"/>
                <a:gd name="T41" fmla="*/ 21 h 36"/>
                <a:gd name="T42" fmla="*/ 15 w 41"/>
                <a:gd name="T43" fmla="*/ 21 h 36"/>
                <a:gd name="T44" fmla="*/ 15 w 41"/>
                <a:gd name="T45" fmla="*/ 31 h 36"/>
                <a:gd name="T46" fmla="*/ 5 w 41"/>
                <a:gd name="T47" fmla="*/ 31 h 36"/>
                <a:gd name="T48" fmla="*/ 5 w 41"/>
                <a:gd name="T4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36">
                  <a:moveTo>
                    <a:pt x="0" y="36"/>
                  </a:moveTo>
                  <a:lnTo>
                    <a:pt x="41" y="36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21" y="5"/>
                  </a:moveTo>
                  <a:lnTo>
                    <a:pt x="36" y="5"/>
                  </a:lnTo>
                  <a:lnTo>
                    <a:pt x="36" y="15"/>
                  </a:lnTo>
                  <a:lnTo>
                    <a:pt x="21" y="15"/>
                  </a:lnTo>
                  <a:lnTo>
                    <a:pt x="21" y="5"/>
                  </a:lnTo>
                  <a:close/>
                  <a:moveTo>
                    <a:pt x="21" y="21"/>
                  </a:moveTo>
                  <a:lnTo>
                    <a:pt x="36" y="21"/>
                  </a:lnTo>
                  <a:lnTo>
                    <a:pt x="36" y="31"/>
                  </a:lnTo>
                  <a:lnTo>
                    <a:pt x="21" y="31"/>
                  </a:lnTo>
                  <a:lnTo>
                    <a:pt x="21" y="21"/>
                  </a:lnTo>
                  <a:close/>
                  <a:moveTo>
                    <a:pt x="5" y="5"/>
                  </a:moveTo>
                  <a:lnTo>
                    <a:pt x="15" y="5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5" y="5"/>
                  </a:lnTo>
                  <a:close/>
                  <a:moveTo>
                    <a:pt x="5" y="21"/>
                  </a:moveTo>
                  <a:lnTo>
                    <a:pt x="15" y="21"/>
                  </a:lnTo>
                  <a:lnTo>
                    <a:pt x="15" y="31"/>
                  </a:lnTo>
                  <a:lnTo>
                    <a:pt x="5" y="31"/>
                  </a:lnTo>
                  <a:lnTo>
                    <a:pt x="5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3376212" y="4131345"/>
            <a:ext cx="127001" cy="142874"/>
            <a:chOff x="6224516" y="3494123"/>
            <a:chExt cx="114299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92" name="Freeform 201"/>
            <p:cNvSpPr>
              <a:spLocks noEditPoints="1"/>
            </p:cNvSpPr>
            <p:nvPr/>
          </p:nvSpPr>
          <p:spPr bwMode="auto">
            <a:xfrm>
              <a:off x="6224516" y="3494123"/>
              <a:ext cx="114299" cy="128588"/>
            </a:xfrm>
            <a:custGeom>
              <a:avLst/>
              <a:gdLst>
                <a:gd name="T0" fmla="*/ 48 w 72"/>
                <a:gd name="T1" fmla="*/ 0 h 81"/>
                <a:gd name="T2" fmla="*/ 0 w 72"/>
                <a:gd name="T3" fmla="*/ 0 h 81"/>
                <a:gd name="T4" fmla="*/ 0 w 72"/>
                <a:gd name="T5" fmla="*/ 81 h 81"/>
                <a:gd name="T6" fmla="*/ 72 w 72"/>
                <a:gd name="T7" fmla="*/ 81 h 81"/>
                <a:gd name="T8" fmla="*/ 72 w 72"/>
                <a:gd name="T9" fmla="*/ 23 h 81"/>
                <a:gd name="T10" fmla="*/ 48 w 72"/>
                <a:gd name="T11" fmla="*/ 0 h 81"/>
                <a:gd name="T12" fmla="*/ 61 w 72"/>
                <a:gd name="T13" fmla="*/ 72 h 81"/>
                <a:gd name="T14" fmla="*/ 10 w 72"/>
                <a:gd name="T15" fmla="*/ 72 h 81"/>
                <a:gd name="T16" fmla="*/ 10 w 72"/>
                <a:gd name="T17" fmla="*/ 10 h 81"/>
                <a:gd name="T18" fmla="*/ 44 w 72"/>
                <a:gd name="T19" fmla="*/ 10 h 81"/>
                <a:gd name="T20" fmla="*/ 61 w 72"/>
                <a:gd name="T21" fmla="*/ 27 h 81"/>
                <a:gd name="T22" fmla="*/ 61 w 72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48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2" y="81"/>
                  </a:lnTo>
                  <a:lnTo>
                    <a:pt x="72" y="23"/>
                  </a:lnTo>
                  <a:lnTo>
                    <a:pt x="48" y="0"/>
                  </a:lnTo>
                  <a:close/>
                  <a:moveTo>
                    <a:pt x="61" y="72"/>
                  </a:moveTo>
                  <a:lnTo>
                    <a:pt x="10" y="72"/>
                  </a:lnTo>
                  <a:lnTo>
                    <a:pt x="10" y="10"/>
                  </a:lnTo>
                  <a:lnTo>
                    <a:pt x="44" y="10"/>
                  </a:lnTo>
                  <a:lnTo>
                    <a:pt x="61" y="27"/>
                  </a:lnTo>
                  <a:lnTo>
                    <a:pt x="61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02"/>
            <p:cNvSpPr>
              <a:spLocks/>
            </p:cNvSpPr>
            <p:nvPr/>
          </p:nvSpPr>
          <p:spPr bwMode="auto">
            <a:xfrm>
              <a:off x="6248396" y="3532255"/>
              <a:ext cx="25399" cy="25400"/>
            </a:xfrm>
            <a:custGeom>
              <a:avLst/>
              <a:gdLst>
                <a:gd name="T0" fmla="*/ 8 w 16"/>
                <a:gd name="T1" fmla="*/ 16 h 16"/>
                <a:gd name="T2" fmla="*/ 11 w 16"/>
                <a:gd name="T3" fmla="*/ 15 h 16"/>
                <a:gd name="T4" fmla="*/ 13 w 16"/>
                <a:gd name="T5" fmla="*/ 14 h 16"/>
                <a:gd name="T6" fmla="*/ 15 w 16"/>
                <a:gd name="T7" fmla="*/ 11 h 16"/>
                <a:gd name="T8" fmla="*/ 16 w 16"/>
                <a:gd name="T9" fmla="*/ 8 h 16"/>
                <a:gd name="T10" fmla="*/ 15 w 16"/>
                <a:gd name="T11" fmla="*/ 6 h 16"/>
                <a:gd name="T12" fmla="*/ 13 w 16"/>
                <a:gd name="T13" fmla="*/ 3 h 16"/>
                <a:gd name="T14" fmla="*/ 11 w 16"/>
                <a:gd name="T15" fmla="*/ 2 h 16"/>
                <a:gd name="T16" fmla="*/ 8 w 16"/>
                <a:gd name="T17" fmla="*/ 0 h 16"/>
                <a:gd name="T18" fmla="*/ 5 w 16"/>
                <a:gd name="T19" fmla="*/ 2 h 16"/>
                <a:gd name="T20" fmla="*/ 3 w 16"/>
                <a:gd name="T21" fmla="*/ 3 h 16"/>
                <a:gd name="T22" fmla="*/ 0 w 16"/>
                <a:gd name="T23" fmla="*/ 6 h 16"/>
                <a:gd name="T24" fmla="*/ 0 w 16"/>
                <a:gd name="T25" fmla="*/ 8 h 16"/>
                <a:gd name="T26" fmla="*/ 0 w 16"/>
                <a:gd name="T27" fmla="*/ 11 h 16"/>
                <a:gd name="T28" fmla="*/ 3 w 16"/>
                <a:gd name="T29" fmla="*/ 14 h 16"/>
                <a:gd name="T30" fmla="*/ 5 w 16"/>
                <a:gd name="T31" fmla="*/ 15 h 16"/>
                <a:gd name="T32" fmla="*/ 8 w 16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1" y="15"/>
                  </a:lnTo>
                  <a:lnTo>
                    <a:pt x="13" y="14"/>
                  </a:lnTo>
                  <a:lnTo>
                    <a:pt x="15" y="1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5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203"/>
            <p:cNvSpPr>
              <a:spLocks/>
            </p:cNvSpPr>
            <p:nvPr/>
          </p:nvSpPr>
          <p:spPr bwMode="auto">
            <a:xfrm>
              <a:off x="6248438" y="3541731"/>
              <a:ext cx="65088" cy="55563"/>
            </a:xfrm>
            <a:custGeom>
              <a:avLst/>
              <a:gdLst>
                <a:gd name="T0" fmla="*/ 11 w 41"/>
                <a:gd name="T1" fmla="*/ 21 h 35"/>
                <a:gd name="T2" fmla="*/ 0 w 41"/>
                <a:gd name="T3" fmla="*/ 35 h 35"/>
                <a:gd name="T4" fmla="*/ 41 w 41"/>
                <a:gd name="T5" fmla="*/ 35 h 35"/>
                <a:gd name="T6" fmla="*/ 30 w 41"/>
                <a:gd name="T7" fmla="*/ 0 h 35"/>
                <a:gd name="T8" fmla="*/ 21 w 41"/>
                <a:gd name="T9" fmla="*/ 30 h 35"/>
                <a:gd name="T10" fmla="*/ 11 w 41"/>
                <a:gd name="T11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5">
                  <a:moveTo>
                    <a:pt x="11" y="21"/>
                  </a:moveTo>
                  <a:lnTo>
                    <a:pt x="0" y="35"/>
                  </a:lnTo>
                  <a:lnTo>
                    <a:pt x="41" y="35"/>
                  </a:lnTo>
                  <a:lnTo>
                    <a:pt x="30" y="0"/>
                  </a:lnTo>
                  <a:lnTo>
                    <a:pt x="21" y="30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3663745" y="4131361"/>
            <a:ext cx="125236" cy="142875"/>
            <a:chOff x="6483348" y="3494140"/>
            <a:chExt cx="112712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96" name="Freeform 204"/>
            <p:cNvSpPr>
              <a:spLocks noEditPoints="1"/>
            </p:cNvSpPr>
            <p:nvPr/>
          </p:nvSpPr>
          <p:spPr bwMode="auto">
            <a:xfrm>
              <a:off x="6483348" y="3494140"/>
              <a:ext cx="112712" cy="128589"/>
            </a:xfrm>
            <a:custGeom>
              <a:avLst/>
              <a:gdLst>
                <a:gd name="T0" fmla="*/ 47 w 71"/>
                <a:gd name="T1" fmla="*/ 0 h 81"/>
                <a:gd name="T2" fmla="*/ 0 w 71"/>
                <a:gd name="T3" fmla="*/ 0 h 81"/>
                <a:gd name="T4" fmla="*/ 0 w 71"/>
                <a:gd name="T5" fmla="*/ 81 h 81"/>
                <a:gd name="T6" fmla="*/ 71 w 71"/>
                <a:gd name="T7" fmla="*/ 81 h 81"/>
                <a:gd name="T8" fmla="*/ 71 w 71"/>
                <a:gd name="T9" fmla="*/ 23 h 81"/>
                <a:gd name="T10" fmla="*/ 47 w 71"/>
                <a:gd name="T11" fmla="*/ 0 h 81"/>
                <a:gd name="T12" fmla="*/ 60 w 71"/>
                <a:gd name="T13" fmla="*/ 72 h 81"/>
                <a:gd name="T14" fmla="*/ 11 w 71"/>
                <a:gd name="T15" fmla="*/ 72 h 81"/>
                <a:gd name="T16" fmla="*/ 11 w 71"/>
                <a:gd name="T17" fmla="*/ 10 h 81"/>
                <a:gd name="T18" fmla="*/ 43 w 71"/>
                <a:gd name="T19" fmla="*/ 10 h 81"/>
                <a:gd name="T20" fmla="*/ 60 w 71"/>
                <a:gd name="T21" fmla="*/ 27 h 81"/>
                <a:gd name="T22" fmla="*/ 60 w 71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1">
                  <a:moveTo>
                    <a:pt x="4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1" y="81"/>
                  </a:lnTo>
                  <a:lnTo>
                    <a:pt x="71" y="23"/>
                  </a:lnTo>
                  <a:lnTo>
                    <a:pt x="47" y="0"/>
                  </a:lnTo>
                  <a:close/>
                  <a:moveTo>
                    <a:pt x="60" y="72"/>
                  </a:moveTo>
                  <a:lnTo>
                    <a:pt x="11" y="72"/>
                  </a:lnTo>
                  <a:lnTo>
                    <a:pt x="11" y="10"/>
                  </a:lnTo>
                  <a:lnTo>
                    <a:pt x="43" y="10"/>
                  </a:lnTo>
                  <a:lnTo>
                    <a:pt x="60" y="27"/>
                  </a:lnTo>
                  <a:lnTo>
                    <a:pt x="60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206"/>
            <p:cNvSpPr>
              <a:spLocks/>
            </p:cNvSpPr>
            <p:nvPr/>
          </p:nvSpPr>
          <p:spPr bwMode="auto">
            <a:xfrm>
              <a:off x="6523038" y="3541713"/>
              <a:ext cx="44450" cy="47625"/>
            </a:xfrm>
            <a:custGeom>
              <a:avLst/>
              <a:gdLst>
                <a:gd name="T0" fmla="*/ 0 w 28"/>
                <a:gd name="T1" fmla="*/ 30 h 30"/>
                <a:gd name="T2" fmla="*/ 28 w 28"/>
                <a:gd name="T3" fmla="*/ 15 h 30"/>
                <a:gd name="T4" fmla="*/ 0 w 28"/>
                <a:gd name="T5" fmla="*/ 0 h 30"/>
                <a:gd name="T6" fmla="*/ 0 w 28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0">
                  <a:moveTo>
                    <a:pt x="0" y="30"/>
                  </a:moveTo>
                  <a:lnTo>
                    <a:pt x="28" y="15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3949429" y="4131316"/>
            <a:ext cx="127000" cy="142875"/>
            <a:chOff x="6740522" y="3494126"/>
            <a:chExt cx="114300" cy="12859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99" name="Freeform 207"/>
            <p:cNvSpPr>
              <a:spLocks noEditPoints="1"/>
            </p:cNvSpPr>
            <p:nvPr/>
          </p:nvSpPr>
          <p:spPr bwMode="auto">
            <a:xfrm>
              <a:off x="6740522" y="3494126"/>
              <a:ext cx="114300" cy="128590"/>
            </a:xfrm>
            <a:custGeom>
              <a:avLst/>
              <a:gdLst>
                <a:gd name="T0" fmla="*/ 49 w 72"/>
                <a:gd name="T1" fmla="*/ 0 h 81"/>
                <a:gd name="T2" fmla="*/ 0 w 72"/>
                <a:gd name="T3" fmla="*/ 0 h 81"/>
                <a:gd name="T4" fmla="*/ 0 w 72"/>
                <a:gd name="T5" fmla="*/ 81 h 81"/>
                <a:gd name="T6" fmla="*/ 72 w 72"/>
                <a:gd name="T7" fmla="*/ 81 h 81"/>
                <a:gd name="T8" fmla="*/ 72 w 72"/>
                <a:gd name="T9" fmla="*/ 23 h 81"/>
                <a:gd name="T10" fmla="*/ 49 w 72"/>
                <a:gd name="T11" fmla="*/ 0 h 81"/>
                <a:gd name="T12" fmla="*/ 62 w 72"/>
                <a:gd name="T13" fmla="*/ 72 h 81"/>
                <a:gd name="T14" fmla="*/ 11 w 72"/>
                <a:gd name="T15" fmla="*/ 72 h 81"/>
                <a:gd name="T16" fmla="*/ 11 w 72"/>
                <a:gd name="T17" fmla="*/ 10 h 81"/>
                <a:gd name="T18" fmla="*/ 45 w 72"/>
                <a:gd name="T19" fmla="*/ 10 h 81"/>
                <a:gd name="T20" fmla="*/ 62 w 72"/>
                <a:gd name="T21" fmla="*/ 27 h 81"/>
                <a:gd name="T22" fmla="*/ 62 w 72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49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2" y="81"/>
                  </a:lnTo>
                  <a:lnTo>
                    <a:pt x="72" y="23"/>
                  </a:lnTo>
                  <a:lnTo>
                    <a:pt x="49" y="0"/>
                  </a:lnTo>
                  <a:close/>
                  <a:moveTo>
                    <a:pt x="62" y="72"/>
                  </a:moveTo>
                  <a:lnTo>
                    <a:pt x="11" y="72"/>
                  </a:lnTo>
                  <a:lnTo>
                    <a:pt x="11" y="10"/>
                  </a:lnTo>
                  <a:lnTo>
                    <a:pt x="45" y="10"/>
                  </a:lnTo>
                  <a:lnTo>
                    <a:pt x="62" y="27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208"/>
            <p:cNvSpPr>
              <a:spLocks/>
            </p:cNvSpPr>
            <p:nvPr/>
          </p:nvSpPr>
          <p:spPr bwMode="auto">
            <a:xfrm>
              <a:off x="6765914" y="3543335"/>
              <a:ext cx="25400" cy="47625"/>
            </a:xfrm>
            <a:custGeom>
              <a:avLst/>
              <a:gdLst>
                <a:gd name="T0" fmla="*/ 0 w 16"/>
                <a:gd name="T1" fmla="*/ 14 h 30"/>
                <a:gd name="T2" fmla="*/ 16 w 16"/>
                <a:gd name="T3" fmla="*/ 30 h 30"/>
                <a:gd name="T4" fmla="*/ 16 w 16"/>
                <a:gd name="T5" fmla="*/ 24 h 30"/>
                <a:gd name="T6" fmla="*/ 7 w 16"/>
                <a:gd name="T7" fmla="*/ 14 h 30"/>
                <a:gd name="T8" fmla="*/ 16 w 16"/>
                <a:gd name="T9" fmla="*/ 7 h 30"/>
                <a:gd name="T10" fmla="*/ 16 w 16"/>
                <a:gd name="T11" fmla="*/ 0 h 30"/>
                <a:gd name="T12" fmla="*/ 4 w 16"/>
                <a:gd name="T13" fmla="*/ 12 h 30"/>
                <a:gd name="T14" fmla="*/ 0 w 16"/>
                <a:gd name="T15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14"/>
                  </a:moveTo>
                  <a:lnTo>
                    <a:pt x="16" y="30"/>
                  </a:lnTo>
                  <a:lnTo>
                    <a:pt x="16" y="24"/>
                  </a:lnTo>
                  <a:lnTo>
                    <a:pt x="7" y="14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4" y="1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09"/>
            <p:cNvSpPr>
              <a:spLocks/>
            </p:cNvSpPr>
            <p:nvPr/>
          </p:nvSpPr>
          <p:spPr bwMode="auto">
            <a:xfrm>
              <a:off x="6805613" y="3541713"/>
              <a:ext cx="25400" cy="47625"/>
            </a:xfrm>
            <a:custGeom>
              <a:avLst/>
              <a:gdLst>
                <a:gd name="T0" fmla="*/ 0 w 16"/>
                <a:gd name="T1" fmla="*/ 8 h 30"/>
                <a:gd name="T2" fmla="*/ 9 w 16"/>
                <a:gd name="T3" fmla="*/ 15 h 30"/>
                <a:gd name="T4" fmla="*/ 0 w 16"/>
                <a:gd name="T5" fmla="*/ 23 h 30"/>
                <a:gd name="T6" fmla="*/ 0 w 16"/>
                <a:gd name="T7" fmla="*/ 30 h 30"/>
                <a:gd name="T8" fmla="*/ 12 w 16"/>
                <a:gd name="T9" fmla="*/ 19 h 30"/>
                <a:gd name="T10" fmla="*/ 16 w 16"/>
                <a:gd name="T11" fmla="*/ 15 h 30"/>
                <a:gd name="T12" fmla="*/ 0 w 16"/>
                <a:gd name="T13" fmla="*/ 0 h 30"/>
                <a:gd name="T14" fmla="*/ 0 w 16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8"/>
                  </a:moveTo>
                  <a:lnTo>
                    <a:pt x="9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2" y="19"/>
                  </a:lnTo>
                  <a:lnTo>
                    <a:pt x="16" y="15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238667" y="4131309"/>
            <a:ext cx="125235" cy="142874"/>
            <a:chOff x="7000705" y="3494063"/>
            <a:chExt cx="112710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03" name="Freeform 210"/>
            <p:cNvSpPr>
              <a:spLocks noEditPoints="1"/>
            </p:cNvSpPr>
            <p:nvPr/>
          </p:nvSpPr>
          <p:spPr bwMode="auto">
            <a:xfrm>
              <a:off x="7000705" y="3494063"/>
              <a:ext cx="112710" cy="128587"/>
            </a:xfrm>
            <a:custGeom>
              <a:avLst/>
              <a:gdLst>
                <a:gd name="T0" fmla="*/ 47 w 71"/>
                <a:gd name="T1" fmla="*/ 0 h 81"/>
                <a:gd name="T2" fmla="*/ 0 w 71"/>
                <a:gd name="T3" fmla="*/ 0 h 81"/>
                <a:gd name="T4" fmla="*/ 0 w 71"/>
                <a:gd name="T5" fmla="*/ 81 h 81"/>
                <a:gd name="T6" fmla="*/ 71 w 71"/>
                <a:gd name="T7" fmla="*/ 81 h 81"/>
                <a:gd name="T8" fmla="*/ 71 w 71"/>
                <a:gd name="T9" fmla="*/ 23 h 81"/>
                <a:gd name="T10" fmla="*/ 47 w 71"/>
                <a:gd name="T11" fmla="*/ 0 h 81"/>
                <a:gd name="T12" fmla="*/ 62 w 71"/>
                <a:gd name="T13" fmla="*/ 72 h 81"/>
                <a:gd name="T14" fmla="*/ 11 w 71"/>
                <a:gd name="T15" fmla="*/ 72 h 81"/>
                <a:gd name="T16" fmla="*/ 11 w 71"/>
                <a:gd name="T17" fmla="*/ 10 h 81"/>
                <a:gd name="T18" fmla="*/ 43 w 71"/>
                <a:gd name="T19" fmla="*/ 10 h 81"/>
                <a:gd name="T20" fmla="*/ 62 w 71"/>
                <a:gd name="T21" fmla="*/ 27 h 81"/>
                <a:gd name="T22" fmla="*/ 62 w 71"/>
                <a:gd name="T23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1">
                  <a:moveTo>
                    <a:pt x="4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1" y="81"/>
                  </a:lnTo>
                  <a:lnTo>
                    <a:pt x="71" y="23"/>
                  </a:lnTo>
                  <a:lnTo>
                    <a:pt x="47" y="0"/>
                  </a:lnTo>
                  <a:close/>
                  <a:moveTo>
                    <a:pt x="62" y="72"/>
                  </a:moveTo>
                  <a:lnTo>
                    <a:pt x="11" y="72"/>
                  </a:lnTo>
                  <a:lnTo>
                    <a:pt x="11" y="10"/>
                  </a:lnTo>
                  <a:lnTo>
                    <a:pt x="43" y="10"/>
                  </a:lnTo>
                  <a:lnTo>
                    <a:pt x="62" y="27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211"/>
            <p:cNvSpPr>
              <a:spLocks noChangeArrowheads="1"/>
            </p:cNvSpPr>
            <p:nvPr/>
          </p:nvSpPr>
          <p:spPr bwMode="auto">
            <a:xfrm>
              <a:off x="7026121" y="3582962"/>
              <a:ext cx="14287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212"/>
            <p:cNvSpPr>
              <a:spLocks noChangeArrowheads="1"/>
            </p:cNvSpPr>
            <p:nvPr/>
          </p:nvSpPr>
          <p:spPr bwMode="auto">
            <a:xfrm>
              <a:off x="7048462" y="3541731"/>
              <a:ext cx="17463" cy="571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213"/>
            <p:cNvSpPr>
              <a:spLocks noChangeArrowheads="1"/>
            </p:cNvSpPr>
            <p:nvPr/>
          </p:nvSpPr>
          <p:spPr bwMode="auto">
            <a:xfrm>
              <a:off x="7073901" y="3565526"/>
              <a:ext cx="15875" cy="333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7" name="Freeform 214"/>
          <p:cNvSpPr>
            <a:spLocks noEditPoints="1"/>
          </p:cNvSpPr>
          <p:nvPr/>
        </p:nvSpPr>
        <p:spPr bwMode="auto">
          <a:xfrm>
            <a:off x="2243758" y="4131334"/>
            <a:ext cx="125236" cy="142875"/>
          </a:xfrm>
          <a:custGeom>
            <a:avLst/>
            <a:gdLst>
              <a:gd name="T0" fmla="*/ 49 w 71"/>
              <a:gd name="T1" fmla="*/ 0 h 81"/>
              <a:gd name="T2" fmla="*/ 0 w 71"/>
              <a:gd name="T3" fmla="*/ 0 h 81"/>
              <a:gd name="T4" fmla="*/ 0 w 71"/>
              <a:gd name="T5" fmla="*/ 81 h 81"/>
              <a:gd name="T6" fmla="*/ 71 w 71"/>
              <a:gd name="T7" fmla="*/ 81 h 81"/>
              <a:gd name="T8" fmla="*/ 71 w 71"/>
              <a:gd name="T9" fmla="*/ 23 h 81"/>
              <a:gd name="T10" fmla="*/ 49 w 71"/>
              <a:gd name="T11" fmla="*/ 0 h 81"/>
              <a:gd name="T12" fmla="*/ 62 w 71"/>
              <a:gd name="T13" fmla="*/ 72 h 81"/>
              <a:gd name="T14" fmla="*/ 11 w 71"/>
              <a:gd name="T15" fmla="*/ 72 h 81"/>
              <a:gd name="T16" fmla="*/ 11 w 71"/>
              <a:gd name="T17" fmla="*/ 10 h 81"/>
              <a:gd name="T18" fmla="*/ 20 w 71"/>
              <a:gd name="T19" fmla="*/ 10 h 81"/>
              <a:gd name="T20" fmla="*/ 20 w 71"/>
              <a:gd name="T21" fmla="*/ 56 h 81"/>
              <a:gd name="T22" fmla="*/ 30 w 71"/>
              <a:gd name="T23" fmla="*/ 40 h 81"/>
              <a:gd name="T24" fmla="*/ 41 w 71"/>
              <a:gd name="T25" fmla="*/ 56 h 81"/>
              <a:gd name="T26" fmla="*/ 41 w 71"/>
              <a:gd name="T27" fmla="*/ 10 h 81"/>
              <a:gd name="T28" fmla="*/ 43 w 71"/>
              <a:gd name="T29" fmla="*/ 10 h 81"/>
              <a:gd name="T30" fmla="*/ 62 w 71"/>
              <a:gd name="T31" fmla="*/ 27 h 81"/>
              <a:gd name="T32" fmla="*/ 62 w 71"/>
              <a:gd name="T33" fmla="*/ 7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1" h="81">
                <a:moveTo>
                  <a:pt x="49" y="0"/>
                </a:moveTo>
                <a:lnTo>
                  <a:pt x="0" y="0"/>
                </a:lnTo>
                <a:lnTo>
                  <a:pt x="0" y="81"/>
                </a:lnTo>
                <a:lnTo>
                  <a:pt x="71" y="81"/>
                </a:lnTo>
                <a:lnTo>
                  <a:pt x="71" y="23"/>
                </a:lnTo>
                <a:lnTo>
                  <a:pt x="49" y="0"/>
                </a:lnTo>
                <a:close/>
                <a:moveTo>
                  <a:pt x="62" y="72"/>
                </a:moveTo>
                <a:lnTo>
                  <a:pt x="11" y="72"/>
                </a:lnTo>
                <a:lnTo>
                  <a:pt x="11" y="10"/>
                </a:lnTo>
                <a:lnTo>
                  <a:pt x="20" y="10"/>
                </a:lnTo>
                <a:lnTo>
                  <a:pt x="20" y="56"/>
                </a:lnTo>
                <a:lnTo>
                  <a:pt x="30" y="40"/>
                </a:lnTo>
                <a:lnTo>
                  <a:pt x="41" y="56"/>
                </a:lnTo>
                <a:lnTo>
                  <a:pt x="41" y="10"/>
                </a:lnTo>
                <a:lnTo>
                  <a:pt x="43" y="10"/>
                </a:lnTo>
                <a:lnTo>
                  <a:pt x="62" y="27"/>
                </a:lnTo>
                <a:lnTo>
                  <a:pt x="62" y="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08" name="그룹 307"/>
          <p:cNvGrpSpPr/>
          <p:nvPr/>
        </p:nvGrpSpPr>
        <p:grpSpPr>
          <a:xfrm>
            <a:off x="1938640" y="4131310"/>
            <a:ext cx="125236" cy="142874"/>
            <a:chOff x="4930849" y="3494064"/>
            <a:chExt cx="112714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09" name="Freeform 215"/>
            <p:cNvSpPr>
              <a:spLocks noEditPoints="1"/>
            </p:cNvSpPr>
            <p:nvPr/>
          </p:nvSpPr>
          <p:spPr bwMode="auto">
            <a:xfrm>
              <a:off x="4930849" y="3494064"/>
              <a:ext cx="112714" cy="128587"/>
            </a:xfrm>
            <a:custGeom>
              <a:avLst/>
              <a:gdLst>
                <a:gd name="T0" fmla="*/ 47 w 71"/>
                <a:gd name="T1" fmla="*/ 0 h 81"/>
                <a:gd name="T2" fmla="*/ 0 w 71"/>
                <a:gd name="T3" fmla="*/ 0 h 81"/>
                <a:gd name="T4" fmla="*/ 0 w 71"/>
                <a:gd name="T5" fmla="*/ 81 h 81"/>
                <a:gd name="T6" fmla="*/ 71 w 71"/>
                <a:gd name="T7" fmla="*/ 81 h 81"/>
                <a:gd name="T8" fmla="*/ 71 w 71"/>
                <a:gd name="T9" fmla="*/ 23 h 81"/>
                <a:gd name="T10" fmla="*/ 47 w 71"/>
                <a:gd name="T11" fmla="*/ 0 h 81"/>
                <a:gd name="T12" fmla="*/ 30 w 71"/>
                <a:gd name="T13" fmla="*/ 40 h 81"/>
                <a:gd name="T14" fmla="*/ 36 w 71"/>
                <a:gd name="T15" fmla="*/ 40 h 81"/>
                <a:gd name="T16" fmla="*/ 36 w 71"/>
                <a:gd name="T17" fmla="*/ 35 h 81"/>
                <a:gd name="T18" fmla="*/ 30 w 71"/>
                <a:gd name="T19" fmla="*/ 35 h 81"/>
                <a:gd name="T20" fmla="*/ 30 w 71"/>
                <a:gd name="T21" fmla="*/ 30 h 81"/>
                <a:gd name="T22" fmla="*/ 36 w 71"/>
                <a:gd name="T23" fmla="*/ 30 h 81"/>
                <a:gd name="T24" fmla="*/ 36 w 71"/>
                <a:gd name="T25" fmla="*/ 26 h 81"/>
                <a:gd name="T26" fmla="*/ 30 w 71"/>
                <a:gd name="T27" fmla="*/ 26 h 81"/>
                <a:gd name="T28" fmla="*/ 30 w 71"/>
                <a:gd name="T29" fmla="*/ 21 h 81"/>
                <a:gd name="T30" fmla="*/ 36 w 71"/>
                <a:gd name="T31" fmla="*/ 21 h 81"/>
                <a:gd name="T32" fmla="*/ 36 w 71"/>
                <a:gd name="T33" fmla="*/ 15 h 81"/>
                <a:gd name="T34" fmla="*/ 30 w 71"/>
                <a:gd name="T35" fmla="*/ 15 h 81"/>
                <a:gd name="T36" fmla="*/ 30 w 71"/>
                <a:gd name="T37" fmla="*/ 10 h 81"/>
                <a:gd name="T38" fmla="*/ 36 w 71"/>
                <a:gd name="T39" fmla="*/ 10 h 81"/>
                <a:gd name="T40" fmla="*/ 36 w 71"/>
                <a:gd name="T41" fmla="*/ 15 h 81"/>
                <a:gd name="T42" fmla="*/ 41 w 71"/>
                <a:gd name="T43" fmla="*/ 15 h 81"/>
                <a:gd name="T44" fmla="*/ 41 w 71"/>
                <a:gd name="T45" fmla="*/ 21 h 81"/>
                <a:gd name="T46" fmla="*/ 36 w 71"/>
                <a:gd name="T47" fmla="*/ 21 h 81"/>
                <a:gd name="T48" fmla="*/ 36 w 71"/>
                <a:gd name="T49" fmla="*/ 26 h 81"/>
                <a:gd name="T50" fmla="*/ 41 w 71"/>
                <a:gd name="T51" fmla="*/ 26 h 81"/>
                <a:gd name="T52" fmla="*/ 41 w 71"/>
                <a:gd name="T53" fmla="*/ 30 h 81"/>
                <a:gd name="T54" fmla="*/ 36 w 71"/>
                <a:gd name="T55" fmla="*/ 30 h 81"/>
                <a:gd name="T56" fmla="*/ 36 w 71"/>
                <a:gd name="T57" fmla="*/ 35 h 81"/>
                <a:gd name="T58" fmla="*/ 41 w 71"/>
                <a:gd name="T59" fmla="*/ 35 h 81"/>
                <a:gd name="T60" fmla="*/ 41 w 71"/>
                <a:gd name="T61" fmla="*/ 40 h 81"/>
                <a:gd name="T62" fmla="*/ 36 w 71"/>
                <a:gd name="T63" fmla="*/ 40 h 81"/>
                <a:gd name="T64" fmla="*/ 36 w 71"/>
                <a:gd name="T65" fmla="*/ 45 h 81"/>
                <a:gd name="T66" fmla="*/ 41 w 71"/>
                <a:gd name="T67" fmla="*/ 45 h 81"/>
                <a:gd name="T68" fmla="*/ 41 w 71"/>
                <a:gd name="T69" fmla="*/ 51 h 81"/>
                <a:gd name="T70" fmla="*/ 36 w 71"/>
                <a:gd name="T71" fmla="*/ 51 h 81"/>
                <a:gd name="T72" fmla="*/ 36 w 71"/>
                <a:gd name="T73" fmla="*/ 45 h 81"/>
                <a:gd name="T74" fmla="*/ 30 w 71"/>
                <a:gd name="T75" fmla="*/ 45 h 81"/>
                <a:gd name="T76" fmla="*/ 30 w 71"/>
                <a:gd name="T77" fmla="*/ 40 h 81"/>
                <a:gd name="T78" fmla="*/ 20 w 71"/>
                <a:gd name="T79" fmla="*/ 72 h 81"/>
                <a:gd name="T80" fmla="*/ 9 w 71"/>
                <a:gd name="T81" fmla="*/ 72 h 81"/>
                <a:gd name="T82" fmla="*/ 9 w 71"/>
                <a:gd name="T83" fmla="*/ 10 h 81"/>
                <a:gd name="T84" fmla="*/ 25 w 71"/>
                <a:gd name="T85" fmla="*/ 10 h 81"/>
                <a:gd name="T86" fmla="*/ 25 w 71"/>
                <a:gd name="T87" fmla="*/ 51 h 81"/>
                <a:gd name="T88" fmla="*/ 20 w 71"/>
                <a:gd name="T89" fmla="*/ 51 h 81"/>
                <a:gd name="T90" fmla="*/ 20 w 71"/>
                <a:gd name="T91" fmla="*/ 72 h 81"/>
                <a:gd name="T92" fmla="*/ 46 w 71"/>
                <a:gd name="T93" fmla="*/ 77 h 81"/>
                <a:gd name="T94" fmla="*/ 25 w 71"/>
                <a:gd name="T95" fmla="*/ 77 h 81"/>
                <a:gd name="T96" fmla="*/ 25 w 71"/>
                <a:gd name="T97" fmla="*/ 56 h 81"/>
                <a:gd name="T98" fmla="*/ 46 w 71"/>
                <a:gd name="T99" fmla="*/ 56 h 81"/>
                <a:gd name="T100" fmla="*/ 46 w 71"/>
                <a:gd name="T101" fmla="*/ 77 h 81"/>
                <a:gd name="T102" fmla="*/ 60 w 71"/>
                <a:gd name="T103" fmla="*/ 72 h 81"/>
                <a:gd name="T104" fmla="*/ 51 w 71"/>
                <a:gd name="T105" fmla="*/ 72 h 81"/>
                <a:gd name="T106" fmla="*/ 51 w 71"/>
                <a:gd name="T107" fmla="*/ 51 h 81"/>
                <a:gd name="T108" fmla="*/ 46 w 71"/>
                <a:gd name="T109" fmla="*/ 51 h 81"/>
                <a:gd name="T110" fmla="*/ 46 w 71"/>
                <a:gd name="T111" fmla="*/ 13 h 81"/>
                <a:gd name="T112" fmla="*/ 60 w 71"/>
                <a:gd name="T113" fmla="*/ 27 h 81"/>
                <a:gd name="T114" fmla="*/ 60 w 71"/>
                <a:gd name="T115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" h="81">
                  <a:moveTo>
                    <a:pt x="4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71" y="81"/>
                  </a:lnTo>
                  <a:lnTo>
                    <a:pt x="71" y="23"/>
                  </a:lnTo>
                  <a:lnTo>
                    <a:pt x="47" y="0"/>
                  </a:lnTo>
                  <a:close/>
                  <a:moveTo>
                    <a:pt x="30" y="40"/>
                  </a:moveTo>
                  <a:lnTo>
                    <a:pt x="36" y="40"/>
                  </a:lnTo>
                  <a:lnTo>
                    <a:pt x="36" y="35"/>
                  </a:lnTo>
                  <a:lnTo>
                    <a:pt x="30" y="35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30" y="26"/>
                  </a:lnTo>
                  <a:lnTo>
                    <a:pt x="30" y="21"/>
                  </a:lnTo>
                  <a:lnTo>
                    <a:pt x="36" y="21"/>
                  </a:lnTo>
                  <a:lnTo>
                    <a:pt x="36" y="15"/>
                  </a:lnTo>
                  <a:lnTo>
                    <a:pt x="30" y="15"/>
                  </a:lnTo>
                  <a:lnTo>
                    <a:pt x="30" y="10"/>
                  </a:lnTo>
                  <a:lnTo>
                    <a:pt x="36" y="10"/>
                  </a:lnTo>
                  <a:lnTo>
                    <a:pt x="36" y="15"/>
                  </a:lnTo>
                  <a:lnTo>
                    <a:pt x="41" y="15"/>
                  </a:lnTo>
                  <a:lnTo>
                    <a:pt x="41" y="21"/>
                  </a:lnTo>
                  <a:lnTo>
                    <a:pt x="36" y="21"/>
                  </a:lnTo>
                  <a:lnTo>
                    <a:pt x="36" y="26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36" y="30"/>
                  </a:lnTo>
                  <a:lnTo>
                    <a:pt x="36" y="35"/>
                  </a:lnTo>
                  <a:lnTo>
                    <a:pt x="41" y="35"/>
                  </a:lnTo>
                  <a:lnTo>
                    <a:pt x="41" y="40"/>
                  </a:lnTo>
                  <a:lnTo>
                    <a:pt x="36" y="40"/>
                  </a:lnTo>
                  <a:lnTo>
                    <a:pt x="36" y="45"/>
                  </a:lnTo>
                  <a:lnTo>
                    <a:pt x="41" y="45"/>
                  </a:lnTo>
                  <a:lnTo>
                    <a:pt x="41" y="51"/>
                  </a:lnTo>
                  <a:lnTo>
                    <a:pt x="36" y="51"/>
                  </a:lnTo>
                  <a:lnTo>
                    <a:pt x="36" y="45"/>
                  </a:lnTo>
                  <a:lnTo>
                    <a:pt x="30" y="45"/>
                  </a:lnTo>
                  <a:lnTo>
                    <a:pt x="30" y="40"/>
                  </a:lnTo>
                  <a:close/>
                  <a:moveTo>
                    <a:pt x="20" y="72"/>
                  </a:moveTo>
                  <a:lnTo>
                    <a:pt x="9" y="72"/>
                  </a:lnTo>
                  <a:lnTo>
                    <a:pt x="9" y="10"/>
                  </a:lnTo>
                  <a:lnTo>
                    <a:pt x="25" y="10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72"/>
                  </a:lnTo>
                  <a:close/>
                  <a:moveTo>
                    <a:pt x="46" y="77"/>
                  </a:moveTo>
                  <a:lnTo>
                    <a:pt x="25" y="77"/>
                  </a:lnTo>
                  <a:lnTo>
                    <a:pt x="25" y="56"/>
                  </a:lnTo>
                  <a:lnTo>
                    <a:pt x="46" y="56"/>
                  </a:lnTo>
                  <a:lnTo>
                    <a:pt x="46" y="77"/>
                  </a:lnTo>
                  <a:close/>
                  <a:moveTo>
                    <a:pt x="60" y="72"/>
                  </a:moveTo>
                  <a:lnTo>
                    <a:pt x="51" y="72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6" y="13"/>
                  </a:lnTo>
                  <a:lnTo>
                    <a:pt x="60" y="27"/>
                  </a:lnTo>
                  <a:lnTo>
                    <a:pt x="60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216"/>
            <p:cNvSpPr>
              <a:spLocks noChangeArrowheads="1"/>
            </p:cNvSpPr>
            <p:nvPr/>
          </p:nvSpPr>
          <p:spPr bwMode="auto">
            <a:xfrm>
              <a:off x="4978401" y="3590926"/>
              <a:ext cx="17463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1" name="그룹 310"/>
          <p:cNvGrpSpPr/>
          <p:nvPr/>
        </p:nvGrpSpPr>
        <p:grpSpPr>
          <a:xfrm>
            <a:off x="2243758" y="4418868"/>
            <a:ext cx="125236" cy="142877"/>
            <a:chOff x="5205413" y="3752849"/>
            <a:chExt cx="112713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2" name="Freeform 217"/>
            <p:cNvSpPr>
              <a:spLocks noEditPoints="1"/>
            </p:cNvSpPr>
            <p:nvPr/>
          </p:nvSpPr>
          <p:spPr bwMode="auto">
            <a:xfrm>
              <a:off x="5230813" y="3752849"/>
              <a:ext cx="63500" cy="31750"/>
            </a:xfrm>
            <a:custGeom>
              <a:avLst/>
              <a:gdLst>
                <a:gd name="T0" fmla="*/ 40 w 40"/>
                <a:gd name="T1" fmla="*/ 9 h 20"/>
                <a:gd name="T2" fmla="*/ 30 w 40"/>
                <a:gd name="T3" fmla="*/ 9 h 20"/>
                <a:gd name="T4" fmla="*/ 29 w 40"/>
                <a:gd name="T5" fmla="*/ 5 h 20"/>
                <a:gd name="T6" fmla="*/ 27 w 40"/>
                <a:gd name="T7" fmla="*/ 3 h 20"/>
                <a:gd name="T8" fmla="*/ 23 w 40"/>
                <a:gd name="T9" fmla="*/ 0 h 20"/>
                <a:gd name="T10" fmla="*/ 19 w 40"/>
                <a:gd name="T11" fmla="*/ 0 h 20"/>
                <a:gd name="T12" fmla="*/ 15 w 40"/>
                <a:gd name="T13" fmla="*/ 0 h 20"/>
                <a:gd name="T14" fmla="*/ 13 w 40"/>
                <a:gd name="T15" fmla="*/ 3 h 20"/>
                <a:gd name="T16" fmla="*/ 10 w 40"/>
                <a:gd name="T17" fmla="*/ 5 h 20"/>
                <a:gd name="T18" fmla="*/ 9 w 40"/>
                <a:gd name="T19" fmla="*/ 9 h 20"/>
                <a:gd name="T20" fmla="*/ 0 w 40"/>
                <a:gd name="T21" fmla="*/ 9 h 20"/>
                <a:gd name="T22" fmla="*/ 0 w 40"/>
                <a:gd name="T23" fmla="*/ 20 h 20"/>
                <a:gd name="T24" fmla="*/ 40 w 40"/>
                <a:gd name="T25" fmla="*/ 20 h 20"/>
                <a:gd name="T26" fmla="*/ 40 w 40"/>
                <a:gd name="T27" fmla="*/ 9 h 20"/>
                <a:gd name="T28" fmla="*/ 19 w 40"/>
                <a:gd name="T29" fmla="*/ 15 h 20"/>
                <a:gd name="T30" fmla="*/ 17 w 40"/>
                <a:gd name="T31" fmla="*/ 15 h 20"/>
                <a:gd name="T32" fmla="*/ 15 w 40"/>
                <a:gd name="T33" fmla="*/ 12 h 20"/>
                <a:gd name="T34" fmla="*/ 14 w 40"/>
                <a:gd name="T35" fmla="*/ 9 h 20"/>
                <a:gd name="T36" fmla="*/ 15 w 40"/>
                <a:gd name="T37" fmla="*/ 7 h 20"/>
                <a:gd name="T38" fmla="*/ 17 w 40"/>
                <a:gd name="T39" fmla="*/ 5 h 20"/>
                <a:gd name="T40" fmla="*/ 19 w 40"/>
                <a:gd name="T41" fmla="*/ 5 h 20"/>
                <a:gd name="T42" fmla="*/ 22 w 40"/>
                <a:gd name="T43" fmla="*/ 5 h 20"/>
                <a:gd name="T44" fmla="*/ 25 w 40"/>
                <a:gd name="T45" fmla="*/ 7 h 20"/>
                <a:gd name="T46" fmla="*/ 25 w 40"/>
                <a:gd name="T47" fmla="*/ 9 h 20"/>
                <a:gd name="T48" fmla="*/ 25 w 40"/>
                <a:gd name="T49" fmla="*/ 12 h 20"/>
                <a:gd name="T50" fmla="*/ 22 w 40"/>
                <a:gd name="T51" fmla="*/ 15 h 20"/>
                <a:gd name="T52" fmla="*/ 19 w 40"/>
                <a:gd name="T5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20">
                  <a:moveTo>
                    <a:pt x="40" y="9"/>
                  </a:moveTo>
                  <a:lnTo>
                    <a:pt x="30" y="9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20"/>
                  </a:lnTo>
                  <a:lnTo>
                    <a:pt x="40" y="20"/>
                  </a:lnTo>
                  <a:lnTo>
                    <a:pt x="40" y="9"/>
                  </a:lnTo>
                  <a:close/>
                  <a:moveTo>
                    <a:pt x="19" y="15"/>
                  </a:moveTo>
                  <a:lnTo>
                    <a:pt x="17" y="15"/>
                  </a:lnTo>
                  <a:lnTo>
                    <a:pt x="15" y="12"/>
                  </a:lnTo>
                  <a:lnTo>
                    <a:pt x="14" y="9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2" y="15"/>
                  </a:lnTo>
                  <a:lnTo>
                    <a:pt x="19" y="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18"/>
            <p:cNvSpPr>
              <a:spLocks noEditPoints="1"/>
            </p:cNvSpPr>
            <p:nvPr/>
          </p:nvSpPr>
          <p:spPr bwMode="auto">
            <a:xfrm>
              <a:off x="5205413" y="3767138"/>
              <a:ext cx="112713" cy="114300"/>
            </a:xfrm>
            <a:custGeom>
              <a:avLst/>
              <a:gdLst>
                <a:gd name="T0" fmla="*/ 62 w 71"/>
                <a:gd name="T1" fmla="*/ 0 h 72"/>
                <a:gd name="T2" fmla="*/ 62 w 71"/>
                <a:gd name="T3" fmla="*/ 16 h 72"/>
                <a:gd name="T4" fmla="*/ 11 w 71"/>
                <a:gd name="T5" fmla="*/ 16 h 72"/>
                <a:gd name="T6" fmla="*/ 11 w 71"/>
                <a:gd name="T7" fmla="*/ 0 h 72"/>
                <a:gd name="T8" fmla="*/ 0 w 71"/>
                <a:gd name="T9" fmla="*/ 0 h 72"/>
                <a:gd name="T10" fmla="*/ 0 w 71"/>
                <a:gd name="T11" fmla="*/ 72 h 72"/>
                <a:gd name="T12" fmla="*/ 71 w 71"/>
                <a:gd name="T13" fmla="*/ 72 h 72"/>
                <a:gd name="T14" fmla="*/ 71 w 71"/>
                <a:gd name="T15" fmla="*/ 0 h 72"/>
                <a:gd name="T16" fmla="*/ 62 w 71"/>
                <a:gd name="T17" fmla="*/ 0 h 72"/>
                <a:gd name="T18" fmla="*/ 33 w 71"/>
                <a:gd name="T19" fmla="*/ 62 h 72"/>
                <a:gd name="T20" fmla="*/ 30 w 71"/>
                <a:gd name="T21" fmla="*/ 58 h 72"/>
                <a:gd name="T22" fmla="*/ 16 w 71"/>
                <a:gd name="T23" fmla="*/ 44 h 72"/>
                <a:gd name="T24" fmla="*/ 22 w 71"/>
                <a:gd name="T25" fmla="*/ 36 h 72"/>
                <a:gd name="T26" fmla="*/ 33 w 71"/>
                <a:gd name="T27" fmla="*/ 48 h 72"/>
                <a:gd name="T28" fmla="*/ 54 w 71"/>
                <a:gd name="T29" fmla="*/ 27 h 72"/>
                <a:gd name="T30" fmla="*/ 62 w 71"/>
                <a:gd name="T31" fmla="*/ 33 h 72"/>
                <a:gd name="T32" fmla="*/ 33 w 71"/>
                <a:gd name="T3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62" y="0"/>
                  </a:moveTo>
                  <a:lnTo>
                    <a:pt x="62" y="16"/>
                  </a:lnTo>
                  <a:lnTo>
                    <a:pt x="11" y="1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71" y="72"/>
                  </a:lnTo>
                  <a:lnTo>
                    <a:pt x="71" y="0"/>
                  </a:lnTo>
                  <a:lnTo>
                    <a:pt x="62" y="0"/>
                  </a:lnTo>
                  <a:close/>
                  <a:moveTo>
                    <a:pt x="33" y="62"/>
                  </a:moveTo>
                  <a:lnTo>
                    <a:pt x="30" y="58"/>
                  </a:lnTo>
                  <a:lnTo>
                    <a:pt x="16" y="44"/>
                  </a:lnTo>
                  <a:lnTo>
                    <a:pt x="22" y="36"/>
                  </a:lnTo>
                  <a:lnTo>
                    <a:pt x="33" y="48"/>
                  </a:lnTo>
                  <a:lnTo>
                    <a:pt x="54" y="27"/>
                  </a:lnTo>
                  <a:lnTo>
                    <a:pt x="62" y="33"/>
                  </a:lnTo>
                  <a:lnTo>
                    <a:pt x="33" y="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4" name="Freeform 219"/>
          <p:cNvSpPr>
            <a:spLocks/>
          </p:cNvSpPr>
          <p:nvPr/>
        </p:nvSpPr>
        <p:spPr bwMode="auto">
          <a:xfrm>
            <a:off x="1651093" y="4418848"/>
            <a:ext cx="135820" cy="125236"/>
          </a:xfrm>
          <a:custGeom>
            <a:avLst/>
            <a:gdLst>
              <a:gd name="T0" fmla="*/ 74 w 77"/>
              <a:gd name="T1" fmla="*/ 2 h 71"/>
              <a:gd name="T2" fmla="*/ 72 w 77"/>
              <a:gd name="T3" fmla="*/ 0 h 71"/>
              <a:gd name="T4" fmla="*/ 68 w 77"/>
              <a:gd name="T5" fmla="*/ 0 h 71"/>
              <a:gd name="T6" fmla="*/ 65 w 77"/>
              <a:gd name="T7" fmla="*/ 0 h 71"/>
              <a:gd name="T8" fmla="*/ 64 w 77"/>
              <a:gd name="T9" fmla="*/ 3 h 71"/>
              <a:gd name="T10" fmla="*/ 26 w 77"/>
              <a:gd name="T11" fmla="*/ 49 h 71"/>
              <a:gd name="T12" fmla="*/ 13 w 77"/>
              <a:gd name="T13" fmla="*/ 34 h 71"/>
              <a:gd name="T14" fmla="*/ 11 w 77"/>
              <a:gd name="T15" fmla="*/ 33 h 71"/>
              <a:gd name="T16" fmla="*/ 7 w 77"/>
              <a:gd name="T17" fmla="*/ 32 h 71"/>
              <a:gd name="T18" fmla="*/ 5 w 77"/>
              <a:gd name="T19" fmla="*/ 32 h 71"/>
              <a:gd name="T20" fmla="*/ 2 w 77"/>
              <a:gd name="T21" fmla="*/ 33 h 71"/>
              <a:gd name="T22" fmla="*/ 1 w 77"/>
              <a:gd name="T23" fmla="*/ 36 h 71"/>
              <a:gd name="T24" fmla="*/ 0 w 77"/>
              <a:gd name="T25" fmla="*/ 38 h 71"/>
              <a:gd name="T26" fmla="*/ 0 w 77"/>
              <a:gd name="T27" fmla="*/ 41 h 71"/>
              <a:gd name="T28" fmla="*/ 1 w 77"/>
              <a:gd name="T29" fmla="*/ 42 h 71"/>
              <a:gd name="T30" fmla="*/ 26 w 77"/>
              <a:gd name="T31" fmla="*/ 71 h 71"/>
              <a:gd name="T32" fmla="*/ 76 w 77"/>
              <a:gd name="T33" fmla="*/ 11 h 71"/>
              <a:gd name="T34" fmla="*/ 77 w 77"/>
              <a:gd name="T35" fmla="*/ 8 h 71"/>
              <a:gd name="T36" fmla="*/ 77 w 77"/>
              <a:gd name="T37" fmla="*/ 5 h 71"/>
              <a:gd name="T38" fmla="*/ 76 w 77"/>
              <a:gd name="T39" fmla="*/ 3 h 71"/>
              <a:gd name="T40" fmla="*/ 74 w 77"/>
              <a:gd name="T41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" h="71">
                <a:moveTo>
                  <a:pt x="74" y="2"/>
                </a:moveTo>
                <a:lnTo>
                  <a:pt x="72" y="0"/>
                </a:lnTo>
                <a:lnTo>
                  <a:pt x="68" y="0"/>
                </a:lnTo>
                <a:lnTo>
                  <a:pt x="65" y="0"/>
                </a:lnTo>
                <a:lnTo>
                  <a:pt x="64" y="3"/>
                </a:lnTo>
                <a:lnTo>
                  <a:pt x="26" y="49"/>
                </a:lnTo>
                <a:lnTo>
                  <a:pt x="13" y="34"/>
                </a:lnTo>
                <a:lnTo>
                  <a:pt x="11" y="33"/>
                </a:lnTo>
                <a:lnTo>
                  <a:pt x="7" y="32"/>
                </a:lnTo>
                <a:lnTo>
                  <a:pt x="5" y="32"/>
                </a:lnTo>
                <a:lnTo>
                  <a:pt x="2" y="33"/>
                </a:lnTo>
                <a:lnTo>
                  <a:pt x="1" y="36"/>
                </a:lnTo>
                <a:lnTo>
                  <a:pt x="0" y="38"/>
                </a:lnTo>
                <a:lnTo>
                  <a:pt x="0" y="41"/>
                </a:lnTo>
                <a:lnTo>
                  <a:pt x="1" y="42"/>
                </a:lnTo>
                <a:lnTo>
                  <a:pt x="26" y="71"/>
                </a:lnTo>
                <a:lnTo>
                  <a:pt x="76" y="11"/>
                </a:lnTo>
                <a:lnTo>
                  <a:pt x="77" y="8"/>
                </a:lnTo>
                <a:lnTo>
                  <a:pt x="77" y="5"/>
                </a:lnTo>
                <a:lnTo>
                  <a:pt x="76" y="3"/>
                </a:lnTo>
                <a:lnTo>
                  <a:pt x="74" y="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5" name="Freeform 220"/>
          <p:cNvSpPr>
            <a:spLocks noEditPoints="1"/>
          </p:cNvSpPr>
          <p:nvPr/>
        </p:nvSpPr>
        <p:spPr bwMode="auto">
          <a:xfrm>
            <a:off x="1943898" y="4418848"/>
            <a:ext cx="137583" cy="134055"/>
          </a:xfrm>
          <a:custGeom>
            <a:avLst/>
            <a:gdLst>
              <a:gd name="T0" fmla="*/ 78 w 78"/>
              <a:gd name="T1" fmla="*/ 5 h 76"/>
              <a:gd name="T2" fmla="*/ 73 w 78"/>
              <a:gd name="T3" fmla="*/ 0 h 76"/>
              <a:gd name="T4" fmla="*/ 60 w 78"/>
              <a:gd name="T5" fmla="*/ 15 h 76"/>
              <a:gd name="T6" fmla="*/ 48 w 78"/>
              <a:gd name="T7" fmla="*/ 7 h 76"/>
              <a:gd name="T8" fmla="*/ 35 w 78"/>
              <a:gd name="T9" fmla="*/ 4 h 76"/>
              <a:gd name="T10" fmla="*/ 22 w 78"/>
              <a:gd name="T11" fmla="*/ 8 h 76"/>
              <a:gd name="T12" fmla="*/ 10 w 78"/>
              <a:gd name="T13" fmla="*/ 15 h 76"/>
              <a:gd name="T14" fmla="*/ 3 w 78"/>
              <a:gd name="T15" fmla="*/ 26 h 76"/>
              <a:gd name="T16" fmla="*/ 0 w 78"/>
              <a:gd name="T17" fmla="*/ 41 h 76"/>
              <a:gd name="T18" fmla="*/ 3 w 78"/>
              <a:gd name="T19" fmla="*/ 54 h 76"/>
              <a:gd name="T20" fmla="*/ 10 w 78"/>
              <a:gd name="T21" fmla="*/ 66 h 76"/>
              <a:gd name="T22" fmla="*/ 22 w 78"/>
              <a:gd name="T23" fmla="*/ 74 h 76"/>
              <a:gd name="T24" fmla="*/ 35 w 78"/>
              <a:gd name="T25" fmla="*/ 76 h 76"/>
              <a:gd name="T26" fmla="*/ 50 w 78"/>
              <a:gd name="T27" fmla="*/ 74 h 76"/>
              <a:gd name="T28" fmla="*/ 61 w 78"/>
              <a:gd name="T29" fmla="*/ 66 h 76"/>
              <a:gd name="T30" fmla="*/ 68 w 78"/>
              <a:gd name="T31" fmla="*/ 54 h 76"/>
              <a:gd name="T32" fmla="*/ 72 w 78"/>
              <a:gd name="T33" fmla="*/ 41 h 76"/>
              <a:gd name="T34" fmla="*/ 71 w 78"/>
              <a:gd name="T35" fmla="*/ 33 h 76"/>
              <a:gd name="T36" fmla="*/ 69 w 78"/>
              <a:gd name="T37" fmla="*/ 28 h 76"/>
              <a:gd name="T38" fmla="*/ 65 w 78"/>
              <a:gd name="T39" fmla="*/ 21 h 76"/>
              <a:gd name="T40" fmla="*/ 78 w 78"/>
              <a:gd name="T41" fmla="*/ 5 h 76"/>
              <a:gd name="T42" fmla="*/ 67 w 78"/>
              <a:gd name="T43" fmla="*/ 41 h 76"/>
              <a:gd name="T44" fmla="*/ 64 w 78"/>
              <a:gd name="T45" fmla="*/ 53 h 76"/>
              <a:gd name="T46" fmla="*/ 57 w 78"/>
              <a:gd name="T47" fmla="*/ 62 h 76"/>
              <a:gd name="T48" fmla="*/ 47 w 78"/>
              <a:gd name="T49" fmla="*/ 68 h 76"/>
              <a:gd name="T50" fmla="*/ 35 w 78"/>
              <a:gd name="T51" fmla="*/ 71 h 76"/>
              <a:gd name="T52" fmla="*/ 23 w 78"/>
              <a:gd name="T53" fmla="*/ 68 h 76"/>
              <a:gd name="T54" fmla="*/ 14 w 78"/>
              <a:gd name="T55" fmla="*/ 62 h 76"/>
              <a:gd name="T56" fmla="*/ 8 w 78"/>
              <a:gd name="T57" fmla="*/ 53 h 76"/>
              <a:gd name="T58" fmla="*/ 5 w 78"/>
              <a:gd name="T59" fmla="*/ 41 h 76"/>
              <a:gd name="T60" fmla="*/ 8 w 78"/>
              <a:gd name="T61" fmla="*/ 29 h 76"/>
              <a:gd name="T62" fmla="*/ 14 w 78"/>
              <a:gd name="T63" fmla="*/ 19 h 76"/>
              <a:gd name="T64" fmla="*/ 23 w 78"/>
              <a:gd name="T65" fmla="*/ 12 h 76"/>
              <a:gd name="T66" fmla="*/ 35 w 78"/>
              <a:gd name="T67" fmla="*/ 9 h 76"/>
              <a:gd name="T68" fmla="*/ 43 w 78"/>
              <a:gd name="T69" fmla="*/ 11 h 76"/>
              <a:gd name="T70" fmla="*/ 51 w 78"/>
              <a:gd name="T71" fmla="*/ 13 h 76"/>
              <a:gd name="T72" fmla="*/ 56 w 78"/>
              <a:gd name="T73" fmla="*/ 19 h 76"/>
              <a:gd name="T74" fmla="*/ 35 w 78"/>
              <a:gd name="T75" fmla="*/ 43 h 76"/>
              <a:gd name="T76" fmla="*/ 18 w 78"/>
              <a:gd name="T77" fmla="*/ 28 h 76"/>
              <a:gd name="T78" fmla="*/ 13 w 78"/>
              <a:gd name="T79" fmla="*/ 38 h 76"/>
              <a:gd name="T80" fmla="*/ 30 w 78"/>
              <a:gd name="T81" fmla="*/ 57 h 76"/>
              <a:gd name="T82" fmla="*/ 34 w 78"/>
              <a:gd name="T83" fmla="*/ 62 h 76"/>
              <a:gd name="T84" fmla="*/ 38 w 78"/>
              <a:gd name="T85" fmla="*/ 58 h 76"/>
              <a:gd name="T86" fmla="*/ 63 w 78"/>
              <a:gd name="T87" fmla="*/ 25 h 76"/>
              <a:gd name="T88" fmla="*/ 65 w 78"/>
              <a:gd name="T89" fmla="*/ 33 h 76"/>
              <a:gd name="T90" fmla="*/ 67 w 78"/>
              <a:gd name="T91" fmla="*/ 4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8" h="76">
                <a:moveTo>
                  <a:pt x="78" y="5"/>
                </a:moveTo>
                <a:lnTo>
                  <a:pt x="73" y="0"/>
                </a:lnTo>
                <a:lnTo>
                  <a:pt x="60" y="15"/>
                </a:lnTo>
                <a:lnTo>
                  <a:pt x="48" y="7"/>
                </a:lnTo>
                <a:lnTo>
                  <a:pt x="35" y="4"/>
                </a:lnTo>
                <a:lnTo>
                  <a:pt x="22" y="8"/>
                </a:lnTo>
                <a:lnTo>
                  <a:pt x="10" y="15"/>
                </a:lnTo>
                <a:lnTo>
                  <a:pt x="3" y="26"/>
                </a:lnTo>
                <a:lnTo>
                  <a:pt x="0" y="41"/>
                </a:lnTo>
                <a:lnTo>
                  <a:pt x="3" y="54"/>
                </a:lnTo>
                <a:lnTo>
                  <a:pt x="10" y="66"/>
                </a:lnTo>
                <a:lnTo>
                  <a:pt x="22" y="74"/>
                </a:lnTo>
                <a:lnTo>
                  <a:pt x="35" y="76"/>
                </a:lnTo>
                <a:lnTo>
                  <a:pt x="50" y="74"/>
                </a:lnTo>
                <a:lnTo>
                  <a:pt x="61" y="66"/>
                </a:lnTo>
                <a:lnTo>
                  <a:pt x="68" y="54"/>
                </a:lnTo>
                <a:lnTo>
                  <a:pt x="72" y="41"/>
                </a:lnTo>
                <a:lnTo>
                  <a:pt x="71" y="33"/>
                </a:lnTo>
                <a:lnTo>
                  <a:pt x="69" y="28"/>
                </a:lnTo>
                <a:lnTo>
                  <a:pt x="65" y="21"/>
                </a:lnTo>
                <a:lnTo>
                  <a:pt x="78" y="5"/>
                </a:lnTo>
                <a:close/>
                <a:moveTo>
                  <a:pt x="67" y="41"/>
                </a:moveTo>
                <a:lnTo>
                  <a:pt x="64" y="53"/>
                </a:lnTo>
                <a:lnTo>
                  <a:pt x="57" y="62"/>
                </a:lnTo>
                <a:lnTo>
                  <a:pt x="47" y="68"/>
                </a:lnTo>
                <a:lnTo>
                  <a:pt x="35" y="71"/>
                </a:lnTo>
                <a:lnTo>
                  <a:pt x="23" y="68"/>
                </a:lnTo>
                <a:lnTo>
                  <a:pt x="14" y="62"/>
                </a:lnTo>
                <a:lnTo>
                  <a:pt x="8" y="53"/>
                </a:lnTo>
                <a:lnTo>
                  <a:pt x="5" y="41"/>
                </a:lnTo>
                <a:lnTo>
                  <a:pt x="8" y="29"/>
                </a:lnTo>
                <a:lnTo>
                  <a:pt x="14" y="19"/>
                </a:lnTo>
                <a:lnTo>
                  <a:pt x="23" y="12"/>
                </a:lnTo>
                <a:lnTo>
                  <a:pt x="35" y="9"/>
                </a:lnTo>
                <a:lnTo>
                  <a:pt x="43" y="11"/>
                </a:lnTo>
                <a:lnTo>
                  <a:pt x="51" y="13"/>
                </a:lnTo>
                <a:lnTo>
                  <a:pt x="56" y="19"/>
                </a:lnTo>
                <a:lnTo>
                  <a:pt x="35" y="43"/>
                </a:lnTo>
                <a:lnTo>
                  <a:pt x="18" y="28"/>
                </a:lnTo>
                <a:lnTo>
                  <a:pt x="13" y="38"/>
                </a:lnTo>
                <a:lnTo>
                  <a:pt x="30" y="57"/>
                </a:lnTo>
                <a:lnTo>
                  <a:pt x="34" y="62"/>
                </a:lnTo>
                <a:lnTo>
                  <a:pt x="38" y="58"/>
                </a:lnTo>
                <a:lnTo>
                  <a:pt x="63" y="25"/>
                </a:lnTo>
                <a:lnTo>
                  <a:pt x="65" y="33"/>
                </a:lnTo>
                <a:lnTo>
                  <a:pt x="67" y="4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" name="Freeform 221"/>
          <p:cNvSpPr>
            <a:spLocks noEditPoints="1"/>
          </p:cNvSpPr>
          <p:nvPr/>
        </p:nvSpPr>
        <p:spPr bwMode="auto">
          <a:xfrm>
            <a:off x="2818784" y="4434722"/>
            <a:ext cx="125236" cy="127000"/>
          </a:xfrm>
          <a:custGeom>
            <a:avLst/>
            <a:gdLst>
              <a:gd name="T0" fmla="*/ 0 w 71"/>
              <a:gd name="T1" fmla="*/ 0 h 72"/>
              <a:gd name="T2" fmla="*/ 0 w 71"/>
              <a:gd name="T3" fmla="*/ 72 h 72"/>
              <a:gd name="T4" fmla="*/ 71 w 71"/>
              <a:gd name="T5" fmla="*/ 72 h 72"/>
              <a:gd name="T6" fmla="*/ 71 w 71"/>
              <a:gd name="T7" fmla="*/ 0 h 72"/>
              <a:gd name="T8" fmla="*/ 0 w 71"/>
              <a:gd name="T9" fmla="*/ 0 h 72"/>
              <a:gd name="T10" fmla="*/ 67 w 71"/>
              <a:gd name="T11" fmla="*/ 67 h 72"/>
              <a:gd name="T12" fmla="*/ 5 w 71"/>
              <a:gd name="T13" fmla="*/ 67 h 72"/>
              <a:gd name="T14" fmla="*/ 5 w 71"/>
              <a:gd name="T15" fmla="*/ 6 h 72"/>
              <a:gd name="T16" fmla="*/ 67 w 71"/>
              <a:gd name="T17" fmla="*/ 6 h 72"/>
              <a:gd name="T18" fmla="*/ 67 w 71"/>
              <a:gd name="T19" fmla="*/ 6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72">
                <a:moveTo>
                  <a:pt x="0" y="0"/>
                </a:moveTo>
                <a:lnTo>
                  <a:pt x="0" y="72"/>
                </a:lnTo>
                <a:lnTo>
                  <a:pt x="71" y="72"/>
                </a:lnTo>
                <a:lnTo>
                  <a:pt x="71" y="0"/>
                </a:lnTo>
                <a:lnTo>
                  <a:pt x="0" y="0"/>
                </a:lnTo>
                <a:close/>
                <a:moveTo>
                  <a:pt x="67" y="67"/>
                </a:moveTo>
                <a:lnTo>
                  <a:pt x="5" y="67"/>
                </a:lnTo>
                <a:lnTo>
                  <a:pt x="5" y="6"/>
                </a:lnTo>
                <a:lnTo>
                  <a:pt x="67" y="6"/>
                </a:lnTo>
                <a:lnTo>
                  <a:pt x="67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" name="Freeform 222"/>
          <p:cNvSpPr>
            <a:spLocks/>
          </p:cNvSpPr>
          <p:nvPr/>
        </p:nvSpPr>
        <p:spPr bwMode="auto">
          <a:xfrm>
            <a:off x="2847006" y="4462945"/>
            <a:ext cx="75848" cy="75848"/>
          </a:xfrm>
          <a:custGeom>
            <a:avLst/>
            <a:gdLst>
              <a:gd name="T0" fmla="*/ 6 w 43"/>
              <a:gd name="T1" fmla="*/ 43 h 43"/>
              <a:gd name="T2" fmla="*/ 21 w 43"/>
              <a:gd name="T3" fmla="*/ 29 h 43"/>
              <a:gd name="T4" fmla="*/ 35 w 43"/>
              <a:gd name="T5" fmla="*/ 43 h 43"/>
              <a:gd name="T6" fmla="*/ 43 w 43"/>
              <a:gd name="T7" fmla="*/ 37 h 43"/>
              <a:gd name="T8" fmla="*/ 29 w 43"/>
              <a:gd name="T9" fmla="*/ 22 h 43"/>
              <a:gd name="T10" fmla="*/ 43 w 43"/>
              <a:gd name="T11" fmla="*/ 8 h 43"/>
              <a:gd name="T12" fmla="*/ 35 w 43"/>
              <a:gd name="T13" fmla="*/ 0 h 43"/>
              <a:gd name="T14" fmla="*/ 21 w 43"/>
              <a:gd name="T15" fmla="*/ 14 h 43"/>
              <a:gd name="T16" fmla="*/ 6 w 43"/>
              <a:gd name="T17" fmla="*/ 0 h 43"/>
              <a:gd name="T18" fmla="*/ 0 w 43"/>
              <a:gd name="T19" fmla="*/ 8 h 43"/>
              <a:gd name="T20" fmla="*/ 14 w 43"/>
              <a:gd name="T21" fmla="*/ 22 h 43"/>
              <a:gd name="T22" fmla="*/ 0 w 43"/>
              <a:gd name="T23" fmla="*/ 37 h 43"/>
              <a:gd name="T24" fmla="*/ 6 w 43"/>
              <a:gd name="T2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43">
                <a:moveTo>
                  <a:pt x="6" y="43"/>
                </a:moveTo>
                <a:lnTo>
                  <a:pt x="21" y="29"/>
                </a:lnTo>
                <a:lnTo>
                  <a:pt x="35" y="43"/>
                </a:lnTo>
                <a:lnTo>
                  <a:pt x="43" y="37"/>
                </a:lnTo>
                <a:lnTo>
                  <a:pt x="29" y="22"/>
                </a:lnTo>
                <a:lnTo>
                  <a:pt x="43" y="8"/>
                </a:lnTo>
                <a:lnTo>
                  <a:pt x="35" y="0"/>
                </a:lnTo>
                <a:lnTo>
                  <a:pt x="21" y="14"/>
                </a:lnTo>
                <a:lnTo>
                  <a:pt x="6" y="0"/>
                </a:lnTo>
                <a:lnTo>
                  <a:pt x="0" y="8"/>
                </a:lnTo>
                <a:lnTo>
                  <a:pt x="14" y="22"/>
                </a:lnTo>
                <a:lnTo>
                  <a:pt x="0" y="37"/>
                </a:lnTo>
                <a:lnTo>
                  <a:pt x="6" y="4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" name="Freeform 223"/>
          <p:cNvSpPr>
            <a:spLocks noEditPoints="1"/>
          </p:cNvSpPr>
          <p:nvPr/>
        </p:nvSpPr>
        <p:spPr bwMode="auto">
          <a:xfrm>
            <a:off x="2548910" y="4418848"/>
            <a:ext cx="127000" cy="142875"/>
          </a:xfrm>
          <a:custGeom>
            <a:avLst/>
            <a:gdLst>
              <a:gd name="T0" fmla="*/ 0 w 72"/>
              <a:gd name="T1" fmla="*/ 60 h 81"/>
              <a:gd name="T2" fmla="*/ 0 w 72"/>
              <a:gd name="T3" fmla="*/ 68 h 81"/>
              <a:gd name="T4" fmla="*/ 2 w 72"/>
              <a:gd name="T5" fmla="*/ 75 h 81"/>
              <a:gd name="T6" fmla="*/ 6 w 72"/>
              <a:gd name="T7" fmla="*/ 80 h 81"/>
              <a:gd name="T8" fmla="*/ 16 w 72"/>
              <a:gd name="T9" fmla="*/ 81 h 81"/>
              <a:gd name="T10" fmla="*/ 40 w 72"/>
              <a:gd name="T11" fmla="*/ 81 h 81"/>
              <a:gd name="T12" fmla="*/ 47 w 72"/>
              <a:gd name="T13" fmla="*/ 77 h 81"/>
              <a:gd name="T14" fmla="*/ 51 w 72"/>
              <a:gd name="T15" fmla="*/ 71 h 81"/>
              <a:gd name="T16" fmla="*/ 71 w 72"/>
              <a:gd name="T17" fmla="*/ 43 h 81"/>
              <a:gd name="T18" fmla="*/ 72 w 72"/>
              <a:gd name="T19" fmla="*/ 39 h 81"/>
              <a:gd name="T20" fmla="*/ 69 w 72"/>
              <a:gd name="T21" fmla="*/ 36 h 81"/>
              <a:gd name="T22" fmla="*/ 64 w 72"/>
              <a:gd name="T23" fmla="*/ 34 h 81"/>
              <a:gd name="T24" fmla="*/ 59 w 72"/>
              <a:gd name="T25" fmla="*/ 33 h 81"/>
              <a:gd name="T26" fmla="*/ 52 w 72"/>
              <a:gd name="T27" fmla="*/ 37 h 81"/>
              <a:gd name="T28" fmla="*/ 46 w 72"/>
              <a:gd name="T29" fmla="*/ 9 h 81"/>
              <a:gd name="T30" fmla="*/ 43 w 72"/>
              <a:gd name="T31" fmla="*/ 5 h 81"/>
              <a:gd name="T32" fmla="*/ 35 w 72"/>
              <a:gd name="T33" fmla="*/ 5 h 81"/>
              <a:gd name="T34" fmla="*/ 34 w 72"/>
              <a:gd name="T35" fmla="*/ 0 h 81"/>
              <a:gd name="T36" fmla="*/ 26 w 72"/>
              <a:gd name="T37" fmla="*/ 0 h 81"/>
              <a:gd name="T38" fmla="*/ 21 w 72"/>
              <a:gd name="T39" fmla="*/ 3 h 81"/>
              <a:gd name="T40" fmla="*/ 16 w 72"/>
              <a:gd name="T41" fmla="*/ 5 h 81"/>
              <a:gd name="T42" fmla="*/ 12 w 72"/>
              <a:gd name="T43" fmla="*/ 7 h 81"/>
              <a:gd name="T44" fmla="*/ 10 w 72"/>
              <a:gd name="T45" fmla="*/ 15 h 81"/>
              <a:gd name="T46" fmla="*/ 2 w 72"/>
              <a:gd name="T47" fmla="*/ 16 h 81"/>
              <a:gd name="T48" fmla="*/ 0 w 72"/>
              <a:gd name="T49" fmla="*/ 20 h 81"/>
              <a:gd name="T50" fmla="*/ 10 w 72"/>
              <a:gd name="T51" fmla="*/ 20 h 81"/>
              <a:gd name="T52" fmla="*/ 16 w 72"/>
              <a:gd name="T53" fmla="*/ 41 h 81"/>
              <a:gd name="T54" fmla="*/ 21 w 72"/>
              <a:gd name="T55" fmla="*/ 9 h 81"/>
              <a:gd name="T56" fmla="*/ 26 w 72"/>
              <a:gd name="T57" fmla="*/ 41 h 81"/>
              <a:gd name="T58" fmla="*/ 31 w 72"/>
              <a:gd name="T59" fmla="*/ 5 h 81"/>
              <a:gd name="T60" fmla="*/ 35 w 72"/>
              <a:gd name="T61" fmla="*/ 41 h 81"/>
              <a:gd name="T62" fmla="*/ 40 w 72"/>
              <a:gd name="T63" fmla="*/ 9 h 81"/>
              <a:gd name="T64" fmla="*/ 46 w 72"/>
              <a:gd name="T65" fmla="*/ 51 h 81"/>
              <a:gd name="T66" fmla="*/ 47 w 72"/>
              <a:gd name="T67" fmla="*/ 50 h 81"/>
              <a:gd name="T68" fmla="*/ 51 w 72"/>
              <a:gd name="T69" fmla="*/ 46 h 81"/>
              <a:gd name="T70" fmla="*/ 56 w 72"/>
              <a:gd name="T71" fmla="*/ 41 h 81"/>
              <a:gd name="T72" fmla="*/ 61 w 72"/>
              <a:gd name="T73" fmla="*/ 38 h 81"/>
              <a:gd name="T74" fmla="*/ 65 w 72"/>
              <a:gd name="T75" fmla="*/ 39 h 81"/>
              <a:gd name="T76" fmla="*/ 67 w 72"/>
              <a:gd name="T77" fmla="*/ 41 h 81"/>
              <a:gd name="T78" fmla="*/ 46 w 72"/>
              <a:gd name="T79" fmla="*/ 66 h 81"/>
              <a:gd name="T80" fmla="*/ 46 w 72"/>
              <a:gd name="T81" fmla="*/ 70 h 81"/>
              <a:gd name="T82" fmla="*/ 43 w 72"/>
              <a:gd name="T83" fmla="*/ 75 h 81"/>
              <a:gd name="T84" fmla="*/ 35 w 72"/>
              <a:gd name="T85" fmla="*/ 76 h 81"/>
              <a:gd name="T86" fmla="*/ 27 w 72"/>
              <a:gd name="T87" fmla="*/ 76 h 81"/>
              <a:gd name="T88" fmla="*/ 12 w 72"/>
              <a:gd name="T89" fmla="*/ 76 h 81"/>
              <a:gd name="T90" fmla="*/ 6 w 72"/>
              <a:gd name="T91" fmla="*/ 72 h 81"/>
              <a:gd name="T92" fmla="*/ 5 w 72"/>
              <a:gd name="T93" fmla="*/ 66 h 81"/>
              <a:gd name="T94" fmla="*/ 5 w 72"/>
              <a:gd name="T95" fmla="*/ 2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" h="81">
                <a:moveTo>
                  <a:pt x="0" y="20"/>
                </a:moveTo>
                <a:lnTo>
                  <a:pt x="0" y="60"/>
                </a:lnTo>
                <a:lnTo>
                  <a:pt x="0" y="64"/>
                </a:lnTo>
                <a:lnTo>
                  <a:pt x="0" y="68"/>
                </a:lnTo>
                <a:lnTo>
                  <a:pt x="1" y="71"/>
                </a:lnTo>
                <a:lnTo>
                  <a:pt x="2" y="75"/>
                </a:lnTo>
                <a:lnTo>
                  <a:pt x="4" y="77"/>
                </a:lnTo>
                <a:lnTo>
                  <a:pt x="6" y="80"/>
                </a:lnTo>
                <a:lnTo>
                  <a:pt x="10" y="81"/>
                </a:lnTo>
                <a:lnTo>
                  <a:pt x="16" y="81"/>
                </a:lnTo>
                <a:lnTo>
                  <a:pt x="35" y="81"/>
                </a:lnTo>
                <a:lnTo>
                  <a:pt x="40" y="81"/>
                </a:lnTo>
                <a:lnTo>
                  <a:pt x="44" y="80"/>
                </a:lnTo>
                <a:lnTo>
                  <a:pt x="47" y="77"/>
                </a:lnTo>
                <a:lnTo>
                  <a:pt x="50" y="75"/>
                </a:lnTo>
                <a:lnTo>
                  <a:pt x="51" y="71"/>
                </a:lnTo>
                <a:lnTo>
                  <a:pt x="51" y="68"/>
                </a:lnTo>
                <a:lnTo>
                  <a:pt x="71" y="43"/>
                </a:lnTo>
                <a:lnTo>
                  <a:pt x="72" y="42"/>
                </a:lnTo>
                <a:lnTo>
                  <a:pt x="72" y="39"/>
                </a:lnTo>
                <a:lnTo>
                  <a:pt x="71" y="37"/>
                </a:lnTo>
                <a:lnTo>
                  <a:pt x="69" y="36"/>
                </a:lnTo>
                <a:lnTo>
                  <a:pt x="67" y="34"/>
                </a:lnTo>
                <a:lnTo>
                  <a:pt x="64" y="34"/>
                </a:lnTo>
                <a:lnTo>
                  <a:pt x="61" y="33"/>
                </a:lnTo>
                <a:lnTo>
                  <a:pt x="59" y="33"/>
                </a:lnTo>
                <a:lnTo>
                  <a:pt x="56" y="34"/>
                </a:lnTo>
                <a:lnTo>
                  <a:pt x="52" y="37"/>
                </a:lnTo>
                <a:lnTo>
                  <a:pt x="46" y="43"/>
                </a:lnTo>
                <a:lnTo>
                  <a:pt x="46" y="9"/>
                </a:lnTo>
                <a:lnTo>
                  <a:pt x="46" y="7"/>
                </a:lnTo>
                <a:lnTo>
                  <a:pt x="43" y="5"/>
                </a:lnTo>
                <a:lnTo>
                  <a:pt x="40" y="5"/>
                </a:lnTo>
                <a:lnTo>
                  <a:pt x="35" y="5"/>
                </a:lnTo>
                <a:lnTo>
                  <a:pt x="35" y="3"/>
                </a:lnTo>
                <a:lnTo>
                  <a:pt x="34" y="0"/>
                </a:lnTo>
                <a:lnTo>
                  <a:pt x="31" y="0"/>
                </a:lnTo>
                <a:lnTo>
                  <a:pt x="26" y="0"/>
                </a:lnTo>
                <a:lnTo>
                  <a:pt x="23" y="0"/>
                </a:lnTo>
                <a:lnTo>
                  <a:pt x="21" y="3"/>
                </a:lnTo>
                <a:lnTo>
                  <a:pt x="21" y="5"/>
                </a:lnTo>
                <a:lnTo>
                  <a:pt x="16" y="5"/>
                </a:lnTo>
                <a:lnTo>
                  <a:pt x="13" y="5"/>
                </a:lnTo>
                <a:lnTo>
                  <a:pt x="12" y="7"/>
                </a:lnTo>
                <a:lnTo>
                  <a:pt x="10" y="9"/>
                </a:lnTo>
                <a:lnTo>
                  <a:pt x="10" y="15"/>
                </a:lnTo>
                <a:lnTo>
                  <a:pt x="5" y="15"/>
                </a:lnTo>
                <a:lnTo>
                  <a:pt x="2" y="16"/>
                </a:lnTo>
                <a:lnTo>
                  <a:pt x="1" y="17"/>
                </a:lnTo>
                <a:lnTo>
                  <a:pt x="0" y="20"/>
                </a:lnTo>
                <a:close/>
                <a:moveTo>
                  <a:pt x="5" y="20"/>
                </a:moveTo>
                <a:lnTo>
                  <a:pt x="10" y="20"/>
                </a:lnTo>
                <a:lnTo>
                  <a:pt x="10" y="41"/>
                </a:lnTo>
                <a:lnTo>
                  <a:pt x="16" y="41"/>
                </a:lnTo>
                <a:lnTo>
                  <a:pt x="16" y="9"/>
                </a:lnTo>
                <a:lnTo>
                  <a:pt x="21" y="9"/>
                </a:lnTo>
                <a:lnTo>
                  <a:pt x="21" y="41"/>
                </a:lnTo>
                <a:lnTo>
                  <a:pt x="26" y="41"/>
                </a:lnTo>
                <a:lnTo>
                  <a:pt x="26" y="5"/>
                </a:lnTo>
                <a:lnTo>
                  <a:pt x="31" y="5"/>
                </a:lnTo>
                <a:lnTo>
                  <a:pt x="31" y="41"/>
                </a:lnTo>
                <a:lnTo>
                  <a:pt x="35" y="41"/>
                </a:lnTo>
                <a:lnTo>
                  <a:pt x="35" y="9"/>
                </a:lnTo>
                <a:lnTo>
                  <a:pt x="40" y="9"/>
                </a:lnTo>
                <a:lnTo>
                  <a:pt x="40" y="51"/>
                </a:lnTo>
                <a:lnTo>
                  <a:pt x="46" y="51"/>
                </a:lnTo>
                <a:lnTo>
                  <a:pt x="46" y="51"/>
                </a:lnTo>
                <a:lnTo>
                  <a:pt x="47" y="50"/>
                </a:lnTo>
                <a:lnTo>
                  <a:pt x="48" y="49"/>
                </a:lnTo>
                <a:lnTo>
                  <a:pt x="51" y="46"/>
                </a:lnTo>
                <a:lnTo>
                  <a:pt x="54" y="43"/>
                </a:lnTo>
                <a:lnTo>
                  <a:pt x="56" y="41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9"/>
                </a:lnTo>
                <a:lnTo>
                  <a:pt x="67" y="41"/>
                </a:lnTo>
                <a:lnTo>
                  <a:pt x="67" y="41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70"/>
                </a:lnTo>
                <a:lnTo>
                  <a:pt x="44" y="72"/>
                </a:lnTo>
                <a:lnTo>
                  <a:pt x="43" y="75"/>
                </a:lnTo>
                <a:lnTo>
                  <a:pt x="40" y="76"/>
                </a:lnTo>
                <a:lnTo>
                  <a:pt x="35" y="76"/>
                </a:lnTo>
                <a:lnTo>
                  <a:pt x="31" y="76"/>
                </a:lnTo>
                <a:lnTo>
                  <a:pt x="27" y="76"/>
                </a:lnTo>
                <a:lnTo>
                  <a:pt x="16" y="76"/>
                </a:lnTo>
                <a:lnTo>
                  <a:pt x="12" y="76"/>
                </a:lnTo>
                <a:lnTo>
                  <a:pt x="8" y="75"/>
                </a:lnTo>
                <a:lnTo>
                  <a:pt x="6" y="72"/>
                </a:lnTo>
                <a:lnTo>
                  <a:pt x="5" y="70"/>
                </a:lnTo>
                <a:lnTo>
                  <a:pt x="5" y="66"/>
                </a:lnTo>
                <a:lnTo>
                  <a:pt x="5" y="60"/>
                </a:lnTo>
                <a:lnTo>
                  <a:pt x="5" y="25"/>
                </a:lnTo>
                <a:lnTo>
                  <a:pt x="5" y="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9" name="Freeform 224"/>
          <p:cNvSpPr>
            <a:spLocks noEditPoints="1"/>
          </p:cNvSpPr>
          <p:nvPr/>
        </p:nvSpPr>
        <p:spPr bwMode="auto">
          <a:xfrm>
            <a:off x="4822556" y="4140154"/>
            <a:ext cx="134055" cy="134055"/>
          </a:xfrm>
          <a:custGeom>
            <a:avLst/>
            <a:gdLst>
              <a:gd name="T0" fmla="*/ 38 w 76"/>
              <a:gd name="T1" fmla="*/ 0 h 76"/>
              <a:gd name="T2" fmla="*/ 24 w 76"/>
              <a:gd name="T3" fmla="*/ 2 h 76"/>
              <a:gd name="T4" fmla="*/ 11 w 76"/>
              <a:gd name="T5" fmla="*/ 12 h 76"/>
              <a:gd name="T6" fmla="*/ 3 w 76"/>
              <a:gd name="T7" fmla="*/ 23 h 76"/>
              <a:gd name="T8" fmla="*/ 0 w 76"/>
              <a:gd name="T9" fmla="*/ 38 h 76"/>
              <a:gd name="T10" fmla="*/ 3 w 76"/>
              <a:gd name="T11" fmla="*/ 53 h 76"/>
              <a:gd name="T12" fmla="*/ 11 w 76"/>
              <a:gd name="T13" fmla="*/ 65 h 76"/>
              <a:gd name="T14" fmla="*/ 24 w 76"/>
              <a:gd name="T15" fmla="*/ 73 h 76"/>
              <a:gd name="T16" fmla="*/ 38 w 76"/>
              <a:gd name="T17" fmla="*/ 76 h 76"/>
              <a:gd name="T18" fmla="*/ 53 w 76"/>
              <a:gd name="T19" fmla="*/ 73 h 76"/>
              <a:gd name="T20" fmla="*/ 66 w 76"/>
              <a:gd name="T21" fmla="*/ 65 h 76"/>
              <a:gd name="T22" fmla="*/ 74 w 76"/>
              <a:gd name="T23" fmla="*/ 53 h 76"/>
              <a:gd name="T24" fmla="*/ 76 w 76"/>
              <a:gd name="T25" fmla="*/ 38 h 76"/>
              <a:gd name="T26" fmla="*/ 74 w 76"/>
              <a:gd name="T27" fmla="*/ 23 h 76"/>
              <a:gd name="T28" fmla="*/ 66 w 76"/>
              <a:gd name="T29" fmla="*/ 12 h 76"/>
              <a:gd name="T30" fmla="*/ 53 w 76"/>
              <a:gd name="T31" fmla="*/ 2 h 76"/>
              <a:gd name="T32" fmla="*/ 38 w 76"/>
              <a:gd name="T33" fmla="*/ 0 h 76"/>
              <a:gd name="T34" fmla="*/ 41 w 76"/>
              <a:gd name="T35" fmla="*/ 56 h 76"/>
              <a:gd name="T36" fmla="*/ 41 w 76"/>
              <a:gd name="T37" fmla="*/ 46 h 76"/>
              <a:gd name="T38" fmla="*/ 32 w 76"/>
              <a:gd name="T39" fmla="*/ 44 h 76"/>
              <a:gd name="T40" fmla="*/ 24 w 76"/>
              <a:gd name="T41" fmla="*/ 46 h 76"/>
              <a:gd name="T42" fmla="*/ 20 w 76"/>
              <a:gd name="T43" fmla="*/ 50 h 76"/>
              <a:gd name="T44" fmla="*/ 15 w 76"/>
              <a:gd name="T45" fmla="*/ 56 h 76"/>
              <a:gd name="T46" fmla="*/ 17 w 76"/>
              <a:gd name="T47" fmla="*/ 43 h 76"/>
              <a:gd name="T48" fmla="*/ 21 w 76"/>
              <a:gd name="T49" fmla="*/ 34 h 76"/>
              <a:gd name="T50" fmla="*/ 28 w 76"/>
              <a:gd name="T51" fmla="*/ 29 h 76"/>
              <a:gd name="T52" fmla="*/ 34 w 76"/>
              <a:gd name="T53" fmla="*/ 26 h 76"/>
              <a:gd name="T54" fmla="*/ 41 w 76"/>
              <a:gd name="T55" fmla="*/ 25 h 76"/>
              <a:gd name="T56" fmla="*/ 41 w 76"/>
              <a:gd name="T57" fmla="*/ 16 h 76"/>
              <a:gd name="T58" fmla="*/ 60 w 76"/>
              <a:gd name="T59" fmla="*/ 35 h 76"/>
              <a:gd name="T60" fmla="*/ 41 w 76"/>
              <a:gd name="T61" fmla="*/ 5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6" h="76">
                <a:moveTo>
                  <a:pt x="38" y="0"/>
                </a:moveTo>
                <a:lnTo>
                  <a:pt x="24" y="2"/>
                </a:lnTo>
                <a:lnTo>
                  <a:pt x="11" y="12"/>
                </a:lnTo>
                <a:lnTo>
                  <a:pt x="3" y="23"/>
                </a:lnTo>
                <a:lnTo>
                  <a:pt x="0" y="38"/>
                </a:lnTo>
                <a:lnTo>
                  <a:pt x="3" y="53"/>
                </a:lnTo>
                <a:lnTo>
                  <a:pt x="11" y="65"/>
                </a:lnTo>
                <a:lnTo>
                  <a:pt x="24" y="73"/>
                </a:lnTo>
                <a:lnTo>
                  <a:pt x="38" y="76"/>
                </a:lnTo>
                <a:lnTo>
                  <a:pt x="53" y="73"/>
                </a:lnTo>
                <a:lnTo>
                  <a:pt x="66" y="65"/>
                </a:lnTo>
                <a:lnTo>
                  <a:pt x="74" y="53"/>
                </a:lnTo>
                <a:lnTo>
                  <a:pt x="76" y="38"/>
                </a:lnTo>
                <a:lnTo>
                  <a:pt x="74" y="23"/>
                </a:lnTo>
                <a:lnTo>
                  <a:pt x="66" y="12"/>
                </a:lnTo>
                <a:lnTo>
                  <a:pt x="53" y="2"/>
                </a:lnTo>
                <a:lnTo>
                  <a:pt x="38" y="0"/>
                </a:lnTo>
                <a:close/>
                <a:moveTo>
                  <a:pt x="41" y="56"/>
                </a:moveTo>
                <a:lnTo>
                  <a:pt x="41" y="46"/>
                </a:lnTo>
                <a:lnTo>
                  <a:pt x="32" y="44"/>
                </a:lnTo>
                <a:lnTo>
                  <a:pt x="24" y="46"/>
                </a:lnTo>
                <a:lnTo>
                  <a:pt x="20" y="50"/>
                </a:lnTo>
                <a:lnTo>
                  <a:pt x="15" y="56"/>
                </a:lnTo>
                <a:lnTo>
                  <a:pt x="17" y="43"/>
                </a:lnTo>
                <a:lnTo>
                  <a:pt x="21" y="34"/>
                </a:lnTo>
                <a:lnTo>
                  <a:pt x="28" y="29"/>
                </a:lnTo>
                <a:lnTo>
                  <a:pt x="34" y="26"/>
                </a:lnTo>
                <a:lnTo>
                  <a:pt x="41" y="25"/>
                </a:lnTo>
                <a:lnTo>
                  <a:pt x="41" y="16"/>
                </a:lnTo>
                <a:lnTo>
                  <a:pt x="60" y="35"/>
                </a:lnTo>
                <a:lnTo>
                  <a:pt x="41" y="5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0" name="그룹 319"/>
          <p:cNvGrpSpPr/>
          <p:nvPr/>
        </p:nvGrpSpPr>
        <p:grpSpPr>
          <a:xfrm>
            <a:off x="5110045" y="4140184"/>
            <a:ext cx="135820" cy="134055"/>
            <a:chOff x="7785079" y="3502053"/>
            <a:chExt cx="122238" cy="12065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1" name="Freeform 225"/>
            <p:cNvSpPr>
              <a:spLocks noEditPoints="1"/>
            </p:cNvSpPr>
            <p:nvPr/>
          </p:nvSpPr>
          <p:spPr bwMode="auto">
            <a:xfrm>
              <a:off x="7785079" y="3502053"/>
              <a:ext cx="122238" cy="120650"/>
            </a:xfrm>
            <a:custGeom>
              <a:avLst/>
              <a:gdLst>
                <a:gd name="T0" fmla="*/ 39 w 77"/>
                <a:gd name="T1" fmla="*/ 0 h 76"/>
                <a:gd name="T2" fmla="*/ 23 w 77"/>
                <a:gd name="T3" fmla="*/ 2 h 76"/>
                <a:gd name="T4" fmla="*/ 11 w 77"/>
                <a:gd name="T5" fmla="*/ 12 h 76"/>
                <a:gd name="T6" fmla="*/ 4 w 77"/>
                <a:gd name="T7" fmla="*/ 23 h 76"/>
                <a:gd name="T8" fmla="*/ 0 w 77"/>
                <a:gd name="T9" fmla="*/ 38 h 76"/>
                <a:gd name="T10" fmla="*/ 4 w 77"/>
                <a:gd name="T11" fmla="*/ 53 h 76"/>
                <a:gd name="T12" fmla="*/ 11 w 77"/>
                <a:gd name="T13" fmla="*/ 65 h 76"/>
                <a:gd name="T14" fmla="*/ 23 w 77"/>
                <a:gd name="T15" fmla="*/ 73 h 76"/>
                <a:gd name="T16" fmla="*/ 39 w 77"/>
                <a:gd name="T17" fmla="*/ 76 h 76"/>
                <a:gd name="T18" fmla="*/ 53 w 77"/>
                <a:gd name="T19" fmla="*/ 73 h 76"/>
                <a:gd name="T20" fmla="*/ 65 w 77"/>
                <a:gd name="T21" fmla="*/ 65 h 76"/>
                <a:gd name="T22" fmla="*/ 73 w 77"/>
                <a:gd name="T23" fmla="*/ 53 h 76"/>
                <a:gd name="T24" fmla="*/ 77 w 77"/>
                <a:gd name="T25" fmla="*/ 38 h 76"/>
                <a:gd name="T26" fmla="*/ 73 w 77"/>
                <a:gd name="T27" fmla="*/ 23 h 76"/>
                <a:gd name="T28" fmla="*/ 65 w 77"/>
                <a:gd name="T29" fmla="*/ 12 h 76"/>
                <a:gd name="T30" fmla="*/ 53 w 77"/>
                <a:gd name="T31" fmla="*/ 2 h 76"/>
                <a:gd name="T32" fmla="*/ 39 w 77"/>
                <a:gd name="T33" fmla="*/ 0 h 76"/>
                <a:gd name="T34" fmla="*/ 39 w 77"/>
                <a:gd name="T35" fmla="*/ 72 h 76"/>
                <a:gd name="T36" fmla="*/ 26 w 77"/>
                <a:gd name="T37" fmla="*/ 69 h 76"/>
                <a:gd name="T38" fmla="*/ 15 w 77"/>
                <a:gd name="T39" fmla="*/ 61 h 76"/>
                <a:gd name="T40" fmla="*/ 7 w 77"/>
                <a:gd name="T41" fmla="*/ 51 h 76"/>
                <a:gd name="T42" fmla="*/ 5 w 77"/>
                <a:gd name="T43" fmla="*/ 38 h 76"/>
                <a:gd name="T44" fmla="*/ 7 w 77"/>
                <a:gd name="T45" fmla="*/ 25 h 76"/>
                <a:gd name="T46" fmla="*/ 15 w 77"/>
                <a:gd name="T47" fmla="*/ 14 h 76"/>
                <a:gd name="T48" fmla="*/ 26 w 77"/>
                <a:gd name="T49" fmla="*/ 8 h 76"/>
                <a:gd name="T50" fmla="*/ 39 w 77"/>
                <a:gd name="T51" fmla="*/ 5 h 76"/>
                <a:gd name="T52" fmla="*/ 51 w 77"/>
                <a:gd name="T53" fmla="*/ 8 h 76"/>
                <a:gd name="T54" fmla="*/ 61 w 77"/>
                <a:gd name="T55" fmla="*/ 14 h 76"/>
                <a:gd name="T56" fmla="*/ 69 w 77"/>
                <a:gd name="T57" fmla="*/ 25 h 76"/>
                <a:gd name="T58" fmla="*/ 72 w 77"/>
                <a:gd name="T59" fmla="*/ 38 h 76"/>
                <a:gd name="T60" fmla="*/ 69 w 77"/>
                <a:gd name="T61" fmla="*/ 51 h 76"/>
                <a:gd name="T62" fmla="*/ 61 w 77"/>
                <a:gd name="T63" fmla="*/ 61 h 76"/>
                <a:gd name="T64" fmla="*/ 51 w 77"/>
                <a:gd name="T65" fmla="*/ 69 h 76"/>
                <a:gd name="T66" fmla="*/ 39 w 77"/>
                <a:gd name="T67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" h="76">
                  <a:moveTo>
                    <a:pt x="39" y="0"/>
                  </a:moveTo>
                  <a:lnTo>
                    <a:pt x="23" y="2"/>
                  </a:lnTo>
                  <a:lnTo>
                    <a:pt x="11" y="12"/>
                  </a:lnTo>
                  <a:lnTo>
                    <a:pt x="4" y="23"/>
                  </a:lnTo>
                  <a:lnTo>
                    <a:pt x="0" y="38"/>
                  </a:lnTo>
                  <a:lnTo>
                    <a:pt x="4" y="53"/>
                  </a:lnTo>
                  <a:lnTo>
                    <a:pt x="11" y="65"/>
                  </a:lnTo>
                  <a:lnTo>
                    <a:pt x="23" y="73"/>
                  </a:lnTo>
                  <a:lnTo>
                    <a:pt x="39" y="76"/>
                  </a:lnTo>
                  <a:lnTo>
                    <a:pt x="53" y="73"/>
                  </a:lnTo>
                  <a:lnTo>
                    <a:pt x="65" y="65"/>
                  </a:lnTo>
                  <a:lnTo>
                    <a:pt x="73" y="53"/>
                  </a:lnTo>
                  <a:lnTo>
                    <a:pt x="77" y="38"/>
                  </a:lnTo>
                  <a:lnTo>
                    <a:pt x="73" y="23"/>
                  </a:lnTo>
                  <a:lnTo>
                    <a:pt x="65" y="12"/>
                  </a:lnTo>
                  <a:lnTo>
                    <a:pt x="53" y="2"/>
                  </a:lnTo>
                  <a:lnTo>
                    <a:pt x="39" y="0"/>
                  </a:lnTo>
                  <a:close/>
                  <a:moveTo>
                    <a:pt x="39" y="72"/>
                  </a:moveTo>
                  <a:lnTo>
                    <a:pt x="26" y="69"/>
                  </a:lnTo>
                  <a:lnTo>
                    <a:pt x="15" y="61"/>
                  </a:lnTo>
                  <a:lnTo>
                    <a:pt x="7" y="51"/>
                  </a:lnTo>
                  <a:lnTo>
                    <a:pt x="5" y="38"/>
                  </a:lnTo>
                  <a:lnTo>
                    <a:pt x="7" y="25"/>
                  </a:lnTo>
                  <a:lnTo>
                    <a:pt x="15" y="14"/>
                  </a:lnTo>
                  <a:lnTo>
                    <a:pt x="26" y="8"/>
                  </a:lnTo>
                  <a:lnTo>
                    <a:pt x="39" y="5"/>
                  </a:lnTo>
                  <a:lnTo>
                    <a:pt x="51" y="8"/>
                  </a:lnTo>
                  <a:lnTo>
                    <a:pt x="61" y="14"/>
                  </a:lnTo>
                  <a:lnTo>
                    <a:pt x="69" y="25"/>
                  </a:lnTo>
                  <a:lnTo>
                    <a:pt x="72" y="38"/>
                  </a:lnTo>
                  <a:lnTo>
                    <a:pt x="69" y="51"/>
                  </a:lnTo>
                  <a:lnTo>
                    <a:pt x="61" y="61"/>
                  </a:lnTo>
                  <a:lnTo>
                    <a:pt x="51" y="69"/>
                  </a:lnTo>
                  <a:lnTo>
                    <a:pt x="39" y="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26"/>
            <p:cNvSpPr>
              <a:spLocks/>
            </p:cNvSpPr>
            <p:nvPr/>
          </p:nvSpPr>
          <p:spPr bwMode="auto">
            <a:xfrm>
              <a:off x="7808913" y="3527426"/>
              <a:ext cx="73025" cy="63500"/>
            </a:xfrm>
            <a:custGeom>
              <a:avLst/>
              <a:gdLst>
                <a:gd name="T0" fmla="*/ 25 w 46"/>
                <a:gd name="T1" fmla="*/ 9 h 40"/>
                <a:gd name="T2" fmla="*/ 19 w 46"/>
                <a:gd name="T3" fmla="*/ 10 h 40"/>
                <a:gd name="T4" fmla="*/ 12 w 46"/>
                <a:gd name="T5" fmla="*/ 13 h 40"/>
                <a:gd name="T6" fmla="*/ 7 w 46"/>
                <a:gd name="T7" fmla="*/ 18 h 40"/>
                <a:gd name="T8" fmla="*/ 2 w 46"/>
                <a:gd name="T9" fmla="*/ 27 h 40"/>
                <a:gd name="T10" fmla="*/ 0 w 46"/>
                <a:gd name="T11" fmla="*/ 40 h 40"/>
                <a:gd name="T12" fmla="*/ 4 w 46"/>
                <a:gd name="T13" fmla="*/ 34 h 40"/>
                <a:gd name="T14" fmla="*/ 9 w 46"/>
                <a:gd name="T15" fmla="*/ 30 h 40"/>
                <a:gd name="T16" fmla="*/ 16 w 46"/>
                <a:gd name="T17" fmla="*/ 28 h 40"/>
                <a:gd name="T18" fmla="*/ 25 w 46"/>
                <a:gd name="T19" fmla="*/ 30 h 40"/>
                <a:gd name="T20" fmla="*/ 25 w 46"/>
                <a:gd name="T21" fmla="*/ 40 h 40"/>
                <a:gd name="T22" fmla="*/ 46 w 46"/>
                <a:gd name="T23" fmla="*/ 19 h 40"/>
                <a:gd name="T24" fmla="*/ 25 w 46"/>
                <a:gd name="T25" fmla="*/ 0 h 40"/>
                <a:gd name="T26" fmla="*/ 25 w 46"/>
                <a:gd name="T2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0">
                  <a:moveTo>
                    <a:pt x="25" y="9"/>
                  </a:moveTo>
                  <a:lnTo>
                    <a:pt x="19" y="10"/>
                  </a:lnTo>
                  <a:lnTo>
                    <a:pt x="12" y="13"/>
                  </a:lnTo>
                  <a:lnTo>
                    <a:pt x="7" y="18"/>
                  </a:lnTo>
                  <a:lnTo>
                    <a:pt x="2" y="27"/>
                  </a:lnTo>
                  <a:lnTo>
                    <a:pt x="0" y="40"/>
                  </a:lnTo>
                  <a:lnTo>
                    <a:pt x="4" y="34"/>
                  </a:lnTo>
                  <a:lnTo>
                    <a:pt x="9" y="30"/>
                  </a:lnTo>
                  <a:lnTo>
                    <a:pt x="16" y="28"/>
                  </a:lnTo>
                  <a:lnTo>
                    <a:pt x="25" y="30"/>
                  </a:lnTo>
                  <a:lnTo>
                    <a:pt x="25" y="40"/>
                  </a:lnTo>
                  <a:lnTo>
                    <a:pt x="46" y="19"/>
                  </a:lnTo>
                  <a:lnTo>
                    <a:pt x="25" y="0"/>
                  </a:lnTo>
                  <a:lnTo>
                    <a:pt x="2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3" name="Freeform 227"/>
          <p:cNvSpPr>
            <a:spLocks noEditPoints="1"/>
          </p:cNvSpPr>
          <p:nvPr/>
        </p:nvSpPr>
        <p:spPr bwMode="auto">
          <a:xfrm>
            <a:off x="1363581" y="4418848"/>
            <a:ext cx="142875" cy="142875"/>
          </a:xfrm>
          <a:custGeom>
            <a:avLst/>
            <a:gdLst>
              <a:gd name="T0" fmla="*/ 41 w 81"/>
              <a:gd name="T1" fmla="*/ 0 h 81"/>
              <a:gd name="T2" fmla="*/ 25 w 81"/>
              <a:gd name="T3" fmla="*/ 3 h 81"/>
              <a:gd name="T4" fmla="*/ 12 w 81"/>
              <a:gd name="T5" fmla="*/ 12 h 81"/>
              <a:gd name="T6" fmla="*/ 3 w 81"/>
              <a:gd name="T7" fmla="*/ 25 h 81"/>
              <a:gd name="T8" fmla="*/ 0 w 81"/>
              <a:gd name="T9" fmla="*/ 41 h 81"/>
              <a:gd name="T10" fmla="*/ 3 w 81"/>
              <a:gd name="T11" fmla="*/ 57 h 81"/>
              <a:gd name="T12" fmla="*/ 12 w 81"/>
              <a:gd name="T13" fmla="*/ 70 h 81"/>
              <a:gd name="T14" fmla="*/ 25 w 81"/>
              <a:gd name="T15" fmla="*/ 77 h 81"/>
              <a:gd name="T16" fmla="*/ 41 w 81"/>
              <a:gd name="T17" fmla="*/ 81 h 81"/>
              <a:gd name="T18" fmla="*/ 57 w 81"/>
              <a:gd name="T19" fmla="*/ 77 h 81"/>
              <a:gd name="T20" fmla="*/ 70 w 81"/>
              <a:gd name="T21" fmla="*/ 70 h 81"/>
              <a:gd name="T22" fmla="*/ 78 w 81"/>
              <a:gd name="T23" fmla="*/ 57 h 81"/>
              <a:gd name="T24" fmla="*/ 81 w 81"/>
              <a:gd name="T25" fmla="*/ 41 h 81"/>
              <a:gd name="T26" fmla="*/ 78 w 81"/>
              <a:gd name="T27" fmla="*/ 25 h 81"/>
              <a:gd name="T28" fmla="*/ 70 w 81"/>
              <a:gd name="T29" fmla="*/ 12 h 81"/>
              <a:gd name="T30" fmla="*/ 57 w 81"/>
              <a:gd name="T31" fmla="*/ 3 h 81"/>
              <a:gd name="T32" fmla="*/ 41 w 81"/>
              <a:gd name="T33" fmla="*/ 0 h 81"/>
              <a:gd name="T34" fmla="*/ 36 w 81"/>
              <a:gd name="T35" fmla="*/ 9 h 81"/>
              <a:gd name="T36" fmla="*/ 46 w 81"/>
              <a:gd name="T37" fmla="*/ 9 h 81"/>
              <a:gd name="T38" fmla="*/ 46 w 81"/>
              <a:gd name="T39" fmla="*/ 36 h 81"/>
              <a:gd name="T40" fmla="*/ 36 w 81"/>
              <a:gd name="T41" fmla="*/ 36 h 81"/>
              <a:gd name="T42" fmla="*/ 36 w 81"/>
              <a:gd name="T43" fmla="*/ 9 h 81"/>
              <a:gd name="T44" fmla="*/ 41 w 81"/>
              <a:gd name="T45" fmla="*/ 67 h 81"/>
              <a:gd name="T46" fmla="*/ 27 w 81"/>
              <a:gd name="T47" fmla="*/ 64 h 81"/>
              <a:gd name="T48" fmla="*/ 17 w 81"/>
              <a:gd name="T49" fmla="*/ 54 h 81"/>
              <a:gd name="T50" fmla="*/ 13 w 81"/>
              <a:gd name="T51" fmla="*/ 41 h 81"/>
              <a:gd name="T52" fmla="*/ 16 w 81"/>
              <a:gd name="T53" fmla="*/ 30 h 81"/>
              <a:gd name="T54" fmla="*/ 21 w 81"/>
              <a:gd name="T55" fmla="*/ 21 h 81"/>
              <a:gd name="T56" fmla="*/ 29 w 81"/>
              <a:gd name="T57" fmla="*/ 16 h 81"/>
              <a:gd name="T58" fmla="*/ 30 w 81"/>
              <a:gd name="T59" fmla="*/ 16 h 81"/>
              <a:gd name="T60" fmla="*/ 30 w 81"/>
              <a:gd name="T61" fmla="*/ 25 h 81"/>
              <a:gd name="T62" fmla="*/ 27 w 81"/>
              <a:gd name="T63" fmla="*/ 28 h 81"/>
              <a:gd name="T64" fmla="*/ 24 w 81"/>
              <a:gd name="T65" fmla="*/ 32 h 81"/>
              <a:gd name="T66" fmla="*/ 23 w 81"/>
              <a:gd name="T67" fmla="*/ 36 h 81"/>
              <a:gd name="T68" fmla="*/ 21 w 81"/>
              <a:gd name="T69" fmla="*/ 41 h 81"/>
              <a:gd name="T70" fmla="*/ 23 w 81"/>
              <a:gd name="T71" fmla="*/ 46 h 81"/>
              <a:gd name="T72" fmla="*/ 25 w 81"/>
              <a:gd name="T73" fmla="*/ 51 h 81"/>
              <a:gd name="T74" fmla="*/ 29 w 81"/>
              <a:gd name="T75" fmla="*/ 55 h 81"/>
              <a:gd name="T76" fmla="*/ 34 w 81"/>
              <a:gd name="T77" fmla="*/ 58 h 81"/>
              <a:gd name="T78" fmla="*/ 41 w 81"/>
              <a:gd name="T79" fmla="*/ 59 h 81"/>
              <a:gd name="T80" fmla="*/ 46 w 81"/>
              <a:gd name="T81" fmla="*/ 58 h 81"/>
              <a:gd name="T82" fmla="*/ 51 w 81"/>
              <a:gd name="T83" fmla="*/ 55 h 81"/>
              <a:gd name="T84" fmla="*/ 55 w 81"/>
              <a:gd name="T85" fmla="*/ 51 h 81"/>
              <a:gd name="T86" fmla="*/ 58 w 81"/>
              <a:gd name="T87" fmla="*/ 46 h 81"/>
              <a:gd name="T88" fmla="*/ 59 w 81"/>
              <a:gd name="T89" fmla="*/ 41 h 81"/>
              <a:gd name="T90" fmla="*/ 59 w 81"/>
              <a:gd name="T91" fmla="*/ 36 h 81"/>
              <a:gd name="T92" fmla="*/ 57 w 81"/>
              <a:gd name="T93" fmla="*/ 32 h 81"/>
              <a:gd name="T94" fmla="*/ 54 w 81"/>
              <a:gd name="T95" fmla="*/ 28 h 81"/>
              <a:gd name="T96" fmla="*/ 50 w 81"/>
              <a:gd name="T97" fmla="*/ 25 h 81"/>
              <a:gd name="T98" fmla="*/ 50 w 81"/>
              <a:gd name="T99" fmla="*/ 16 h 81"/>
              <a:gd name="T100" fmla="*/ 51 w 81"/>
              <a:gd name="T101" fmla="*/ 16 h 81"/>
              <a:gd name="T102" fmla="*/ 61 w 81"/>
              <a:gd name="T103" fmla="*/ 21 h 81"/>
              <a:gd name="T104" fmla="*/ 66 w 81"/>
              <a:gd name="T105" fmla="*/ 30 h 81"/>
              <a:gd name="T106" fmla="*/ 67 w 81"/>
              <a:gd name="T107" fmla="*/ 41 h 81"/>
              <a:gd name="T108" fmla="*/ 64 w 81"/>
              <a:gd name="T109" fmla="*/ 54 h 81"/>
              <a:gd name="T110" fmla="*/ 54 w 81"/>
              <a:gd name="T111" fmla="*/ 64 h 81"/>
              <a:gd name="T112" fmla="*/ 41 w 81"/>
              <a:gd name="T113" fmla="*/ 6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" h="81">
                <a:moveTo>
                  <a:pt x="41" y="0"/>
                </a:moveTo>
                <a:lnTo>
                  <a:pt x="25" y="3"/>
                </a:lnTo>
                <a:lnTo>
                  <a:pt x="12" y="12"/>
                </a:lnTo>
                <a:lnTo>
                  <a:pt x="3" y="25"/>
                </a:lnTo>
                <a:lnTo>
                  <a:pt x="0" y="41"/>
                </a:lnTo>
                <a:lnTo>
                  <a:pt x="3" y="57"/>
                </a:lnTo>
                <a:lnTo>
                  <a:pt x="12" y="70"/>
                </a:lnTo>
                <a:lnTo>
                  <a:pt x="25" y="77"/>
                </a:lnTo>
                <a:lnTo>
                  <a:pt x="41" y="81"/>
                </a:lnTo>
                <a:lnTo>
                  <a:pt x="57" y="77"/>
                </a:lnTo>
                <a:lnTo>
                  <a:pt x="70" y="70"/>
                </a:lnTo>
                <a:lnTo>
                  <a:pt x="78" y="57"/>
                </a:lnTo>
                <a:lnTo>
                  <a:pt x="81" y="41"/>
                </a:lnTo>
                <a:lnTo>
                  <a:pt x="78" y="25"/>
                </a:lnTo>
                <a:lnTo>
                  <a:pt x="70" y="12"/>
                </a:lnTo>
                <a:lnTo>
                  <a:pt x="57" y="3"/>
                </a:lnTo>
                <a:lnTo>
                  <a:pt x="41" y="0"/>
                </a:lnTo>
                <a:close/>
                <a:moveTo>
                  <a:pt x="36" y="9"/>
                </a:moveTo>
                <a:lnTo>
                  <a:pt x="46" y="9"/>
                </a:lnTo>
                <a:lnTo>
                  <a:pt x="46" y="36"/>
                </a:lnTo>
                <a:lnTo>
                  <a:pt x="36" y="36"/>
                </a:lnTo>
                <a:lnTo>
                  <a:pt x="36" y="9"/>
                </a:lnTo>
                <a:close/>
                <a:moveTo>
                  <a:pt x="41" y="67"/>
                </a:moveTo>
                <a:lnTo>
                  <a:pt x="27" y="64"/>
                </a:lnTo>
                <a:lnTo>
                  <a:pt x="17" y="54"/>
                </a:lnTo>
                <a:lnTo>
                  <a:pt x="13" y="41"/>
                </a:lnTo>
                <a:lnTo>
                  <a:pt x="16" y="30"/>
                </a:lnTo>
                <a:lnTo>
                  <a:pt x="21" y="21"/>
                </a:lnTo>
                <a:lnTo>
                  <a:pt x="29" y="16"/>
                </a:lnTo>
                <a:lnTo>
                  <a:pt x="30" y="16"/>
                </a:lnTo>
                <a:lnTo>
                  <a:pt x="30" y="25"/>
                </a:lnTo>
                <a:lnTo>
                  <a:pt x="27" y="28"/>
                </a:lnTo>
                <a:lnTo>
                  <a:pt x="24" y="32"/>
                </a:lnTo>
                <a:lnTo>
                  <a:pt x="23" y="36"/>
                </a:lnTo>
                <a:lnTo>
                  <a:pt x="21" y="41"/>
                </a:lnTo>
                <a:lnTo>
                  <a:pt x="23" y="46"/>
                </a:lnTo>
                <a:lnTo>
                  <a:pt x="25" y="51"/>
                </a:lnTo>
                <a:lnTo>
                  <a:pt x="29" y="55"/>
                </a:lnTo>
                <a:lnTo>
                  <a:pt x="34" y="58"/>
                </a:lnTo>
                <a:lnTo>
                  <a:pt x="41" y="59"/>
                </a:lnTo>
                <a:lnTo>
                  <a:pt x="46" y="58"/>
                </a:lnTo>
                <a:lnTo>
                  <a:pt x="51" y="55"/>
                </a:lnTo>
                <a:lnTo>
                  <a:pt x="55" y="51"/>
                </a:lnTo>
                <a:lnTo>
                  <a:pt x="58" y="46"/>
                </a:lnTo>
                <a:lnTo>
                  <a:pt x="59" y="41"/>
                </a:lnTo>
                <a:lnTo>
                  <a:pt x="59" y="36"/>
                </a:lnTo>
                <a:lnTo>
                  <a:pt x="57" y="32"/>
                </a:lnTo>
                <a:lnTo>
                  <a:pt x="54" y="28"/>
                </a:lnTo>
                <a:lnTo>
                  <a:pt x="50" y="25"/>
                </a:lnTo>
                <a:lnTo>
                  <a:pt x="50" y="16"/>
                </a:lnTo>
                <a:lnTo>
                  <a:pt x="51" y="16"/>
                </a:lnTo>
                <a:lnTo>
                  <a:pt x="61" y="21"/>
                </a:lnTo>
                <a:lnTo>
                  <a:pt x="66" y="30"/>
                </a:lnTo>
                <a:lnTo>
                  <a:pt x="67" y="41"/>
                </a:lnTo>
                <a:lnTo>
                  <a:pt x="64" y="54"/>
                </a:lnTo>
                <a:lnTo>
                  <a:pt x="54" y="64"/>
                </a:lnTo>
                <a:lnTo>
                  <a:pt x="41" y="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4" name="그룹 323"/>
          <p:cNvGrpSpPr/>
          <p:nvPr/>
        </p:nvGrpSpPr>
        <p:grpSpPr>
          <a:xfrm>
            <a:off x="3088657" y="4418867"/>
            <a:ext cx="142850" cy="142858"/>
            <a:chOff x="5965848" y="3752851"/>
            <a:chExt cx="128566" cy="12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5" name="Freeform 228"/>
            <p:cNvSpPr>
              <a:spLocks noEditPoints="1"/>
            </p:cNvSpPr>
            <p:nvPr/>
          </p:nvSpPr>
          <p:spPr bwMode="auto">
            <a:xfrm>
              <a:off x="5965848" y="3792524"/>
              <a:ext cx="88899" cy="88899"/>
            </a:xfrm>
            <a:custGeom>
              <a:avLst/>
              <a:gdLst>
                <a:gd name="T0" fmla="*/ 45 w 56"/>
                <a:gd name="T1" fmla="*/ 22 h 56"/>
                <a:gd name="T2" fmla="*/ 49 w 56"/>
                <a:gd name="T3" fmla="*/ 13 h 56"/>
                <a:gd name="T4" fmla="*/ 49 w 56"/>
                <a:gd name="T5" fmla="*/ 11 h 56"/>
                <a:gd name="T6" fmla="*/ 46 w 56"/>
                <a:gd name="T7" fmla="*/ 7 h 56"/>
                <a:gd name="T8" fmla="*/ 43 w 56"/>
                <a:gd name="T9" fmla="*/ 7 h 56"/>
                <a:gd name="T10" fmla="*/ 37 w 56"/>
                <a:gd name="T11" fmla="*/ 12 h 56"/>
                <a:gd name="T12" fmla="*/ 32 w 56"/>
                <a:gd name="T13" fmla="*/ 4 h 56"/>
                <a:gd name="T14" fmla="*/ 29 w 56"/>
                <a:gd name="T15" fmla="*/ 0 h 56"/>
                <a:gd name="T16" fmla="*/ 24 w 56"/>
                <a:gd name="T17" fmla="*/ 1 h 56"/>
                <a:gd name="T18" fmla="*/ 22 w 56"/>
                <a:gd name="T19" fmla="*/ 11 h 56"/>
                <a:gd name="T20" fmla="*/ 13 w 56"/>
                <a:gd name="T21" fmla="*/ 8 h 56"/>
                <a:gd name="T22" fmla="*/ 9 w 56"/>
                <a:gd name="T23" fmla="*/ 7 h 56"/>
                <a:gd name="T24" fmla="*/ 7 w 56"/>
                <a:gd name="T25" fmla="*/ 11 h 56"/>
                <a:gd name="T26" fmla="*/ 5 w 56"/>
                <a:gd name="T27" fmla="*/ 13 h 56"/>
                <a:gd name="T28" fmla="*/ 11 w 56"/>
                <a:gd name="T29" fmla="*/ 18 h 56"/>
                <a:gd name="T30" fmla="*/ 3 w 56"/>
                <a:gd name="T31" fmla="*/ 25 h 56"/>
                <a:gd name="T32" fmla="*/ 0 w 56"/>
                <a:gd name="T33" fmla="*/ 28 h 56"/>
                <a:gd name="T34" fmla="*/ 0 w 56"/>
                <a:gd name="T35" fmla="*/ 33 h 56"/>
                <a:gd name="T36" fmla="*/ 9 w 56"/>
                <a:gd name="T37" fmla="*/ 34 h 56"/>
                <a:gd name="T38" fmla="*/ 12 w 56"/>
                <a:gd name="T39" fmla="*/ 39 h 56"/>
                <a:gd name="T40" fmla="*/ 7 w 56"/>
                <a:gd name="T41" fmla="*/ 45 h 56"/>
                <a:gd name="T42" fmla="*/ 8 w 56"/>
                <a:gd name="T43" fmla="*/ 47 h 56"/>
                <a:gd name="T44" fmla="*/ 11 w 56"/>
                <a:gd name="T45" fmla="*/ 51 h 56"/>
                <a:gd name="T46" fmla="*/ 15 w 56"/>
                <a:gd name="T47" fmla="*/ 50 h 56"/>
                <a:gd name="T48" fmla="*/ 24 w 56"/>
                <a:gd name="T49" fmla="*/ 47 h 56"/>
                <a:gd name="T50" fmla="*/ 25 w 56"/>
                <a:gd name="T51" fmla="*/ 55 h 56"/>
                <a:gd name="T52" fmla="*/ 30 w 56"/>
                <a:gd name="T53" fmla="*/ 56 h 56"/>
                <a:gd name="T54" fmla="*/ 33 w 56"/>
                <a:gd name="T55" fmla="*/ 54 h 56"/>
                <a:gd name="T56" fmla="*/ 38 w 56"/>
                <a:gd name="T57" fmla="*/ 43 h 56"/>
                <a:gd name="T58" fmla="*/ 45 w 56"/>
                <a:gd name="T59" fmla="*/ 50 h 56"/>
                <a:gd name="T60" fmla="*/ 47 w 56"/>
                <a:gd name="T61" fmla="*/ 49 h 56"/>
                <a:gd name="T62" fmla="*/ 50 w 56"/>
                <a:gd name="T63" fmla="*/ 45 h 56"/>
                <a:gd name="T64" fmla="*/ 50 w 56"/>
                <a:gd name="T65" fmla="*/ 42 h 56"/>
                <a:gd name="T66" fmla="*/ 45 w 56"/>
                <a:gd name="T67" fmla="*/ 32 h 56"/>
                <a:gd name="T68" fmla="*/ 55 w 56"/>
                <a:gd name="T69" fmla="*/ 32 h 56"/>
                <a:gd name="T70" fmla="*/ 56 w 56"/>
                <a:gd name="T71" fmla="*/ 26 h 56"/>
                <a:gd name="T72" fmla="*/ 53 w 56"/>
                <a:gd name="T73" fmla="*/ 22 h 56"/>
                <a:gd name="T74" fmla="*/ 24 w 56"/>
                <a:gd name="T75" fmla="*/ 35 h 56"/>
                <a:gd name="T76" fmla="*/ 20 w 56"/>
                <a:gd name="T77" fmla="*/ 32 h 56"/>
                <a:gd name="T78" fmla="*/ 20 w 56"/>
                <a:gd name="T79" fmla="*/ 25 h 56"/>
                <a:gd name="T80" fmla="*/ 24 w 56"/>
                <a:gd name="T81" fmla="*/ 21 h 56"/>
                <a:gd name="T82" fmla="*/ 30 w 56"/>
                <a:gd name="T83" fmla="*/ 21 h 56"/>
                <a:gd name="T84" fmla="*/ 34 w 56"/>
                <a:gd name="T85" fmla="*/ 25 h 56"/>
                <a:gd name="T86" fmla="*/ 34 w 56"/>
                <a:gd name="T87" fmla="*/ 32 h 56"/>
                <a:gd name="T88" fmla="*/ 30 w 56"/>
                <a:gd name="T89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56">
                  <a:moveTo>
                    <a:pt x="53" y="22"/>
                  </a:moveTo>
                  <a:lnTo>
                    <a:pt x="45" y="22"/>
                  </a:lnTo>
                  <a:lnTo>
                    <a:pt x="43" y="18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6" y="7"/>
                  </a:lnTo>
                  <a:lnTo>
                    <a:pt x="45" y="7"/>
                  </a:lnTo>
                  <a:lnTo>
                    <a:pt x="43" y="7"/>
                  </a:lnTo>
                  <a:lnTo>
                    <a:pt x="42" y="7"/>
                  </a:lnTo>
                  <a:lnTo>
                    <a:pt x="37" y="12"/>
                  </a:lnTo>
                  <a:lnTo>
                    <a:pt x="32" y="11"/>
                  </a:lnTo>
                  <a:lnTo>
                    <a:pt x="32" y="4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2" y="4"/>
                  </a:lnTo>
                  <a:lnTo>
                    <a:pt x="22" y="11"/>
                  </a:lnTo>
                  <a:lnTo>
                    <a:pt x="17" y="12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1" y="18"/>
                  </a:lnTo>
                  <a:lnTo>
                    <a:pt x="9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9" y="34"/>
                  </a:lnTo>
                  <a:lnTo>
                    <a:pt x="11" y="37"/>
                  </a:lnTo>
                  <a:lnTo>
                    <a:pt x="12" y="39"/>
                  </a:lnTo>
                  <a:lnTo>
                    <a:pt x="8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9" y="50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5" y="50"/>
                  </a:lnTo>
                  <a:lnTo>
                    <a:pt x="19" y="45"/>
                  </a:lnTo>
                  <a:lnTo>
                    <a:pt x="24" y="47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8" y="43"/>
                  </a:lnTo>
                  <a:lnTo>
                    <a:pt x="42" y="49"/>
                  </a:lnTo>
                  <a:lnTo>
                    <a:pt x="45" y="50"/>
                  </a:lnTo>
                  <a:lnTo>
                    <a:pt x="46" y="50"/>
                  </a:lnTo>
                  <a:lnTo>
                    <a:pt x="47" y="49"/>
                  </a:lnTo>
                  <a:lnTo>
                    <a:pt x="50" y="46"/>
                  </a:lnTo>
                  <a:lnTo>
                    <a:pt x="50" y="45"/>
                  </a:lnTo>
                  <a:lnTo>
                    <a:pt x="50" y="43"/>
                  </a:lnTo>
                  <a:lnTo>
                    <a:pt x="50" y="42"/>
                  </a:lnTo>
                  <a:lnTo>
                    <a:pt x="43" y="37"/>
                  </a:lnTo>
                  <a:lnTo>
                    <a:pt x="45" y="32"/>
                  </a:lnTo>
                  <a:lnTo>
                    <a:pt x="53" y="32"/>
                  </a:lnTo>
                  <a:lnTo>
                    <a:pt x="55" y="32"/>
                  </a:lnTo>
                  <a:lnTo>
                    <a:pt x="56" y="29"/>
                  </a:lnTo>
                  <a:lnTo>
                    <a:pt x="56" y="26"/>
                  </a:lnTo>
                  <a:lnTo>
                    <a:pt x="55" y="24"/>
                  </a:lnTo>
                  <a:lnTo>
                    <a:pt x="53" y="22"/>
                  </a:lnTo>
                  <a:close/>
                  <a:moveTo>
                    <a:pt x="28" y="35"/>
                  </a:moveTo>
                  <a:lnTo>
                    <a:pt x="24" y="35"/>
                  </a:lnTo>
                  <a:lnTo>
                    <a:pt x="21" y="34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0" y="25"/>
                  </a:lnTo>
                  <a:lnTo>
                    <a:pt x="21" y="22"/>
                  </a:lnTo>
                  <a:lnTo>
                    <a:pt x="24" y="21"/>
                  </a:lnTo>
                  <a:lnTo>
                    <a:pt x="28" y="21"/>
                  </a:lnTo>
                  <a:lnTo>
                    <a:pt x="30" y="21"/>
                  </a:lnTo>
                  <a:lnTo>
                    <a:pt x="33" y="22"/>
                  </a:lnTo>
                  <a:lnTo>
                    <a:pt x="34" y="25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30" y="35"/>
                  </a:lnTo>
                  <a:lnTo>
                    <a:pt x="28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29"/>
            <p:cNvSpPr>
              <a:spLocks noEditPoints="1"/>
            </p:cNvSpPr>
            <p:nvPr/>
          </p:nvSpPr>
          <p:spPr bwMode="auto">
            <a:xfrm>
              <a:off x="6038851" y="3752851"/>
              <a:ext cx="55563" cy="57150"/>
            </a:xfrm>
            <a:custGeom>
              <a:avLst/>
              <a:gdLst>
                <a:gd name="T0" fmla="*/ 29 w 35"/>
                <a:gd name="T1" fmla="*/ 15 h 36"/>
                <a:gd name="T2" fmla="*/ 30 w 35"/>
                <a:gd name="T3" fmla="*/ 8 h 36"/>
                <a:gd name="T4" fmla="*/ 30 w 35"/>
                <a:gd name="T5" fmla="*/ 5 h 36"/>
                <a:gd name="T6" fmla="*/ 27 w 35"/>
                <a:gd name="T7" fmla="*/ 3 h 36"/>
                <a:gd name="T8" fmla="*/ 24 w 35"/>
                <a:gd name="T9" fmla="*/ 7 h 36"/>
                <a:gd name="T10" fmla="*/ 20 w 35"/>
                <a:gd name="T11" fmla="*/ 2 h 36"/>
                <a:gd name="T12" fmla="*/ 18 w 35"/>
                <a:gd name="T13" fmla="*/ 0 h 36"/>
                <a:gd name="T14" fmla="*/ 14 w 35"/>
                <a:gd name="T15" fmla="*/ 0 h 36"/>
                <a:gd name="T16" fmla="*/ 14 w 35"/>
                <a:gd name="T17" fmla="*/ 7 h 36"/>
                <a:gd name="T18" fmla="*/ 8 w 35"/>
                <a:gd name="T19" fmla="*/ 4 h 36"/>
                <a:gd name="T20" fmla="*/ 5 w 35"/>
                <a:gd name="T21" fmla="*/ 4 h 36"/>
                <a:gd name="T22" fmla="*/ 4 w 35"/>
                <a:gd name="T23" fmla="*/ 8 h 36"/>
                <a:gd name="T24" fmla="*/ 7 w 35"/>
                <a:gd name="T25" fmla="*/ 12 h 36"/>
                <a:gd name="T26" fmla="*/ 1 w 35"/>
                <a:gd name="T27" fmla="*/ 15 h 36"/>
                <a:gd name="T28" fmla="*/ 0 w 35"/>
                <a:gd name="T29" fmla="*/ 17 h 36"/>
                <a:gd name="T30" fmla="*/ 0 w 35"/>
                <a:gd name="T31" fmla="*/ 20 h 36"/>
                <a:gd name="T32" fmla="*/ 5 w 35"/>
                <a:gd name="T33" fmla="*/ 21 h 36"/>
                <a:gd name="T34" fmla="*/ 4 w 35"/>
                <a:gd name="T35" fmla="*/ 28 h 36"/>
                <a:gd name="T36" fmla="*/ 4 w 35"/>
                <a:gd name="T37" fmla="*/ 30 h 36"/>
                <a:gd name="T38" fmla="*/ 8 w 35"/>
                <a:gd name="T39" fmla="*/ 32 h 36"/>
                <a:gd name="T40" fmla="*/ 12 w 35"/>
                <a:gd name="T41" fmla="*/ 28 h 36"/>
                <a:gd name="T42" fmla="*/ 14 w 35"/>
                <a:gd name="T43" fmla="*/ 33 h 36"/>
                <a:gd name="T44" fmla="*/ 17 w 35"/>
                <a:gd name="T45" fmla="*/ 36 h 36"/>
                <a:gd name="T46" fmla="*/ 21 w 35"/>
                <a:gd name="T47" fmla="*/ 34 h 36"/>
                <a:gd name="T48" fmla="*/ 21 w 35"/>
                <a:gd name="T49" fmla="*/ 29 h 36"/>
                <a:gd name="T50" fmla="*/ 27 w 35"/>
                <a:gd name="T51" fmla="*/ 30 h 36"/>
                <a:gd name="T52" fmla="*/ 30 w 35"/>
                <a:gd name="T53" fmla="*/ 30 h 36"/>
                <a:gd name="T54" fmla="*/ 31 w 35"/>
                <a:gd name="T55" fmla="*/ 28 h 36"/>
                <a:gd name="T56" fmla="*/ 27 w 35"/>
                <a:gd name="T57" fmla="*/ 22 h 36"/>
                <a:gd name="T58" fmla="*/ 33 w 35"/>
                <a:gd name="T59" fmla="*/ 20 h 36"/>
                <a:gd name="T60" fmla="*/ 35 w 35"/>
                <a:gd name="T61" fmla="*/ 19 h 36"/>
                <a:gd name="T62" fmla="*/ 34 w 35"/>
                <a:gd name="T63" fmla="*/ 15 h 36"/>
                <a:gd name="T64" fmla="*/ 17 w 35"/>
                <a:gd name="T65" fmla="*/ 22 h 36"/>
                <a:gd name="T66" fmla="*/ 13 w 35"/>
                <a:gd name="T67" fmla="*/ 20 h 36"/>
                <a:gd name="T68" fmla="*/ 13 w 35"/>
                <a:gd name="T69" fmla="*/ 15 h 36"/>
                <a:gd name="T70" fmla="*/ 17 w 35"/>
                <a:gd name="T71" fmla="*/ 12 h 36"/>
                <a:gd name="T72" fmla="*/ 21 w 35"/>
                <a:gd name="T73" fmla="*/ 15 h 36"/>
                <a:gd name="T74" fmla="*/ 21 w 35"/>
                <a:gd name="T75" fmla="*/ 20 h 36"/>
                <a:gd name="T76" fmla="*/ 17 w 35"/>
                <a:gd name="T7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36">
                  <a:moveTo>
                    <a:pt x="33" y="15"/>
                  </a:moveTo>
                  <a:lnTo>
                    <a:pt x="29" y="15"/>
                  </a:lnTo>
                  <a:lnTo>
                    <a:pt x="27" y="12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0" y="8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2" y="28"/>
                  </a:lnTo>
                  <a:lnTo>
                    <a:pt x="14" y="29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7" y="36"/>
                  </a:lnTo>
                  <a:lnTo>
                    <a:pt x="20" y="36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29"/>
                  </a:lnTo>
                  <a:lnTo>
                    <a:pt x="24" y="28"/>
                  </a:lnTo>
                  <a:lnTo>
                    <a:pt x="27" y="30"/>
                  </a:lnTo>
                  <a:lnTo>
                    <a:pt x="29" y="32"/>
                  </a:lnTo>
                  <a:lnTo>
                    <a:pt x="30" y="30"/>
                  </a:lnTo>
                  <a:lnTo>
                    <a:pt x="31" y="29"/>
                  </a:lnTo>
                  <a:lnTo>
                    <a:pt x="31" y="28"/>
                  </a:lnTo>
                  <a:lnTo>
                    <a:pt x="31" y="26"/>
                  </a:lnTo>
                  <a:lnTo>
                    <a:pt x="27" y="22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5" y="19"/>
                  </a:lnTo>
                  <a:lnTo>
                    <a:pt x="35" y="16"/>
                  </a:lnTo>
                  <a:lnTo>
                    <a:pt x="34" y="15"/>
                  </a:lnTo>
                  <a:lnTo>
                    <a:pt x="33" y="15"/>
                  </a:lnTo>
                  <a:close/>
                  <a:moveTo>
                    <a:pt x="17" y="22"/>
                  </a:moveTo>
                  <a:lnTo>
                    <a:pt x="14" y="22"/>
                  </a:lnTo>
                  <a:lnTo>
                    <a:pt x="13" y="20"/>
                  </a:lnTo>
                  <a:lnTo>
                    <a:pt x="12" y="17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7" y="12"/>
                  </a:lnTo>
                  <a:lnTo>
                    <a:pt x="20" y="13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1" y="20"/>
                  </a:lnTo>
                  <a:lnTo>
                    <a:pt x="20" y="22"/>
                  </a:lnTo>
                  <a:lnTo>
                    <a:pt x="17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646046" y="4418848"/>
            <a:ext cx="134055" cy="142875"/>
            <a:chOff x="6467476" y="3752851"/>
            <a:chExt cx="120650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8" name="Freeform 230"/>
            <p:cNvSpPr>
              <a:spLocks/>
            </p:cNvSpPr>
            <p:nvPr/>
          </p:nvSpPr>
          <p:spPr bwMode="auto">
            <a:xfrm>
              <a:off x="6488113" y="3805238"/>
              <a:ext cx="28575" cy="55563"/>
            </a:xfrm>
            <a:custGeom>
              <a:avLst/>
              <a:gdLst>
                <a:gd name="T0" fmla="*/ 8 w 18"/>
                <a:gd name="T1" fmla="*/ 9 h 35"/>
                <a:gd name="T2" fmla="*/ 8 w 18"/>
                <a:gd name="T3" fmla="*/ 35 h 35"/>
                <a:gd name="T4" fmla="*/ 18 w 18"/>
                <a:gd name="T5" fmla="*/ 35 h 35"/>
                <a:gd name="T6" fmla="*/ 18 w 18"/>
                <a:gd name="T7" fmla="*/ 0 h 35"/>
                <a:gd name="T8" fmla="*/ 10 w 18"/>
                <a:gd name="T9" fmla="*/ 0 h 35"/>
                <a:gd name="T10" fmla="*/ 0 w 18"/>
                <a:gd name="T11" fmla="*/ 3 h 35"/>
                <a:gd name="T12" fmla="*/ 2 w 18"/>
                <a:gd name="T13" fmla="*/ 10 h 35"/>
                <a:gd name="T14" fmla="*/ 8 w 18"/>
                <a:gd name="T1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5">
                  <a:moveTo>
                    <a:pt x="8" y="9"/>
                  </a:moveTo>
                  <a:lnTo>
                    <a:pt x="8" y="35"/>
                  </a:lnTo>
                  <a:lnTo>
                    <a:pt x="18" y="35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8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31"/>
            <p:cNvSpPr>
              <a:spLocks/>
            </p:cNvSpPr>
            <p:nvPr/>
          </p:nvSpPr>
          <p:spPr bwMode="auto">
            <a:xfrm>
              <a:off x="6529388" y="3805238"/>
              <a:ext cx="42863" cy="55563"/>
            </a:xfrm>
            <a:custGeom>
              <a:avLst/>
              <a:gdLst>
                <a:gd name="T0" fmla="*/ 1 w 27"/>
                <a:gd name="T1" fmla="*/ 35 h 35"/>
                <a:gd name="T2" fmla="*/ 12 w 27"/>
                <a:gd name="T3" fmla="*/ 35 h 35"/>
                <a:gd name="T4" fmla="*/ 27 w 27"/>
                <a:gd name="T5" fmla="*/ 8 h 35"/>
                <a:gd name="T6" fmla="*/ 27 w 27"/>
                <a:gd name="T7" fmla="*/ 0 h 35"/>
                <a:gd name="T8" fmla="*/ 0 w 27"/>
                <a:gd name="T9" fmla="*/ 0 h 35"/>
                <a:gd name="T10" fmla="*/ 0 w 27"/>
                <a:gd name="T11" fmla="*/ 8 h 35"/>
                <a:gd name="T12" fmla="*/ 17 w 27"/>
                <a:gd name="T13" fmla="*/ 8 h 35"/>
                <a:gd name="T14" fmla="*/ 1 w 2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5">
                  <a:moveTo>
                    <a:pt x="1" y="35"/>
                  </a:moveTo>
                  <a:lnTo>
                    <a:pt x="12" y="35"/>
                  </a:lnTo>
                  <a:lnTo>
                    <a:pt x="27" y="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7" y="8"/>
                  </a:lnTo>
                  <a:lnTo>
                    <a:pt x="1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32"/>
            <p:cNvSpPr>
              <a:spLocks noEditPoints="1"/>
            </p:cNvSpPr>
            <p:nvPr/>
          </p:nvSpPr>
          <p:spPr bwMode="auto">
            <a:xfrm>
              <a:off x="6467476" y="3752851"/>
              <a:ext cx="120650" cy="128588"/>
            </a:xfrm>
            <a:custGeom>
              <a:avLst/>
              <a:gdLst>
                <a:gd name="T0" fmla="*/ 66 w 76"/>
                <a:gd name="T1" fmla="*/ 9 h 81"/>
                <a:gd name="T2" fmla="*/ 66 w 76"/>
                <a:gd name="T3" fmla="*/ 3 h 81"/>
                <a:gd name="T4" fmla="*/ 65 w 76"/>
                <a:gd name="T5" fmla="*/ 0 h 81"/>
                <a:gd name="T6" fmla="*/ 64 w 76"/>
                <a:gd name="T7" fmla="*/ 0 h 81"/>
                <a:gd name="T8" fmla="*/ 53 w 76"/>
                <a:gd name="T9" fmla="*/ 0 h 81"/>
                <a:gd name="T10" fmla="*/ 51 w 76"/>
                <a:gd name="T11" fmla="*/ 0 h 81"/>
                <a:gd name="T12" fmla="*/ 51 w 76"/>
                <a:gd name="T13" fmla="*/ 3 h 81"/>
                <a:gd name="T14" fmla="*/ 51 w 76"/>
                <a:gd name="T15" fmla="*/ 9 h 81"/>
                <a:gd name="T16" fmla="*/ 25 w 76"/>
                <a:gd name="T17" fmla="*/ 9 h 81"/>
                <a:gd name="T18" fmla="*/ 25 w 76"/>
                <a:gd name="T19" fmla="*/ 3 h 81"/>
                <a:gd name="T20" fmla="*/ 25 w 76"/>
                <a:gd name="T21" fmla="*/ 0 h 81"/>
                <a:gd name="T22" fmla="*/ 23 w 76"/>
                <a:gd name="T23" fmla="*/ 0 h 81"/>
                <a:gd name="T24" fmla="*/ 13 w 76"/>
                <a:gd name="T25" fmla="*/ 0 h 81"/>
                <a:gd name="T26" fmla="*/ 10 w 76"/>
                <a:gd name="T27" fmla="*/ 0 h 81"/>
                <a:gd name="T28" fmla="*/ 10 w 76"/>
                <a:gd name="T29" fmla="*/ 3 h 81"/>
                <a:gd name="T30" fmla="*/ 10 w 76"/>
                <a:gd name="T31" fmla="*/ 9 h 81"/>
                <a:gd name="T32" fmla="*/ 0 w 76"/>
                <a:gd name="T33" fmla="*/ 9 h 81"/>
                <a:gd name="T34" fmla="*/ 0 w 76"/>
                <a:gd name="T35" fmla="*/ 81 h 81"/>
                <a:gd name="T36" fmla="*/ 76 w 76"/>
                <a:gd name="T37" fmla="*/ 81 h 81"/>
                <a:gd name="T38" fmla="*/ 76 w 76"/>
                <a:gd name="T39" fmla="*/ 9 h 81"/>
                <a:gd name="T40" fmla="*/ 66 w 76"/>
                <a:gd name="T41" fmla="*/ 9 h 81"/>
                <a:gd name="T42" fmla="*/ 56 w 76"/>
                <a:gd name="T43" fmla="*/ 5 h 81"/>
                <a:gd name="T44" fmla="*/ 61 w 76"/>
                <a:gd name="T45" fmla="*/ 5 h 81"/>
                <a:gd name="T46" fmla="*/ 61 w 76"/>
                <a:gd name="T47" fmla="*/ 15 h 81"/>
                <a:gd name="T48" fmla="*/ 56 w 76"/>
                <a:gd name="T49" fmla="*/ 15 h 81"/>
                <a:gd name="T50" fmla="*/ 56 w 76"/>
                <a:gd name="T51" fmla="*/ 5 h 81"/>
                <a:gd name="T52" fmla="*/ 15 w 76"/>
                <a:gd name="T53" fmla="*/ 5 h 81"/>
                <a:gd name="T54" fmla="*/ 21 w 76"/>
                <a:gd name="T55" fmla="*/ 5 h 81"/>
                <a:gd name="T56" fmla="*/ 21 w 76"/>
                <a:gd name="T57" fmla="*/ 15 h 81"/>
                <a:gd name="T58" fmla="*/ 15 w 76"/>
                <a:gd name="T59" fmla="*/ 15 h 81"/>
                <a:gd name="T60" fmla="*/ 15 w 76"/>
                <a:gd name="T61" fmla="*/ 5 h 81"/>
                <a:gd name="T62" fmla="*/ 70 w 76"/>
                <a:gd name="T63" fmla="*/ 76 h 81"/>
                <a:gd name="T64" fmla="*/ 5 w 76"/>
                <a:gd name="T65" fmla="*/ 76 h 81"/>
                <a:gd name="T66" fmla="*/ 5 w 76"/>
                <a:gd name="T67" fmla="*/ 25 h 81"/>
                <a:gd name="T68" fmla="*/ 70 w 76"/>
                <a:gd name="T69" fmla="*/ 25 h 81"/>
                <a:gd name="T70" fmla="*/ 70 w 76"/>
                <a:gd name="T71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6" y="9"/>
                  </a:moveTo>
                  <a:lnTo>
                    <a:pt x="66" y="3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51" y="3"/>
                  </a:lnTo>
                  <a:lnTo>
                    <a:pt x="51" y="9"/>
                  </a:lnTo>
                  <a:lnTo>
                    <a:pt x="25" y="9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10" y="3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81"/>
                  </a:lnTo>
                  <a:lnTo>
                    <a:pt x="76" y="81"/>
                  </a:lnTo>
                  <a:lnTo>
                    <a:pt x="76" y="9"/>
                  </a:lnTo>
                  <a:lnTo>
                    <a:pt x="66" y="9"/>
                  </a:lnTo>
                  <a:close/>
                  <a:moveTo>
                    <a:pt x="56" y="5"/>
                  </a:moveTo>
                  <a:lnTo>
                    <a:pt x="61" y="5"/>
                  </a:lnTo>
                  <a:lnTo>
                    <a:pt x="61" y="15"/>
                  </a:lnTo>
                  <a:lnTo>
                    <a:pt x="56" y="15"/>
                  </a:lnTo>
                  <a:lnTo>
                    <a:pt x="56" y="5"/>
                  </a:lnTo>
                  <a:close/>
                  <a:moveTo>
                    <a:pt x="15" y="5"/>
                  </a:moveTo>
                  <a:lnTo>
                    <a:pt x="21" y="5"/>
                  </a:lnTo>
                  <a:lnTo>
                    <a:pt x="21" y="15"/>
                  </a:lnTo>
                  <a:lnTo>
                    <a:pt x="15" y="15"/>
                  </a:lnTo>
                  <a:lnTo>
                    <a:pt x="15" y="5"/>
                  </a:lnTo>
                  <a:close/>
                  <a:moveTo>
                    <a:pt x="70" y="76"/>
                  </a:moveTo>
                  <a:lnTo>
                    <a:pt x="5" y="76"/>
                  </a:lnTo>
                  <a:lnTo>
                    <a:pt x="5" y="25"/>
                  </a:lnTo>
                  <a:lnTo>
                    <a:pt x="70" y="25"/>
                  </a:lnTo>
                  <a:lnTo>
                    <a:pt x="7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3376108" y="4418828"/>
            <a:ext cx="102304" cy="142875"/>
            <a:chOff x="6224457" y="3752804"/>
            <a:chExt cx="92073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2" name="Freeform 233"/>
            <p:cNvSpPr>
              <a:spLocks noEditPoints="1"/>
            </p:cNvSpPr>
            <p:nvPr/>
          </p:nvSpPr>
          <p:spPr bwMode="auto">
            <a:xfrm>
              <a:off x="6224457" y="3752804"/>
              <a:ext cx="92073" cy="128587"/>
            </a:xfrm>
            <a:custGeom>
              <a:avLst/>
              <a:gdLst>
                <a:gd name="T0" fmla="*/ 54 w 58"/>
                <a:gd name="T1" fmla="*/ 8 h 81"/>
                <a:gd name="T2" fmla="*/ 58 w 58"/>
                <a:gd name="T3" fmla="*/ 8 h 81"/>
                <a:gd name="T4" fmla="*/ 58 w 58"/>
                <a:gd name="T5" fmla="*/ 0 h 81"/>
                <a:gd name="T6" fmla="*/ 0 w 58"/>
                <a:gd name="T7" fmla="*/ 0 h 81"/>
                <a:gd name="T8" fmla="*/ 0 w 58"/>
                <a:gd name="T9" fmla="*/ 8 h 81"/>
                <a:gd name="T10" fmla="*/ 5 w 58"/>
                <a:gd name="T11" fmla="*/ 8 h 81"/>
                <a:gd name="T12" fmla="*/ 7 w 58"/>
                <a:gd name="T13" fmla="*/ 21 h 81"/>
                <a:gd name="T14" fmla="*/ 13 w 58"/>
                <a:gd name="T15" fmla="*/ 32 h 81"/>
                <a:gd name="T16" fmla="*/ 20 w 58"/>
                <a:gd name="T17" fmla="*/ 37 h 81"/>
                <a:gd name="T18" fmla="*/ 20 w 58"/>
                <a:gd name="T19" fmla="*/ 45 h 81"/>
                <a:gd name="T20" fmla="*/ 13 w 58"/>
                <a:gd name="T21" fmla="*/ 50 h 81"/>
                <a:gd name="T22" fmla="*/ 7 w 58"/>
                <a:gd name="T23" fmla="*/ 60 h 81"/>
                <a:gd name="T24" fmla="*/ 5 w 58"/>
                <a:gd name="T25" fmla="*/ 74 h 81"/>
                <a:gd name="T26" fmla="*/ 0 w 58"/>
                <a:gd name="T27" fmla="*/ 74 h 81"/>
                <a:gd name="T28" fmla="*/ 0 w 58"/>
                <a:gd name="T29" fmla="*/ 81 h 81"/>
                <a:gd name="T30" fmla="*/ 58 w 58"/>
                <a:gd name="T31" fmla="*/ 81 h 81"/>
                <a:gd name="T32" fmla="*/ 58 w 58"/>
                <a:gd name="T33" fmla="*/ 74 h 81"/>
                <a:gd name="T34" fmla="*/ 54 w 58"/>
                <a:gd name="T35" fmla="*/ 74 h 81"/>
                <a:gd name="T36" fmla="*/ 52 w 58"/>
                <a:gd name="T37" fmla="*/ 60 h 81"/>
                <a:gd name="T38" fmla="*/ 47 w 58"/>
                <a:gd name="T39" fmla="*/ 50 h 81"/>
                <a:gd name="T40" fmla="*/ 39 w 58"/>
                <a:gd name="T41" fmla="*/ 45 h 81"/>
                <a:gd name="T42" fmla="*/ 39 w 58"/>
                <a:gd name="T43" fmla="*/ 37 h 81"/>
                <a:gd name="T44" fmla="*/ 47 w 58"/>
                <a:gd name="T45" fmla="*/ 32 h 81"/>
                <a:gd name="T46" fmla="*/ 52 w 58"/>
                <a:gd name="T47" fmla="*/ 21 h 81"/>
                <a:gd name="T48" fmla="*/ 54 w 58"/>
                <a:gd name="T49" fmla="*/ 8 h 81"/>
                <a:gd name="T50" fmla="*/ 36 w 58"/>
                <a:gd name="T51" fmla="*/ 49 h 81"/>
                <a:gd name="T52" fmla="*/ 43 w 58"/>
                <a:gd name="T53" fmla="*/ 53 h 81"/>
                <a:gd name="T54" fmla="*/ 47 w 58"/>
                <a:gd name="T55" fmla="*/ 58 h 81"/>
                <a:gd name="T56" fmla="*/ 49 w 58"/>
                <a:gd name="T57" fmla="*/ 66 h 81"/>
                <a:gd name="T58" fmla="*/ 51 w 58"/>
                <a:gd name="T59" fmla="*/ 74 h 81"/>
                <a:gd name="T60" fmla="*/ 47 w 58"/>
                <a:gd name="T61" fmla="*/ 74 h 81"/>
                <a:gd name="T62" fmla="*/ 39 w 58"/>
                <a:gd name="T63" fmla="*/ 64 h 81"/>
                <a:gd name="T64" fmla="*/ 30 w 58"/>
                <a:gd name="T65" fmla="*/ 54 h 81"/>
                <a:gd name="T66" fmla="*/ 20 w 58"/>
                <a:gd name="T67" fmla="*/ 64 h 81"/>
                <a:gd name="T68" fmla="*/ 14 w 58"/>
                <a:gd name="T69" fmla="*/ 74 h 81"/>
                <a:gd name="T70" fmla="*/ 9 w 58"/>
                <a:gd name="T71" fmla="*/ 74 h 81"/>
                <a:gd name="T72" fmla="*/ 10 w 58"/>
                <a:gd name="T73" fmla="*/ 66 h 81"/>
                <a:gd name="T74" fmla="*/ 13 w 58"/>
                <a:gd name="T75" fmla="*/ 58 h 81"/>
                <a:gd name="T76" fmla="*/ 17 w 58"/>
                <a:gd name="T77" fmla="*/ 53 h 81"/>
                <a:gd name="T78" fmla="*/ 23 w 58"/>
                <a:gd name="T79" fmla="*/ 49 h 81"/>
                <a:gd name="T80" fmla="*/ 24 w 58"/>
                <a:gd name="T81" fmla="*/ 49 h 81"/>
                <a:gd name="T82" fmla="*/ 24 w 58"/>
                <a:gd name="T83" fmla="*/ 33 h 81"/>
                <a:gd name="T84" fmla="*/ 23 w 58"/>
                <a:gd name="T85" fmla="*/ 33 h 81"/>
                <a:gd name="T86" fmla="*/ 17 w 58"/>
                <a:gd name="T87" fmla="*/ 29 h 81"/>
                <a:gd name="T88" fmla="*/ 13 w 58"/>
                <a:gd name="T89" fmla="*/ 24 h 81"/>
                <a:gd name="T90" fmla="*/ 10 w 58"/>
                <a:gd name="T91" fmla="*/ 16 h 81"/>
                <a:gd name="T92" fmla="*/ 9 w 58"/>
                <a:gd name="T93" fmla="*/ 8 h 81"/>
                <a:gd name="T94" fmla="*/ 51 w 58"/>
                <a:gd name="T95" fmla="*/ 8 h 81"/>
                <a:gd name="T96" fmla="*/ 49 w 58"/>
                <a:gd name="T97" fmla="*/ 16 h 81"/>
                <a:gd name="T98" fmla="*/ 47 w 58"/>
                <a:gd name="T99" fmla="*/ 24 h 81"/>
                <a:gd name="T100" fmla="*/ 43 w 58"/>
                <a:gd name="T101" fmla="*/ 29 h 81"/>
                <a:gd name="T102" fmla="*/ 36 w 58"/>
                <a:gd name="T103" fmla="*/ 33 h 81"/>
                <a:gd name="T104" fmla="*/ 35 w 58"/>
                <a:gd name="T105" fmla="*/ 33 h 81"/>
                <a:gd name="T106" fmla="*/ 35 w 58"/>
                <a:gd name="T107" fmla="*/ 49 h 81"/>
                <a:gd name="T108" fmla="*/ 36 w 58"/>
                <a:gd name="T109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" h="81">
                  <a:moveTo>
                    <a:pt x="54" y="8"/>
                  </a:moveTo>
                  <a:lnTo>
                    <a:pt x="58" y="8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5" y="8"/>
                  </a:lnTo>
                  <a:lnTo>
                    <a:pt x="7" y="21"/>
                  </a:lnTo>
                  <a:lnTo>
                    <a:pt x="13" y="32"/>
                  </a:lnTo>
                  <a:lnTo>
                    <a:pt x="20" y="37"/>
                  </a:lnTo>
                  <a:lnTo>
                    <a:pt x="20" y="45"/>
                  </a:lnTo>
                  <a:lnTo>
                    <a:pt x="13" y="50"/>
                  </a:lnTo>
                  <a:lnTo>
                    <a:pt x="7" y="60"/>
                  </a:lnTo>
                  <a:lnTo>
                    <a:pt x="5" y="74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58" y="81"/>
                  </a:lnTo>
                  <a:lnTo>
                    <a:pt x="58" y="74"/>
                  </a:lnTo>
                  <a:lnTo>
                    <a:pt x="54" y="74"/>
                  </a:lnTo>
                  <a:lnTo>
                    <a:pt x="52" y="60"/>
                  </a:lnTo>
                  <a:lnTo>
                    <a:pt x="47" y="50"/>
                  </a:lnTo>
                  <a:lnTo>
                    <a:pt x="39" y="45"/>
                  </a:lnTo>
                  <a:lnTo>
                    <a:pt x="39" y="37"/>
                  </a:lnTo>
                  <a:lnTo>
                    <a:pt x="47" y="32"/>
                  </a:lnTo>
                  <a:lnTo>
                    <a:pt x="52" y="21"/>
                  </a:lnTo>
                  <a:lnTo>
                    <a:pt x="54" y="8"/>
                  </a:lnTo>
                  <a:close/>
                  <a:moveTo>
                    <a:pt x="36" y="49"/>
                  </a:moveTo>
                  <a:lnTo>
                    <a:pt x="43" y="53"/>
                  </a:lnTo>
                  <a:lnTo>
                    <a:pt x="47" y="58"/>
                  </a:lnTo>
                  <a:lnTo>
                    <a:pt x="49" y="66"/>
                  </a:lnTo>
                  <a:lnTo>
                    <a:pt x="51" y="74"/>
                  </a:lnTo>
                  <a:lnTo>
                    <a:pt x="47" y="74"/>
                  </a:lnTo>
                  <a:lnTo>
                    <a:pt x="39" y="64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14" y="74"/>
                  </a:lnTo>
                  <a:lnTo>
                    <a:pt x="9" y="74"/>
                  </a:lnTo>
                  <a:lnTo>
                    <a:pt x="10" y="66"/>
                  </a:lnTo>
                  <a:lnTo>
                    <a:pt x="13" y="58"/>
                  </a:lnTo>
                  <a:lnTo>
                    <a:pt x="17" y="53"/>
                  </a:lnTo>
                  <a:lnTo>
                    <a:pt x="23" y="49"/>
                  </a:lnTo>
                  <a:lnTo>
                    <a:pt x="24" y="49"/>
                  </a:lnTo>
                  <a:lnTo>
                    <a:pt x="24" y="33"/>
                  </a:lnTo>
                  <a:lnTo>
                    <a:pt x="23" y="33"/>
                  </a:lnTo>
                  <a:lnTo>
                    <a:pt x="17" y="29"/>
                  </a:lnTo>
                  <a:lnTo>
                    <a:pt x="13" y="24"/>
                  </a:lnTo>
                  <a:lnTo>
                    <a:pt x="10" y="16"/>
                  </a:lnTo>
                  <a:lnTo>
                    <a:pt x="9" y="8"/>
                  </a:lnTo>
                  <a:lnTo>
                    <a:pt x="51" y="8"/>
                  </a:lnTo>
                  <a:lnTo>
                    <a:pt x="49" y="16"/>
                  </a:lnTo>
                  <a:lnTo>
                    <a:pt x="47" y="24"/>
                  </a:lnTo>
                  <a:lnTo>
                    <a:pt x="43" y="29"/>
                  </a:lnTo>
                  <a:lnTo>
                    <a:pt x="36" y="33"/>
                  </a:lnTo>
                  <a:lnTo>
                    <a:pt x="35" y="33"/>
                  </a:lnTo>
                  <a:lnTo>
                    <a:pt x="35" y="49"/>
                  </a:lnTo>
                  <a:lnTo>
                    <a:pt x="36" y="4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34"/>
            <p:cNvSpPr>
              <a:spLocks/>
            </p:cNvSpPr>
            <p:nvPr/>
          </p:nvSpPr>
          <p:spPr bwMode="auto">
            <a:xfrm>
              <a:off x="6259513" y="3790951"/>
              <a:ext cx="26988" cy="15875"/>
            </a:xfrm>
            <a:custGeom>
              <a:avLst/>
              <a:gdLst>
                <a:gd name="T0" fmla="*/ 17 w 17"/>
                <a:gd name="T1" fmla="*/ 0 h 10"/>
                <a:gd name="T2" fmla="*/ 0 w 17"/>
                <a:gd name="T3" fmla="*/ 0 h 10"/>
                <a:gd name="T4" fmla="*/ 4 w 17"/>
                <a:gd name="T5" fmla="*/ 5 h 10"/>
                <a:gd name="T6" fmla="*/ 9 w 17"/>
                <a:gd name="T7" fmla="*/ 10 h 10"/>
                <a:gd name="T8" fmla="*/ 13 w 17"/>
                <a:gd name="T9" fmla="*/ 5 h 10"/>
                <a:gd name="T10" fmla="*/ 17 w 17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9" y="10"/>
                  </a:lnTo>
                  <a:lnTo>
                    <a:pt x="13" y="5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34" name="Freeform 235"/>
          <p:cNvSpPr>
            <a:spLocks/>
          </p:cNvSpPr>
          <p:nvPr/>
        </p:nvSpPr>
        <p:spPr bwMode="auto">
          <a:xfrm>
            <a:off x="3949434" y="4454126"/>
            <a:ext cx="146403" cy="70555"/>
          </a:xfrm>
          <a:custGeom>
            <a:avLst/>
            <a:gdLst>
              <a:gd name="T0" fmla="*/ 83 w 83"/>
              <a:gd name="T1" fmla="*/ 16 h 40"/>
              <a:gd name="T2" fmla="*/ 27 w 83"/>
              <a:gd name="T3" fmla="*/ 16 h 40"/>
              <a:gd name="T4" fmla="*/ 27 w 83"/>
              <a:gd name="T5" fmla="*/ 0 h 40"/>
              <a:gd name="T6" fmla="*/ 0 w 83"/>
              <a:gd name="T7" fmla="*/ 21 h 40"/>
              <a:gd name="T8" fmla="*/ 27 w 83"/>
              <a:gd name="T9" fmla="*/ 40 h 40"/>
              <a:gd name="T10" fmla="*/ 27 w 83"/>
              <a:gd name="T11" fmla="*/ 26 h 40"/>
              <a:gd name="T12" fmla="*/ 83 w 83"/>
              <a:gd name="T13" fmla="*/ 26 h 40"/>
              <a:gd name="T14" fmla="*/ 83 w 83"/>
              <a:gd name="T15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40">
                <a:moveTo>
                  <a:pt x="83" y="16"/>
                </a:moveTo>
                <a:lnTo>
                  <a:pt x="27" y="16"/>
                </a:lnTo>
                <a:lnTo>
                  <a:pt x="27" y="0"/>
                </a:lnTo>
                <a:lnTo>
                  <a:pt x="0" y="21"/>
                </a:lnTo>
                <a:lnTo>
                  <a:pt x="27" y="40"/>
                </a:lnTo>
                <a:lnTo>
                  <a:pt x="27" y="26"/>
                </a:lnTo>
                <a:lnTo>
                  <a:pt x="83" y="26"/>
                </a:lnTo>
                <a:lnTo>
                  <a:pt x="83" y="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5" name="Freeform 236"/>
          <p:cNvSpPr>
            <a:spLocks/>
          </p:cNvSpPr>
          <p:nvPr/>
        </p:nvSpPr>
        <p:spPr bwMode="auto">
          <a:xfrm>
            <a:off x="4598543" y="4418848"/>
            <a:ext cx="72320" cy="142875"/>
          </a:xfrm>
          <a:custGeom>
            <a:avLst/>
            <a:gdLst>
              <a:gd name="T0" fmla="*/ 41 w 41"/>
              <a:gd name="T1" fmla="*/ 25 h 81"/>
              <a:gd name="T2" fmla="*/ 20 w 41"/>
              <a:gd name="T3" fmla="*/ 0 h 81"/>
              <a:gd name="T4" fmla="*/ 0 w 41"/>
              <a:gd name="T5" fmla="*/ 25 h 81"/>
              <a:gd name="T6" fmla="*/ 15 w 41"/>
              <a:gd name="T7" fmla="*/ 25 h 81"/>
              <a:gd name="T8" fmla="*/ 15 w 41"/>
              <a:gd name="T9" fmla="*/ 81 h 81"/>
              <a:gd name="T10" fmla="*/ 25 w 41"/>
              <a:gd name="T11" fmla="*/ 81 h 81"/>
              <a:gd name="T12" fmla="*/ 25 w 41"/>
              <a:gd name="T13" fmla="*/ 25 h 81"/>
              <a:gd name="T14" fmla="*/ 41 w 41"/>
              <a:gd name="T15" fmla="*/ 2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81">
                <a:moveTo>
                  <a:pt x="41" y="25"/>
                </a:moveTo>
                <a:lnTo>
                  <a:pt x="20" y="0"/>
                </a:lnTo>
                <a:lnTo>
                  <a:pt x="0" y="25"/>
                </a:lnTo>
                <a:lnTo>
                  <a:pt x="15" y="25"/>
                </a:lnTo>
                <a:lnTo>
                  <a:pt x="15" y="81"/>
                </a:lnTo>
                <a:lnTo>
                  <a:pt x="25" y="81"/>
                </a:lnTo>
                <a:lnTo>
                  <a:pt x="25" y="25"/>
                </a:lnTo>
                <a:lnTo>
                  <a:pt x="41" y="2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6" name="Freeform 237"/>
          <p:cNvSpPr>
            <a:spLocks/>
          </p:cNvSpPr>
          <p:nvPr/>
        </p:nvSpPr>
        <p:spPr bwMode="auto">
          <a:xfrm>
            <a:off x="4238711" y="4454126"/>
            <a:ext cx="142875" cy="70555"/>
          </a:xfrm>
          <a:custGeom>
            <a:avLst/>
            <a:gdLst>
              <a:gd name="T0" fmla="*/ 81 w 81"/>
              <a:gd name="T1" fmla="*/ 21 h 40"/>
              <a:gd name="T2" fmla="*/ 56 w 81"/>
              <a:gd name="T3" fmla="*/ 0 h 40"/>
              <a:gd name="T4" fmla="*/ 56 w 81"/>
              <a:gd name="T5" fmla="*/ 16 h 40"/>
              <a:gd name="T6" fmla="*/ 0 w 81"/>
              <a:gd name="T7" fmla="*/ 16 h 40"/>
              <a:gd name="T8" fmla="*/ 0 w 81"/>
              <a:gd name="T9" fmla="*/ 26 h 40"/>
              <a:gd name="T10" fmla="*/ 56 w 81"/>
              <a:gd name="T11" fmla="*/ 26 h 40"/>
              <a:gd name="T12" fmla="*/ 56 w 81"/>
              <a:gd name="T13" fmla="*/ 40 h 40"/>
              <a:gd name="T14" fmla="*/ 81 w 81"/>
              <a:gd name="T15" fmla="*/ 2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40">
                <a:moveTo>
                  <a:pt x="81" y="21"/>
                </a:moveTo>
                <a:lnTo>
                  <a:pt x="56" y="0"/>
                </a:lnTo>
                <a:lnTo>
                  <a:pt x="56" y="16"/>
                </a:lnTo>
                <a:lnTo>
                  <a:pt x="0" y="16"/>
                </a:lnTo>
                <a:lnTo>
                  <a:pt x="0" y="26"/>
                </a:lnTo>
                <a:lnTo>
                  <a:pt x="56" y="26"/>
                </a:lnTo>
                <a:lnTo>
                  <a:pt x="56" y="40"/>
                </a:lnTo>
                <a:lnTo>
                  <a:pt x="81" y="2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" name="Freeform 238"/>
          <p:cNvSpPr>
            <a:spLocks/>
          </p:cNvSpPr>
          <p:nvPr/>
        </p:nvSpPr>
        <p:spPr bwMode="auto">
          <a:xfrm>
            <a:off x="4886056" y="4418848"/>
            <a:ext cx="70555" cy="142875"/>
          </a:xfrm>
          <a:custGeom>
            <a:avLst/>
            <a:gdLst>
              <a:gd name="T0" fmla="*/ 24 w 40"/>
              <a:gd name="T1" fmla="*/ 55 h 81"/>
              <a:gd name="T2" fmla="*/ 24 w 40"/>
              <a:gd name="T3" fmla="*/ 0 h 81"/>
              <a:gd name="T4" fmla="*/ 15 w 40"/>
              <a:gd name="T5" fmla="*/ 0 h 81"/>
              <a:gd name="T6" fmla="*/ 15 w 40"/>
              <a:gd name="T7" fmla="*/ 55 h 81"/>
              <a:gd name="T8" fmla="*/ 0 w 40"/>
              <a:gd name="T9" fmla="*/ 55 h 81"/>
              <a:gd name="T10" fmla="*/ 21 w 40"/>
              <a:gd name="T11" fmla="*/ 81 h 81"/>
              <a:gd name="T12" fmla="*/ 40 w 40"/>
              <a:gd name="T13" fmla="*/ 55 h 81"/>
              <a:gd name="T14" fmla="*/ 24 w 40"/>
              <a:gd name="T15" fmla="*/ 5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81">
                <a:moveTo>
                  <a:pt x="24" y="55"/>
                </a:moveTo>
                <a:lnTo>
                  <a:pt x="24" y="0"/>
                </a:lnTo>
                <a:lnTo>
                  <a:pt x="15" y="0"/>
                </a:lnTo>
                <a:lnTo>
                  <a:pt x="15" y="55"/>
                </a:lnTo>
                <a:lnTo>
                  <a:pt x="0" y="55"/>
                </a:lnTo>
                <a:lnTo>
                  <a:pt x="21" y="81"/>
                </a:lnTo>
                <a:lnTo>
                  <a:pt x="40" y="55"/>
                </a:lnTo>
                <a:lnTo>
                  <a:pt x="24" y="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38" name="그룹 337"/>
          <p:cNvGrpSpPr/>
          <p:nvPr/>
        </p:nvGrpSpPr>
        <p:grpSpPr>
          <a:xfrm>
            <a:off x="2801141" y="4706388"/>
            <a:ext cx="142875" cy="142876"/>
            <a:chOff x="5707015" y="4011642"/>
            <a:chExt cx="128587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9" name="Freeform 239"/>
            <p:cNvSpPr>
              <a:spLocks noEditPoints="1"/>
            </p:cNvSpPr>
            <p:nvPr/>
          </p:nvSpPr>
          <p:spPr bwMode="auto">
            <a:xfrm>
              <a:off x="5707015" y="4011642"/>
              <a:ext cx="128587" cy="128589"/>
            </a:xfrm>
            <a:custGeom>
              <a:avLst/>
              <a:gdLst>
                <a:gd name="T0" fmla="*/ 81 w 81"/>
                <a:gd name="T1" fmla="*/ 39 h 81"/>
                <a:gd name="T2" fmla="*/ 78 w 81"/>
                <a:gd name="T3" fmla="*/ 23 h 81"/>
                <a:gd name="T4" fmla="*/ 69 w 81"/>
                <a:gd name="T5" fmla="*/ 11 h 81"/>
                <a:gd name="T6" fmla="*/ 56 w 81"/>
                <a:gd name="T7" fmla="*/ 2 h 81"/>
                <a:gd name="T8" fmla="*/ 40 w 81"/>
                <a:gd name="T9" fmla="*/ 0 h 81"/>
                <a:gd name="T10" fmla="*/ 27 w 81"/>
                <a:gd name="T11" fmla="*/ 2 h 81"/>
                <a:gd name="T12" fmla="*/ 15 w 81"/>
                <a:gd name="T13" fmla="*/ 9 h 81"/>
                <a:gd name="T14" fmla="*/ 6 w 81"/>
                <a:gd name="T15" fmla="*/ 19 h 81"/>
                <a:gd name="T16" fmla="*/ 1 w 81"/>
                <a:gd name="T17" fmla="*/ 31 h 81"/>
                <a:gd name="T18" fmla="*/ 0 w 81"/>
                <a:gd name="T19" fmla="*/ 36 h 81"/>
                <a:gd name="T20" fmla="*/ 0 w 81"/>
                <a:gd name="T21" fmla="*/ 40 h 81"/>
                <a:gd name="T22" fmla="*/ 0 w 81"/>
                <a:gd name="T23" fmla="*/ 45 h 81"/>
                <a:gd name="T24" fmla="*/ 5 w 81"/>
                <a:gd name="T25" fmla="*/ 60 h 81"/>
                <a:gd name="T26" fmla="*/ 14 w 81"/>
                <a:gd name="T27" fmla="*/ 70 h 81"/>
                <a:gd name="T28" fmla="*/ 26 w 81"/>
                <a:gd name="T29" fmla="*/ 78 h 81"/>
                <a:gd name="T30" fmla="*/ 40 w 81"/>
                <a:gd name="T31" fmla="*/ 81 h 81"/>
                <a:gd name="T32" fmla="*/ 57 w 81"/>
                <a:gd name="T33" fmla="*/ 78 h 81"/>
                <a:gd name="T34" fmla="*/ 70 w 81"/>
                <a:gd name="T35" fmla="*/ 69 h 81"/>
                <a:gd name="T36" fmla="*/ 78 w 81"/>
                <a:gd name="T37" fmla="*/ 55 h 81"/>
                <a:gd name="T38" fmla="*/ 81 w 81"/>
                <a:gd name="T39" fmla="*/ 48 h 81"/>
                <a:gd name="T40" fmla="*/ 81 w 81"/>
                <a:gd name="T41" fmla="*/ 40 h 81"/>
                <a:gd name="T42" fmla="*/ 81 w 81"/>
                <a:gd name="T43" fmla="*/ 39 h 81"/>
                <a:gd name="T44" fmla="*/ 23 w 81"/>
                <a:gd name="T45" fmla="*/ 45 h 81"/>
                <a:gd name="T46" fmla="*/ 19 w 81"/>
                <a:gd name="T47" fmla="*/ 45 h 81"/>
                <a:gd name="T48" fmla="*/ 18 w 81"/>
                <a:gd name="T49" fmla="*/ 44 h 81"/>
                <a:gd name="T50" fmla="*/ 15 w 81"/>
                <a:gd name="T51" fmla="*/ 41 h 81"/>
                <a:gd name="T52" fmla="*/ 15 w 81"/>
                <a:gd name="T53" fmla="*/ 38 h 81"/>
                <a:gd name="T54" fmla="*/ 15 w 81"/>
                <a:gd name="T55" fmla="*/ 35 h 81"/>
                <a:gd name="T56" fmla="*/ 18 w 81"/>
                <a:gd name="T57" fmla="*/ 32 h 81"/>
                <a:gd name="T58" fmla="*/ 19 w 81"/>
                <a:gd name="T59" fmla="*/ 31 h 81"/>
                <a:gd name="T60" fmla="*/ 23 w 81"/>
                <a:gd name="T61" fmla="*/ 31 h 81"/>
                <a:gd name="T62" fmla="*/ 26 w 81"/>
                <a:gd name="T63" fmla="*/ 31 h 81"/>
                <a:gd name="T64" fmla="*/ 28 w 81"/>
                <a:gd name="T65" fmla="*/ 32 h 81"/>
                <a:gd name="T66" fmla="*/ 30 w 81"/>
                <a:gd name="T67" fmla="*/ 35 h 81"/>
                <a:gd name="T68" fmla="*/ 31 w 81"/>
                <a:gd name="T69" fmla="*/ 38 h 81"/>
                <a:gd name="T70" fmla="*/ 30 w 81"/>
                <a:gd name="T71" fmla="*/ 41 h 81"/>
                <a:gd name="T72" fmla="*/ 28 w 81"/>
                <a:gd name="T73" fmla="*/ 44 h 81"/>
                <a:gd name="T74" fmla="*/ 26 w 81"/>
                <a:gd name="T75" fmla="*/ 45 h 81"/>
                <a:gd name="T76" fmla="*/ 23 w 81"/>
                <a:gd name="T77" fmla="*/ 45 h 81"/>
                <a:gd name="T78" fmla="*/ 75 w 81"/>
                <a:gd name="T79" fmla="*/ 48 h 81"/>
                <a:gd name="T80" fmla="*/ 72 w 81"/>
                <a:gd name="T81" fmla="*/ 52 h 81"/>
                <a:gd name="T82" fmla="*/ 68 w 81"/>
                <a:gd name="T83" fmla="*/ 55 h 81"/>
                <a:gd name="T84" fmla="*/ 64 w 81"/>
                <a:gd name="T85" fmla="*/ 57 h 81"/>
                <a:gd name="T86" fmla="*/ 58 w 81"/>
                <a:gd name="T87" fmla="*/ 57 h 81"/>
                <a:gd name="T88" fmla="*/ 55 w 81"/>
                <a:gd name="T89" fmla="*/ 57 h 81"/>
                <a:gd name="T90" fmla="*/ 52 w 81"/>
                <a:gd name="T91" fmla="*/ 56 h 81"/>
                <a:gd name="T92" fmla="*/ 48 w 81"/>
                <a:gd name="T93" fmla="*/ 53 h 81"/>
                <a:gd name="T94" fmla="*/ 45 w 81"/>
                <a:gd name="T95" fmla="*/ 49 h 81"/>
                <a:gd name="T96" fmla="*/ 44 w 81"/>
                <a:gd name="T97" fmla="*/ 45 h 81"/>
                <a:gd name="T98" fmla="*/ 43 w 81"/>
                <a:gd name="T99" fmla="*/ 39 h 81"/>
                <a:gd name="T100" fmla="*/ 41 w 81"/>
                <a:gd name="T101" fmla="*/ 28 h 81"/>
                <a:gd name="T102" fmla="*/ 36 w 81"/>
                <a:gd name="T103" fmla="*/ 22 h 81"/>
                <a:gd name="T104" fmla="*/ 30 w 81"/>
                <a:gd name="T105" fmla="*/ 17 h 81"/>
                <a:gd name="T106" fmla="*/ 22 w 81"/>
                <a:gd name="T107" fmla="*/ 15 h 81"/>
                <a:gd name="T108" fmla="*/ 18 w 81"/>
                <a:gd name="T109" fmla="*/ 17 h 81"/>
                <a:gd name="T110" fmla="*/ 14 w 81"/>
                <a:gd name="T111" fmla="*/ 18 h 81"/>
                <a:gd name="T112" fmla="*/ 26 w 81"/>
                <a:gd name="T113" fmla="*/ 9 h 81"/>
                <a:gd name="T114" fmla="*/ 40 w 81"/>
                <a:gd name="T115" fmla="*/ 5 h 81"/>
                <a:gd name="T116" fmla="*/ 55 w 81"/>
                <a:gd name="T117" fmla="*/ 7 h 81"/>
                <a:gd name="T118" fmla="*/ 66 w 81"/>
                <a:gd name="T119" fmla="*/ 15 h 81"/>
                <a:gd name="T120" fmla="*/ 73 w 81"/>
                <a:gd name="T121" fmla="*/ 27 h 81"/>
                <a:gd name="T122" fmla="*/ 77 w 81"/>
                <a:gd name="T123" fmla="*/ 40 h 81"/>
                <a:gd name="T124" fmla="*/ 75 w 81"/>
                <a:gd name="T12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81">
                  <a:moveTo>
                    <a:pt x="81" y="39"/>
                  </a:moveTo>
                  <a:lnTo>
                    <a:pt x="78" y="23"/>
                  </a:lnTo>
                  <a:lnTo>
                    <a:pt x="69" y="11"/>
                  </a:lnTo>
                  <a:lnTo>
                    <a:pt x="56" y="2"/>
                  </a:lnTo>
                  <a:lnTo>
                    <a:pt x="40" y="0"/>
                  </a:lnTo>
                  <a:lnTo>
                    <a:pt x="27" y="2"/>
                  </a:lnTo>
                  <a:lnTo>
                    <a:pt x="15" y="9"/>
                  </a:lnTo>
                  <a:lnTo>
                    <a:pt x="6" y="19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5" y="60"/>
                  </a:lnTo>
                  <a:lnTo>
                    <a:pt x="14" y="70"/>
                  </a:lnTo>
                  <a:lnTo>
                    <a:pt x="26" y="78"/>
                  </a:lnTo>
                  <a:lnTo>
                    <a:pt x="40" y="81"/>
                  </a:lnTo>
                  <a:lnTo>
                    <a:pt x="57" y="78"/>
                  </a:lnTo>
                  <a:lnTo>
                    <a:pt x="70" y="69"/>
                  </a:lnTo>
                  <a:lnTo>
                    <a:pt x="78" y="55"/>
                  </a:lnTo>
                  <a:lnTo>
                    <a:pt x="81" y="48"/>
                  </a:lnTo>
                  <a:lnTo>
                    <a:pt x="81" y="40"/>
                  </a:lnTo>
                  <a:lnTo>
                    <a:pt x="81" y="39"/>
                  </a:lnTo>
                  <a:close/>
                  <a:moveTo>
                    <a:pt x="23" y="45"/>
                  </a:moveTo>
                  <a:lnTo>
                    <a:pt x="19" y="45"/>
                  </a:lnTo>
                  <a:lnTo>
                    <a:pt x="18" y="44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23" y="31"/>
                  </a:lnTo>
                  <a:lnTo>
                    <a:pt x="26" y="31"/>
                  </a:lnTo>
                  <a:lnTo>
                    <a:pt x="28" y="32"/>
                  </a:lnTo>
                  <a:lnTo>
                    <a:pt x="30" y="35"/>
                  </a:lnTo>
                  <a:lnTo>
                    <a:pt x="31" y="38"/>
                  </a:lnTo>
                  <a:lnTo>
                    <a:pt x="30" y="41"/>
                  </a:lnTo>
                  <a:lnTo>
                    <a:pt x="28" y="44"/>
                  </a:lnTo>
                  <a:lnTo>
                    <a:pt x="26" y="45"/>
                  </a:lnTo>
                  <a:lnTo>
                    <a:pt x="23" y="45"/>
                  </a:lnTo>
                  <a:close/>
                  <a:moveTo>
                    <a:pt x="75" y="48"/>
                  </a:moveTo>
                  <a:lnTo>
                    <a:pt x="72" y="52"/>
                  </a:lnTo>
                  <a:lnTo>
                    <a:pt x="68" y="55"/>
                  </a:lnTo>
                  <a:lnTo>
                    <a:pt x="64" y="57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2" y="56"/>
                  </a:lnTo>
                  <a:lnTo>
                    <a:pt x="48" y="53"/>
                  </a:lnTo>
                  <a:lnTo>
                    <a:pt x="45" y="49"/>
                  </a:lnTo>
                  <a:lnTo>
                    <a:pt x="44" y="45"/>
                  </a:lnTo>
                  <a:lnTo>
                    <a:pt x="43" y="39"/>
                  </a:lnTo>
                  <a:lnTo>
                    <a:pt x="41" y="28"/>
                  </a:lnTo>
                  <a:lnTo>
                    <a:pt x="36" y="22"/>
                  </a:lnTo>
                  <a:lnTo>
                    <a:pt x="30" y="17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4" y="18"/>
                  </a:lnTo>
                  <a:lnTo>
                    <a:pt x="26" y="9"/>
                  </a:lnTo>
                  <a:lnTo>
                    <a:pt x="40" y="5"/>
                  </a:lnTo>
                  <a:lnTo>
                    <a:pt x="55" y="7"/>
                  </a:lnTo>
                  <a:lnTo>
                    <a:pt x="66" y="15"/>
                  </a:lnTo>
                  <a:lnTo>
                    <a:pt x="73" y="27"/>
                  </a:lnTo>
                  <a:lnTo>
                    <a:pt x="77" y="40"/>
                  </a:lnTo>
                  <a:lnTo>
                    <a:pt x="75" y="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40"/>
            <p:cNvSpPr>
              <a:spLocks/>
            </p:cNvSpPr>
            <p:nvPr/>
          </p:nvSpPr>
          <p:spPr bwMode="auto">
            <a:xfrm>
              <a:off x="5788026" y="4067176"/>
              <a:ext cx="23813" cy="25400"/>
            </a:xfrm>
            <a:custGeom>
              <a:avLst/>
              <a:gdLst>
                <a:gd name="T0" fmla="*/ 7 w 15"/>
                <a:gd name="T1" fmla="*/ 0 h 16"/>
                <a:gd name="T2" fmla="*/ 5 w 15"/>
                <a:gd name="T3" fmla="*/ 1 h 16"/>
                <a:gd name="T4" fmla="*/ 2 w 15"/>
                <a:gd name="T5" fmla="*/ 3 h 16"/>
                <a:gd name="T6" fmla="*/ 1 w 15"/>
                <a:gd name="T7" fmla="*/ 5 h 16"/>
                <a:gd name="T8" fmla="*/ 0 w 15"/>
                <a:gd name="T9" fmla="*/ 8 h 16"/>
                <a:gd name="T10" fmla="*/ 1 w 15"/>
                <a:gd name="T11" fmla="*/ 12 h 16"/>
                <a:gd name="T12" fmla="*/ 2 w 15"/>
                <a:gd name="T13" fmla="*/ 13 h 16"/>
                <a:gd name="T14" fmla="*/ 5 w 15"/>
                <a:gd name="T15" fmla="*/ 16 h 16"/>
                <a:gd name="T16" fmla="*/ 7 w 15"/>
                <a:gd name="T17" fmla="*/ 16 h 16"/>
                <a:gd name="T18" fmla="*/ 10 w 15"/>
                <a:gd name="T19" fmla="*/ 16 h 16"/>
                <a:gd name="T20" fmla="*/ 13 w 15"/>
                <a:gd name="T21" fmla="*/ 13 h 16"/>
                <a:gd name="T22" fmla="*/ 14 w 15"/>
                <a:gd name="T23" fmla="*/ 12 h 16"/>
                <a:gd name="T24" fmla="*/ 15 w 15"/>
                <a:gd name="T25" fmla="*/ 8 h 16"/>
                <a:gd name="T26" fmla="*/ 14 w 15"/>
                <a:gd name="T27" fmla="*/ 5 h 16"/>
                <a:gd name="T28" fmla="*/ 13 w 15"/>
                <a:gd name="T29" fmla="*/ 3 h 16"/>
                <a:gd name="T30" fmla="*/ 10 w 15"/>
                <a:gd name="T31" fmla="*/ 1 h 16"/>
                <a:gd name="T32" fmla="*/ 7 w 15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7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10" y="16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8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1076042" y="5281388"/>
            <a:ext cx="142892" cy="144550"/>
            <a:chOff x="4154488" y="4529215"/>
            <a:chExt cx="128604" cy="13009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2" name="Freeform 241"/>
            <p:cNvSpPr>
              <a:spLocks noEditPoints="1"/>
            </p:cNvSpPr>
            <p:nvPr/>
          </p:nvSpPr>
          <p:spPr bwMode="auto">
            <a:xfrm>
              <a:off x="4194192" y="4529215"/>
              <a:ext cx="88900" cy="90490"/>
            </a:xfrm>
            <a:custGeom>
              <a:avLst/>
              <a:gdLst>
                <a:gd name="T0" fmla="*/ 39 w 56"/>
                <a:gd name="T1" fmla="*/ 6 h 57"/>
                <a:gd name="T2" fmla="*/ 35 w 56"/>
                <a:gd name="T3" fmla="*/ 7 h 57"/>
                <a:gd name="T4" fmla="*/ 30 w 56"/>
                <a:gd name="T5" fmla="*/ 10 h 57"/>
                <a:gd name="T6" fmla="*/ 26 w 56"/>
                <a:gd name="T7" fmla="*/ 13 h 57"/>
                <a:gd name="T8" fmla="*/ 22 w 56"/>
                <a:gd name="T9" fmla="*/ 17 h 57"/>
                <a:gd name="T10" fmla="*/ 1 w 56"/>
                <a:gd name="T11" fmla="*/ 37 h 57"/>
                <a:gd name="T12" fmla="*/ 0 w 56"/>
                <a:gd name="T13" fmla="*/ 40 h 57"/>
                <a:gd name="T14" fmla="*/ 0 w 56"/>
                <a:gd name="T15" fmla="*/ 43 h 57"/>
                <a:gd name="T16" fmla="*/ 1 w 56"/>
                <a:gd name="T17" fmla="*/ 45 h 57"/>
                <a:gd name="T18" fmla="*/ 11 w 56"/>
                <a:gd name="T19" fmla="*/ 56 h 57"/>
                <a:gd name="T20" fmla="*/ 14 w 56"/>
                <a:gd name="T21" fmla="*/ 57 h 57"/>
                <a:gd name="T22" fmla="*/ 17 w 56"/>
                <a:gd name="T23" fmla="*/ 57 h 57"/>
                <a:gd name="T24" fmla="*/ 18 w 56"/>
                <a:gd name="T25" fmla="*/ 56 h 57"/>
                <a:gd name="T26" fmla="*/ 40 w 56"/>
                <a:gd name="T27" fmla="*/ 34 h 57"/>
                <a:gd name="T28" fmla="*/ 43 w 56"/>
                <a:gd name="T29" fmla="*/ 31 h 57"/>
                <a:gd name="T30" fmla="*/ 47 w 56"/>
                <a:gd name="T31" fmla="*/ 26 h 57"/>
                <a:gd name="T32" fmla="*/ 48 w 56"/>
                <a:gd name="T33" fmla="*/ 22 h 57"/>
                <a:gd name="T34" fmla="*/ 51 w 56"/>
                <a:gd name="T35" fmla="*/ 18 h 57"/>
                <a:gd name="T36" fmla="*/ 56 w 56"/>
                <a:gd name="T37" fmla="*/ 0 h 57"/>
                <a:gd name="T38" fmla="*/ 39 w 56"/>
                <a:gd name="T39" fmla="*/ 6 h 57"/>
                <a:gd name="T40" fmla="*/ 24 w 56"/>
                <a:gd name="T41" fmla="*/ 43 h 57"/>
                <a:gd name="T42" fmla="*/ 22 w 56"/>
                <a:gd name="T43" fmla="*/ 45 h 57"/>
                <a:gd name="T44" fmla="*/ 18 w 56"/>
                <a:gd name="T45" fmla="*/ 45 h 57"/>
                <a:gd name="T46" fmla="*/ 15 w 56"/>
                <a:gd name="T47" fmla="*/ 45 h 57"/>
                <a:gd name="T48" fmla="*/ 13 w 56"/>
                <a:gd name="T49" fmla="*/ 43 h 57"/>
                <a:gd name="T50" fmla="*/ 11 w 56"/>
                <a:gd name="T51" fmla="*/ 40 h 57"/>
                <a:gd name="T52" fmla="*/ 11 w 56"/>
                <a:gd name="T53" fmla="*/ 37 h 57"/>
                <a:gd name="T54" fmla="*/ 11 w 56"/>
                <a:gd name="T55" fmla="*/ 35 h 57"/>
                <a:gd name="T56" fmla="*/ 13 w 56"/>
                <a:gd name="T57" fmla="*/ 32 h 57"/>
                <a:gd name="T58" fmla="*/ 15 w 56"/>
                <a:gd name="T59" fmla="*/ 31 h 57"/>
                <a:gd name="T60" fmla="*/ 18 w 56"/>
                <a:gd name="T61" fmla="*/ 30 h 57"/>
                <a:gd name="T62" fmla="*/ 22 w 56"/>
                <a:gd name="T63" fmla="*/ 31 h 57"/>
                <a:gd name="T64" fmla="*/ 24 w 56"/>
                <a:gd name="T65" fmla="*/ 32 h 57"/>
                <a:gd name="T66" fmla="*/ 26 w 56"/>
                <a:gd name="T67" fmla="*/ 35 h 57"/>
                <a:gd name="T68" fmla="*/ 26 w 56"/>
                <a:gd name="T69" fmla="*/ 37 h 57"/>
                <a:gd name="T70" fmla="*/ 26 w 56"/>
                <a:gd name="T71" fmla="*/ 40 h 57"/>
                <a:gd name="T72" fmla="*/ 24 w 56"/>
                <a:gd name="T73" fmla="*/ 43 h 57"/>
                <a:gd name="T74" fmla="*/ 39 w 56"/>
                <a:gd name="T75" fmla="*/ 28 h 57"/>
                <a:gd name="T76" fmla="*/ 36 w 56"/>
                <a:gd name="T77" fmla="*/ 31 h 57"/>
                <a:gd name="T78" fmla="*/ 32 w 56"/>
                <a:gd name="T79" fmla="*/ 31 h 57"/>
                <a:gd name="T80" fmla="*/ 30 w 56"/>
                <a:gd name="T81" fmla="*/ 31 h 57"/>
                <a:gd name="T82" fmla="*/ 27 w 56"/>
                <a:gd name="T83" fmla="*/ 28 h 57"/>
                <a:gd name="T84" fmla="*/ 26 w 56"/>
                <a:gd name="T85" fmla="*/ 26 h 57"/>
                <a:gd name="T86" fmla="*/ 26 w 56"/>
                <a:gd name="T87" fmla="*/ 23 h 57"/>
                <a:gd name="T88" fmla="*/ 26 w 56"/>
                <a:gd name="T89" fmla="*/ 20 h 57"/>
                <a:gd name="T90" fmla="*/ 27 w 56"/>
                <a:gd name="T91" fmla="*/ 18 h 57"/>
                <a:gd name="T92" fmla="*/ 30 w 56"/>
                <a:gd name="T93" fmla="*/ 17 h 57"/>
                <a:gd name="T94" fmla="*/ 32 w 56"/>
                <a:gd name="T95" fmla="*/ 15 h 57"/>
                <a:gd name="T96" fmla="*/ 36 w 56"/>
                <a:gd name="T97" fmla="*/ 17 h 57"/>
                <a:gd name="T98" fmla="*/ 39 w 56"/>
                <a:gd name="T99" fmla="*/ 18 h 57"/>
                <a:gd name="T100" fmla="*/ 40 w 56"/>
                <a:gd name="T101" fmla="*/ 20 h 57"/>
                <a:gd name="T102" fmla="*/ 40 w 56"/>
                <a:gd name="T103" fmla="*/ 23 h 57"/>
                <a:gd name="T104" fmla="*/ 40 w 56"/>
                <a:gd name="T105" fmla="*/ 26 h 57"/>
                <a:gd name="T106" fmla="*/ 39 w 56"/>
                <a:gd name="T10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57">
                  <a:moveTo>
                    <a:pt x="39" y="6"/>
                  </a:moveTo>
                  <a:lnTo>
                    <a:pt x="35" y="7"/>
                  </a:lnTo>
                  <a:lnTo>
                    <a:pt x="30" y="10"/>
                  </a:lnTo>
                  <a:lnTo>
                    <a:pt x="26" y="13"/>
                  </a:lnTo>
                  <a:lnTo>
                    <a:pt x="22" y="17"/>
                  </a:lnTo>
                  <a:lnTo>
                    <a:pt x="1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7" y="57"/>
                  </a:lnTo>
                  <a:lnTo>
                    <a:pt x="18" y="56"/>
                  </a:lnTo>
                  <a:lnTo>
                    <a:pt x="40" y="34"/>
                  </a:lnTo>
                  <a:lnTo>
                    <a:pt x="43" y="31"/>
                  </a:lnTo>
                  <a:lnTo>
                    <a:pt x="47" y="26"/>
                  </a:lnTo>
                  <a:lnTo>
                    <a:pt x="48" y="22"/>
                  </a:lnTo>
                  <a:lnTo>
                    <a:pt x="51" y="18"/>
                  </a:lnTo>
                  <a:lnTo>
                    <a:pt x="56" y="0"/>
                  </a:lnTo>
                  <a:lnTo>
                    <a:pt x="39" y="6"/>
                  </a:lnTo>
                  <a:close/>
                  <a:moveTo>
                    <a:pt x="24" y="43"/>
                  </a:moveTo>
                  <a:lnTo>
                    <a:pt x="22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11" y="37"/>
                  </a:lnTo>
                  <a:lnTo>
                    <a:pt x="11" y="35"/>
                  </a:lnTo>
                  <a:lnTo>
                    <a:pt x="13" y="32"/>
                  </a:lnTo>
                  <a:lnTo>
                    <a:pt x="15" y="31"/>
                  </a:lnTo>
                  <a:lnTo>
                    <a:pt x="18" y="30"/>
                  </a:lnTo>
                  <a:lnTo>
                    <a:pt x="22" y="31"/>
                  </a:lnTo>
                  <a:lnTo>
                    <a:pt x="24" y="32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40"/>
                  </a:lnTo>
                  <a:lnTo>
                    <a:pt x="24" y="43"/>
                  </a:lnTo>
                  <a:close/>
                  <a:moveTo>
                    <a:pt x="39" y="28"/>
                  </a:moveTo>
                  <a:lnTo>
                    <a:pt x="36" y="31"/>
                  </a:lnTo>
                  <a:lnTo>
                    <a:pt x="32" y="31"/>
                  </a:lnTo>
                  <a:lnTo>
                    <a:pt x="30" y="31"/>
                  </a:lnTo>
                  <a:lnTo>
                    <a:pt x="27" y="28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8"/>
                  </a:lnTo>
                  <a:lnTo>
                    <a:pt x="30" y="17"/>
                  </a:lnTo>
                  <a:lnTo>
                    <a:pt x="32" y="15"/>
                  </a:lnTo>
                  <a:lnTo>
                    <a:pt x="36" y="17"/>
                  </a:lnTo>
                  <a:lnTo>
                    <a:pt x="39" y="18"/>
                  </a:lnTo>
                  <a:lnTo>
                    <a:pt x="40" y="20"/>
                  </a:lnTo>
                  <a:lnTo>
                    <a:pt x="40" y="23"/>
                  </a:lnTo>
                  <a:lnTo>
                    <a:pt x="40" y="26"/>
                  </a:lnTo>
                  <a:lnTo>
                    <a:pt x="39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242"/>
            <p:cNvSpPr>
              <a:spLocks/>
            </p:cNvSpPr>
            <p:nvPr/>
          </p:nvSpPr>
          <p:spPr bwMode="auto">
            <a:xfrm>
              <a:off x="4157679" y="4567283"/>
              <a:ext cx="41275" cy="36514"/>
            </a:xfrm>
            <a:custGeom>
              <a:avLst/>
              <a:gdLst>
                <a:gd name="T0" fmla="*/ 9 w 26"/>
                <a:gd name="T1" fmla="*/ 21 h 23"/>
                <a:gd name="T2" fmla="*/ 26 w 26"/>
                <a:gd name="T3" fmla="*/ 3 h 23"/>
                <a:gd name="T4" fmla="*/ 24 w 26"/>
                <a:gd name="T5" fmla="*/ 0 h 23"/>
                <a:gd name="T6" fmla="*/ 20 w 26"/>
                <a:gd name="T7" fmla="*/ 0 h 23"/>
                <a:gd name="T8" fmla="*/ 16 w 26"/>
                <a:gd name="T9" fmla="*/ 0 h 23"/>
                <a:gd name="T10" fmla="*/ 12 w 26"/>
                <a:gd name="T11" fmla="*/ 3 h 23"/>
                <a:gd name="T12" fmla="*/ 2 w 26"/>
                <a:gd name="T13" fmla="*/ 13 h 23"/>
                <a:gd name="T14" fmla="*/ 0 w 26"/>
                <a:gd name="T15" fmla="*/ 16 h 23"/>
                <a:gd name="T16" fmla="*/ 0 w 26"/>
                <a:gd name="T17" fmla="*/ 19 h 23"/>
                <a:gd name="T18" fmla="*/ 2 w 26"/>
                <a:gd name="T19" fmla="*/ 21 h 23"/>
                <a:gd name="T20" fmla="*/ 4 w 26"/>
                <a:gd name="T21" fmla="*/ 23 h 23"/>
                <a:gd name="T22" fmla="*/ 7 w 26"/>
                <a:gd name="T23" fmla="*/ 23 h 23"/>
                <a:gd name="T24" fmla="*/ 9 w 26"/>
                <a:gd name="T2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3">
                  <a:moveTo>
                    <a:pt x="9" y="21"/>
                  </a:moveTo>
                  <a:lnTo>
                    <a:pt x="26" y="3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3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4" y="23"/>
                  </a:lnTo>
                  <a:lnTo>
                    <a:pt x="7" y="23"/>
                  </a:lnTo>
                  <a:lnTo>
                    <a:pt x="9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243"/>
            <p:cNvSpPr>
              <a:spLocks/>
            </p:cNvSpPr>
            <p:nvPr/>
          </p:nvSpPr>
          <p:spPr bwMode="auto">
            <a:xfrm>
              <a:off x="4210083" y="4611734"/>
              <a:ext cx="34925" cy="41276"/>
            </a:xfrm>
            <a:custGeom>
              <a:avLst/>
              <a:gdLst>
                <a:gd name="T0" fmla="*/ 1 w 22"/>
                <a:gd name="T1" fmla="*/ 18 h 26"/>
                <a:gd name="T2" fmla="*/ 0 w 22"/>
                <a:gd name="T3" fmla="*/ 21 h 26"/>
                <a:gd name="T4" fmla="*/ 0 w 22"/>
                <a:gd name="T5" fmla="*/ 23 h 26"/>
                <a:gd name="T6" fmla="*/ 1 w 22"/>
                <a:gd name="T7" fmla="*/ 25 h 26"/>
                <a:gd name="T8" fmla="*/ 4 w 22"/>
                <a:gd name="T9" fmla="*/ 26 h 26"/>
                <a:gd name="T10" fmla="*/ 7 w 22"/>
                <a:gd name="T11" fmla="*/ 26 h 26"/>
                <a:gd name="T12" fmla="*/ 8 w 22"/>
                <a:gd name="T13" fmla="*/ 25 h 26"/>
                <a:gd name="T14" fmla="*/ 20 w 22"/>
                <a:gd name="T15" fmla="*/ 14 h 26"/>
                <a:gd name="T16" fmla="*/ 21 w 22"/>
                <a:gd name="T17" fmla="*/ 12 h 26"/>
                <a:gd name="T18" fmla="*/ 22 w 22"/>
                <a:gd name="T19" fmla="*/ 8 h 26"/>
                <a:gd name="T20" fmla="*/ 21 w 22"/>
                <a:gd name="T21" fmla="*/ 4 h 26"/>
                <a:gd name="T22" fmla="*/ 20 w 22"/>
                <a:gd name="T23" fmla="*/ 0 h 26"/>
                <a:gd name="T24" fmla="*/ 1 w 22"/>
                <a:gd name="T2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1" y="18"/>
                  </a:moveTo>
                  <a:lnTo>
                    <a:pt x="0" y="21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2" y="8"/>
                  </a:lnTo>
                  <a:lnTo>
                    <a:pt x="21" y="4"/>
                  </a:lnTo>
                  <a:lnTo>
                    <a:pt x="20" y="0"/>
                  </a:lnTo>
                  <a:lnTo>
                    <a:pt x="1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244"/>
            <p:cNvSpPr>
              <a:spLocks/>
            </p:cNvSpPr>
            <p:nvPr/>
          </p:nvSpPr>
          <p:spPr bwMode="auto">
            <a:xfrm>
              <a:off x="4184643" y="4605328"/>
              <a:ext cx="20638" cy="22225"/>
            </a:xfrm>
            <a:custGeom>
              <a:avLst/>
              <a:gdLst>
                <a:gd name="T0" fmla="*/ 2 w 13"/>
                <a:gd name="T1" fmla="*/ 3 h 14"/>
                <a:gd name="T2" fmla="*/ 0 w 13"/>
                <a:gd name="T3" fmla="*/ 4 h 14"/>
                <a:gd name="T4" fmla="*/ 2 w 13"/>
                <a:gd name="T5" fmla="*/ 6 h 14"/>
                <a:gd name="T6" fmla="*/ 8 w 13"/>
                <a:gd name="T7" fmla="*/ 13 h 14"/>
                <a:gd name="T8" fmla="*/ 9 w 13"/>
                <a:gd name="T9" fmla="*/ 14 h 14"/>
                <a:gd name="T10" fmla="*/ 12 w 13"/>
                <a:gd name="T11" fmla="*/ 13 h 14"/>
                <a:gd name="T12" fmla="*/ 13 w 13"/>
                <a:gd name="T13" fmla="*/ 12 h 14"/>
                <a:gd name="T14" fmla="*/ 3 w 13"/>
                <a:gd name="T15" fmla="*/ 0 h 14"/>
                <a:gd name="T16" fmla="*/ 2 w 13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2" y="3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8" y="13"/>
                  </a:lnTo>
                  <a:lnTo>
                    <a:pt x="9" y="14"/>
                  </a:lnTo>
                  <a:lnTo>
                    <a:pt x="12" y="13"/>
                  </a:lnTo>
                  <a:lnTo>
                    <a:pt x="13" y="12"/>
                  </a:lnTo>
                  <a:lnTo>
                    <a:pt x="3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245"/>
            <p:cNvSpPr>
              <a:spLocks/>
            </p:cNvSpPr>
            <p:nvPr/>
          </p:nvSpPr>
          <p:spPr bwMode="auto">
            <a:xfrm>
              <a:off x="4154488" y="4624388"/>
              <a:ext cx="33338" cy="34925"/>
            </a:xfrm>
            <a:custGeom>
              <a:avLst/>
              <a:gdLst>
                <a:gd name="T0" fmla="*/ 0 w 21"/>
                <a:gd name="T1" fmla="*/ 22 h 22"/>
                <a:gd name="T2" fmla="*/ 4 w 21"/>
                <a:gd name="T3" fmla="*/ 19 h 22"/>
                <a:gd name="T4" fmla="*/ 8 w 21"/>
                <a:gd name="T5" fmla="*/ 17 h 22"/>
                <a:gd name="T6" fmla="*/ 11 w 21"/>
                <a:gd name="T7" fmla="*/ 14 h 22"/>
                <a:gd name="T8" fmla="*/ 15 w 21"/>
                <a:gd name="T9" fmla="*/ 12 h 22"/>
                <a:gd name="T10" fmla="*/ 18 w 21"/>
                <a:gd name="T11" fmla="*/ 9 h 22"/>
                <a:gd name="T12" fmla="*/ 21 w 21"/>
                <a:gd name="T13" fmla="*/ 5 h 22"/>
                <a:gd name="T14" fmla="*/ 21 w 21"/>
                <a:gd name="T15" fmla="*/ 4 h 22"/>
                <a:gd name="T16" fmla="*/ 21 w 21"/>
                <a:gd name="T17" fmla="*/ 1 h 22"/>
                <a:gd name="T18" fmla="*/ 18 w 21"/>
                <a:gd name="T19" fmla="*/ 0 h 22"/>
                <a:gd name="T20" fmla="*/ 15 w 21"/>
                <a:gd name="T21" fmla="*/ 1 h 22"/>
                <a:gd name="T22" fmla="*/ 13 w 21"/>
                <a:gd name="T23" fmla="*/ 2 h 22"/>
                <a:gd name="T24" fmla="*/ 10 w 21"/>
                <a:gd name="T25" fmla="*/ 5 h 22"/>
                <a:gd name="T26" fmla="*/ 8 w 21"/>
                <a:gd name="T27" fmla="*/ 9 h 22"/>
                <a:gd name="T28" fmla="*/ 5 w 21"/>
                <a:gd name="T29" fmla="*/ 13 h 22"/>
                <a:gd name="T30" fmla="*/ 2 w 21"/>
                <a:gd name="T31" fmla="*/ 17 h 22"/>
                <a:gd name="T32" fmla="*/ 0 w 21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9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15" y="12"/>
                  </a:lnTo>
                  <a:lnTo>
                    <a:pt x="18" y="9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7" name="그룹 346"/>
          <p:cNvGrpSpPr/>
          <p:nvPr/>
        </p:nvGrpSpPr>
        <p:grpSpPr>
          <a:xfrm>
            <a:off x="1093724" y="4706338"/>
            <a:ext cx="125236" cy="142891"/>
            <a:chOff x="4170341" y="4011613"/>
            <a:chExt cx="112712" cy="12860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8" name="Freeform 246"/>
            <p:cNvSpPr>
              <a:spLocks noEditPoints="1"/>
            </p:cNvSpPr>
            <p:nvPr/>
          </p:nvSpPr>
          <p:spPr bwMode="auto">
            <a:xfrm>
              <a:off x="4170341" y="4046552"/>
              <a:ext cx="112712" cy="93664"/>
            </a:xfrm>
            <a:custGeom>
              <a:avLst/>
              <a:gdLst>
                <a:gd name="T0" fmla="*/ 36 w 71"/>
                <a:gd name="T1" fmla="*/ 4 h 59"/>
                <a:gd name="T2" fmla="*/ 21 w 71"/>
                <a:gd name="T3" fmla="*/ 0 h 59"/>
                <a:gd name="T4" fmla="*/ 12 w 71"/>
                <a:gd name="T5" fmla="*/ 1 h 59"/>
                <a:gd name="T6" fmla="*/ 5 w 71"/>
                <a:gd name="T7" fmla="*/ 6 h 59"/>
                <a:gd name="T8" fmla="*/ 1 w 71"/>
                <a:gd name="T9" fmla="*/ 14 h 59"/>
                <a:gd name="T10" fmla="*/ 0 w 71"/>
                <a:gd name="T11" fmla="*/ 23 h 59"/>
                <a:gd name="T12" fmla="*/ 1 w 71"/>
                <a:gd name="T13" fmla="*/ 34 h 59"/>
                <a:gd name="T14" fmla="*/ 7 w 71"/>
                <a:gd name="T15" fmla="*/ 43 h 59"/>
                <a:gd name="T16" fmla="*/ 13 w 71"/>
                <a:gd name="T17" fmla="*/ 51 h 59"/>
                <a:gd name="T18" fmla="*/ 20 w 71"/>
                <a:gd name="T19" fmla="*/ 57 h 59"/>
                <a:gd name="T20" fmla="*/ 25 w 71"/>
                <a:gd name="T21" fmla="*/ 59 h 59"/>
                <a:gd name="T22" fmla="*/ 29 w 71"/>
                <a:gd name="T23" fmla="*/ 59 h 59"/>
                <a:gd name="T24" fmla="*/ 32 w 71"/>
                <a:gd name="T25" fmla="*/ 59 h 59"/>
                <a:gd name="T26" fmla="*/ 34 w 71"/>
                <a:gd name="T27" fmla="*/ 57 h 59"/>
                <a:gd name="T28" fmla="*/ 36 w 71"/>
                <a:gd name="T29" fmla="*/ 56 h 59"/>
                <a:gd name="T30" fmla="*/ 36 w 71"/>
                <a:gd name="T31" fmla="*/ 55 h 59"/>
                <a:gd name="T32" fmla="*/ 36 w 71"/>
                <a:gd name="T33" fmla="*/ 55 h 59"/>
                <a:gd name="T34" fmla="*/ 36 w 71"/>
                <a:gd name="T35" fmla="*/ 55 h 59"/>
                <a:gd name="T36" fmla="*/ 36 w 71"/>
                <a:gd name="T37" fmla="*/ 55 h 59"/>
                <a:gd name="T38" fmla="*/ 36 w 71"/>
                <a:gd name="T39" fmla="*/ 56 h 59"/>
                <a:gd name="T40" fmla="*/ 37 w 71"/>
                <a:gd name="T41" fmla="*/ 57 h 59"/>
                <a:gd name="T42" fmla="*/ 38 w 71"/>
                <a:gd name="T43" fmla="*/ 57 h 59"/>
                <a:gd name="T44" fmla="*/ 42 w 71"/>
                <a:gd name="T45" fmla="*/ 59 h 59"/>
                <a:gd name="T46" fmla="*/ 46 w 71"/>
                <a:gd name="T47" fmla="*/ 59 h 59"/>
                <a:gd name="T48" fmla="*/ 51 w 71"/>
                <a:gd name="T49" fmla="*/ 57 h 59"/>
                <a:gd name="T50" fmla="*/ 58 w 71"/>
                <a:gd name="T51" fmla="*/ 51 h 59"/>
                <a:gd name="T52" fmla="*/ 64 w 71"/>
                <a:gd name="T53" fmla="*/ 43 h 59"/>
                <a:gd name="T54" fmla="*/ 70 w 71"/>
                <a:gd name="T55" fmla="*/ 34 h 59"/>
                <a:gd name="T56" fmla="*/ 71 w 71"/>
                <a:gd name="T57" fmla="*/ 23 h 59"/>
                <a:gd name="T58" fmla="*/ 70 w 71"/>
                <a:gd name="T59" fmla="*/ 14 h 59"/>
                <a:gd name="T60" fmla="*/ 67 w 71"/>
                <a:gd name="T61" fmla="*/ 6 h 59"/>
                <a:gd name="T62" fmla="*/ 59 w 71"/>
                <a:gd name="T63" fmla="*/ 1 h 59"/>
                <a:gd name="T64" fmla="*/ 50 w 71"/>
                <a:gd name="T65" fmla="*/ 0 h 59"/>
                <a:gd name="T66" fmla="*/ 36 w 71"/>
                <a:gd name="T67" fmla="*/ 4 h 59"/>
                <a:gd name="T68" fmla="*/ 15 w 71"/>
                <a:gd name="T69" fmla="*/ 44 h 59"/>
                <a:gd name="T70" fmla="*/ 9 w 71"/>
                <a:gd name="T71" fmla="*/ 33 h 59"/>
                <a:gd name="T72" fmla="*/ 8 w 71"/>
                <a:gd name="T73" fmla="*/ 22 h 59"/>
                <a:gd name="T74" fmla="*/ 11 w 71"/>
                <a:gd name="T75" fmla="*/ 16 h 59"/>
                <a:gd name="T76" fmla="*/ 13 w 71"/>
                <a:gd name="T77" fmla="*/ 10 h 59"/>
                <a:gd name="T78" fmla="*/ 15 w 71"/>
                <a:gd name="T79" fmla="*/ 9 h 59"/>
                <a:gd name="T80" fmla="*/ 25 w 71"/>
                <a:gd name="T81" fmla="*/ 9 h 59"/>
                <a:gd name="T82" fmla="*/ 24 w 71"/>
                <a:gd name="T83" fmla="*/ 10 h 59"/>
                <a:gd name="T84" fmla="*/ 20 w 71"/>
                <a:gd name="T85" fmla="*/ 17 h 59"/>
                <a:gd name="T86" fmla="*/ 17 w 71"/>
                <a:gd name="T87" fmla="*/ 27 h 59"/>
                <a:gd name="T88" fmla="*/ 15 w 71"/>
                <a:gd name="T89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" h="59">
                  <a:moveTo>
                    <a:pt x="36" y="4"/>
                  </a:moveTo>
                  <a:lnTo>
                    <a:pt x="21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7" y="43"/>
                  </a:lnTo>
                  <a:lnTo>
                    <a:pt x="13" y="51"/>
                  </a:lnTo>
                  <a:lnTo>
                    <a:pt x="20" y="57"/>
                  </a:lnTo>
                  <a:lnTo>
                    <a:pt x="25" y="59"/>
                  </a:lnTo>
                  <a:lnTo>
                    <a:pt x="29" y="59"/>
                  </a:lnTo>
                  <a:lnTo>
                    <a:pt x="32" y="59"/>
                  </a:lnTo>
                  <a:lnTo>
                    <a:pt x="34" y="57"/>
                  </a:lnTo>
                  <a:lnTo>
                    <a:pt x="36" y="56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6" y="56"/>
                  </a:lnTo>
                  <a:lnTo>
                    <a:pt x="37" y="57"/>
                  </a:lnTo>
                  <a:lnTo>
                    <a:pt x="38" y="57"/>
                  </a:lnTo>
                  <a:lnTo>
                    <a:pt x="42" y="59"/>
                  </a:lnTo>
                  <a:lnTo>
                    <a:pt x="46" y="59"/>
                  </a:lnTo>
                  <a:lnTo>
                    <a:pt x="51" y="57"/>
                  </a:lnTo>
                  <a:lnTo>
                    <a:pt x="58" y="51"/>
                  </a:lnTo>
                  <a:lnTo>
                    <a:pt x="64" y="43"/>
                  </a:lnTo>
                  <a:lnTo>
                    <a:pt x="70" y="34"/>
                  </a:lnTo>
                  <a:lnTo>
                    <a:pt x="71" y="23"/>
                  </a:lnTo>
                  <a:lnTo>
                    <a:pt x="70" y="14"/>
                  </a:lnTo>
                  <a:lnTo>
                    <a:pt x="67" y="6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36" y="4"/>
                  </a:lnTo>
                  <a:close/>
                  <a:moveTo>
                    <a:pt x="15" y="44"/>
                  </a:moveTo>
                  <a:lnTo>
                    <a:pt x="9" y="33"/>
                  </a:lnTo>
                  <a:lnTo>
                    <a:pt x="8" y="22"/>
                  </a:lnTo>
                  <a:lnTo>
                    <a:pt x="11" y="16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5" y="9"/>
                  </a:lnTo>
                  <a:lnTo>
                    <a:pt x="24" y="10"/>
                  </a:lnTo>
                  <a:lnTo>
                    <a:pt x="20" y="17"/>
                  </a:lnTo>
                  <a:lnTo>
                    <a:pt x="17" y="27"/>
                  </a:lnTo>
                  <a:lnTo>
                    <a:pt x="15" y="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47"/>
            <p:cNvSpPr>
              <a:spLocks/>
            </p:cNvSpPr>
            <p:nvPr/>
          </p:nvSpPr>
          <p:spPr bwMode="auto">
            <a:xfrm>
              <a:off x="4194152" y="4011627"/>
              <a:ext cx="33338" cy="31750"/>
            </a:xfrm>
            <a:custGeom>
              <a:avLst/>
              <a:gdLst>
                <a:gd name="T0" fmla="*/ 21 w 21"/>
                <a:gd name="T1" fmla="*/ 20 h 20"/>
                <a:gd name="T2" fmla="*/ 18 w 21"/>
                <a:gd name="T3" fmla="*/ 15 h 20"/>
                <a:gd name="T4" fmla="*/ 15 w 21"/>
                <a:gd name="T5" fmla="*/ 10 h 20"/>
                <a:gd name="T6" fmla="*/ 14 w 21"/>
                <a:gd name="T7" fmla="*/ 6 h 20"/>
                <a:gd name="T8" fmla="*/ 11 w 21"/>
                <a:gd name="T9" fmla="*/ 2 h 20"/>
                <a:gd name="T10" fmla="*/ 11 w 21"/>
                <a:gd name="T11" fmla="*/ 1 h 20"/>
                <a:gd name="T12" fmla="*/ 10 w 21"/>
                <a:gd name="T13" fmla="*/ 0 h 20"/>
                <a:gd name="T14" fmla="*/ 0 w 21"/>
                <a:gd name="T15" fmla="*/ 0 h 20"/>
                <a:gd name="T16" fmla="*/ 15 w 21"/>
                <a:gd name="T17" fmla="*/ 20 h 20"/>
                <a:gd name="T18" fmla="*/ 21 w 21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0">
                  <a:moveTo>
                    <a:pt x="21" y="20"/>
                  </a:moveTo>
                  <a:lnTo>
                    <a:pt x="18" y="15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5" y="20"/>
                  </a:lnTo>
                  <a:lnTo>
                    <a:pt x="21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48"/>
            <p:cNvSpPr>
              <a:spLocks/>
            </p:cNvSpPr>
            <p:nvPr/>
          </p:nvSpPr>
          <p:spPr bwMode="auto">
            <a:xfrm>
              <a:off x="4227513" y="4011613"/>
              <a:ext cx="41275" cy="31750"/>
            </a:xfrm>
            <a:custGeom>
              <a:avLst/>
              <a:gdLst>
                <a:gd name="T0" fmla="*/ 26 w 26"/>
                <a:gd name="T1" fmla="*/ 0 h 20"/>
                <a:gd name="T2" fmla="*/ 23 w 26"/>
                <a:gd name="T3" fmla="*/ 0 h 20"/>
                <a:gd name="T4" fmla="*/ 18 w 26"/>
                <a:gd name="T5" fmla="*/ 1 h 20"/>
                <a:gd name="T6" fmla="*/ 13 w 26"/>
                <a:gd name="T7" fmla="*/ 2 h 20"/>
                <a:gd name="T8" fmla="*/ 6 w 26"/>
                <a:gd name="T9" fmla="*/ 6 h 20"/>
                <a:gd name="T10" fmla="*/ 2 w 26"/>
                <a:gd name="T11" fmla="*/ 11 h 20"/>
                <a:gd name="T12" fmla="*/ 0 w 26"/>
                <a:gd name="T13" fmla="*/ 20 h 20"/>
                <a:gd name="T14" fmla="*/ 2 w 26"/>
                <a:gd name="T15" fmla="*/ 20 h 20"/>
                <a:gd name="T16" fmla="*/ 6 w 26"/>
                <a:gd name="T17" fmla="*/ 19 h 20"/>
                <a:gd name="T18" fmla="*/ 13 w 26"/>
                <a:gd name="T19" fmla="*/ 18 h 20"/>
                <a:gd name="T20" fmla="*/ 18 w 26"/>
                <a:gd name="T21" fmla="*/ 14 h 20"/>
                <a:gd name="T22" fmla="*/ 23 w 26"/>
                <a:gd name="T23" fmla="*/ 9 h 20"/>
                <a:gd name="T24" fmla="*/ 26 w 26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6" y="19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1" name="Freeform 249"/>
          <p:cNvSpPr>
            <a:spLocks noEditPoints="1"/>
          </p:cNvSpPr>
          <p:nvPr/>
        </p:nvSpPr>
        <p:spPr bwMode="auto">
          <a:xfrm>
            <a:off x="2513633" y="4706360"/>
            <a:ext cx="125236" cy="142875"/>
          </a:xfrm>
          <a:custGeom>
            <a:avLst/>
            <a:gdLst>
              <a:gd name="T0" fmla="*/ 58 w 71"/>
              <a:gd name="T1" fmla="*/ 77 h 81"/>
              <a:gd name="T2" fmla="*/ 71 w 71"/>
              <a:gd name="T3" fmla="*/ 51 h 81"/>
              <a:gd name="T4" fmla="*/ 60 w 71"/>
              <a:gd name="T5" fmla="*/ 27 h 81"/>
              <a:gd name="T6" fmla="*/ 54 w 71"/>
              <a:gd name="T7" fmla="*/ 10 h 81"/>
              <a:gd name="T8" fmla="*/ 53 w 71"/>
              <a:gd name="T9" fmla="*/ 6 h 81"/>
              <a:gd name="T10" fmla="*/ 37 w 71"/>
              <a:gd name="T11" fmla="*/ 0 h 81"/>
              <a:gd name="T12" fmla="*/ 19 w 71"/>
              <a:gd name="T13" fmla="*/ 32 h 81"/>
              <a:gd name="T14" fmla="*/ 20 w 71"/>
              <a:gd name="T15" fmla="*/ 38 h 81"/>
              <a:gd name="T16" fmla="*/ 19 w 71"/>
              <a:gd name="T17" fmla="*/ 44 h 81"/>
              <a:gd name="T18" fmla="*/ 30 w 71"/>
              <a:gd name="T19" fmla="*/ 44 h 81"/>
              <a:gd name="T20" fmla="*/ 36 w 71"/>
              <a:gd name="T21" fmla="*/ 43 h 81"/>
              <a:gd name="T22" fmla="*/ 43 w 71"/>
              <a:gd name="T23" fmla="*/ 31 h 81"/>
              <a:gd name="T24" fmla="*/ 54 w 71"/>
              <a:gd name="T25" fmla="*/ 35 h 81"/>
              <a:gd name="T26" fmla="*/ 60 w 71"/>
              <a:gd name="T27" fmla="*/ 45 h 81"/>
              <a:gd name="T28" fmla="*/ 60 w 71"/>
              <a:gd name="T29" fmla="*/ 56 h 81"/>
              <a:gd name="T30" fmla="*/ 55 w 71"/>
              <a:gd name="T31" fmla="*/ 65 h 81"/>
              <a:gd name="T32" fmla="*/ 46 w 71"/>
              <a:gd name="T33" fmla="*/ 70 h 81"/>
              <a:gd name="T34" fmla="*/ 37 w 71"/>
              <a:gd name="T35" fmla="*/ 70 h 81"/>
              <a:gd name="T36" fmla="*/ 29 w 71"/>
              <a:gd name="T37" fmla="*/ 68 h 81"/>
              <a:gd name="T38" fmla="*/ 25 w 71"/>
              <a:gd name="T39" fmla="*/ 64 h 81"/>
              <a:gd name="T40" fmla="*/ 28 w 71"/>
              <a:gd name="T41" fmla="*/ 61 h 81"/>
              <a:gd name="T42" fmla="*/ 41 w 71"/>
              <a:gd name="T43" fmla="*/ 56 h 81"/>
              <a:gd name="T44" fmla="*/ 0 w 71"/>
              <a:gd name="T45" fmla="*/ 61 h 81"/>
              <a:gd name="T46" fmla="*/ 15 w 71"/>
              <a:gd name="T47" fmla="*/ 61 h 81"/>
              <a:gd name="T48" fmla="*/ 15 w 71"/>
              <a:gd name="T49" fmla="*/ 77 h 81"/>
              <a:gd name="T50" fmla="*/ 9 w 71"/>
              <a:gd name="T51" fmla="*/ 77 h 81"/>
              <a:gd name="T52" fmla="*/ 5 w 71"/>
              <a:gd name="T53" fmla="*/ 78 h 81"/>
              <a:gd name="T54" fmla="*/ 71 w 71"/>
              <a:gd name="T55" fmla="*/ 81 h 81"/>
              <a:gd name="T56" fmla="*/ 70 w 71"/>
              <a:gd name="T57" fmla="*/ 77 h 81"/>
              <a:gd name="T58" fmla="*/ 64 w 71"/>
              <a:gd name="T59" fmla="*/ 77 h 81"/>
              <a:gd name="T60" fmla="*/ 43 w 71"/>
              <a:gd name="T61" fmla="*/ 6 h 81"/>
              <a:gd name="T62" fmla="*/ 30 w 71"/>
              <a:gd name="T63" fmla="*/ 31 h 81"/>
              <a:gd name="T64" fmla="*/ 25 w 71"/>
              <a:gd name="T65" fmla="*/ 27 h 81"/>
              <a:gd name="T66" fmla="*/ 38 w 71"/>
              <a:gd name="T67" fmla="*/ 5 h 81"/>
              <a:gd name="T68" fmla="*/ 43 w 71"/>
              <a:gd name="T69" fmla="*/ 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" h="81">
                <a:moveTo>
                  <a:pt x="60" y="77"/>
                </a:moveTo>
                <a:lnTo>
                  <a:pt x="58" y="77"/>
                </a:lnTo>
                <a:lnTo>
                  <a:pt x="67" y="65"/>
                </a:lnTo>
                <a:lnTo>
                  <a:pt x="71" y="51"/>
                </a:lnTo>
                <a:lnTo>
                  <a:pt x="68" y="38"/>
                </a:lnTo>
                <a:lnTo>
                  <a:pt x="60" y="27"/>
                </a:lnTo>
                <a:lnTo>
                  <a:pt x="49" y="20"/>
                </a:lnTo>
                <a:lnTo>
                  <a:pt x="54" y="10"/>
                </a:lnTo>
                <a:lnTo>
                  <a:pt x="54" y="9"/>
                </a:lnTo>
                <a:lnTo>
                  <a:pt x="53" y="6"/>
                </a:lnTo>
                <a:lnTo>
                  <a:pt x="40" y="0"/>
                </a:lnTo>
                <a:lnTo>
                  <a:pt x="37" y="0"/>
                </a:lnTo>
                <a:lnTo>
                  <a:pt x="36" y="1"/>
                </a:lnTo>
                <a:lnTo>
                  <a:pt x="19" y="32"/>
                </a:lnTo>
                <a:lnTo>
                  <a:pt x="19" y="35"/>
                </a:lnTo>
                <a:lnTo>
                  <a:pt x="20" y="38"/>
                </a:lnTo>
                <a:lnTo>
                  <a:pt x="21" y="39"/>
                </a:lnTo>
                <a:lnTo>
                  <a:pt x="19" y="44"/>
                </a:lnTo>
                <a:lnTo>
                  <a:pt x="28" y="48"/>
                </a:lnTo>
                <a:lnTo>
                  <a:pt x="30" y="44"/>
                </a:lnTo>
                <a:lnTo>
                  <a:pt x="33" y="44"/>
                </a:lnTo>
                <a:lnTo>
                  <a:pt x="36" y="43"/>
                </a:lnTo>
                <a:lnTo>
                  <a:pt x="37" y="41"/>
                </a:lnTo>
                <a:lnTo>
                  <a:pt x="43" y="31"/>
                </a:lnTo>
                <a:lnTo>
                  <a:pt x="49" y="32"/>
                </a:lnTo>
                <a:lnTo>
                  <a:pt x="54" y="35"/>
                </a:lnTo>
                <a:lnTo>
                  <a:pt x="58" y="40"/>
                </a:lnTo>
                <a:lnTo>
                  <a:pt x="60" y="45"/>
                </a:lnTo>
                <a:lnTo>
                  <a:pt x="60" y="51"/>
                </a:lnTo>
                <a:lnTo>
                  <a:pt x="60" y="56"/>
                </a:lnTo>
                <a:lnTo>
                  <a:pt x="58" y="61"/>
                </a:lnTo>
                <a:lnTo>
                  <a:pt x="55" y="65"/>
                </a:lnTo>
                <a:lnTo>
                  <a:pt x="51" y="69"/>
                </a:lnTo>
                <a:lnTo>
                  <a:pt x="46" y="70"/>
                </a:lnTo>
                <a:lnTo>
                  <a:pt x="41" y="72"/>
                </a:lnTo>
                <a:lnTo>
                  <a:pt x="37" y="70"/>
                </a:lnTo>
                <a:lnTo>
                  <a:pt x="33" y="70"/>
                </a:lnTo>
                <a:lnTo>
                  <a:pt x="29" y="68"/>
                </a:lnTo>
                <a:lnTo>
                  <a:pt x="25" y="66"/>
                </a:lnTo>
                <a:lnTo>
                  <a:pt x="25" y="64"/>
                </a:lnTo>
                <a:lnTo>
                  <a:pt x="26" y="61"/>
                </a:lnTo>
                <a:lnTo>
                  <a:pt x="28" y="61"/>
                </a:lnTo>
                <a:lnTo>
                  <a:pt x="41" y="61"/>
                </a:lnTo>
                <a:lnTo>
                  <a:pt x="41" y="56"/>
                </a:lnTo>
                <a:lnTo>
                  <a:pt x="0" y="56"/>
                </a:lnTo>
                <a:lnTo>
                  <a:pt x="0" y="61"/>
                </a:lnTo>
                <a:lnTo>
                  <a:pt x="12" y="61"/>
                </a:lnTo>
                <a:lnTo>
                  <a:pt x="15" y="61"/>
                </a:lnTo>
                <a:lnTo>
                  <a:pt x="15" y="64"/>
                </a:lnTo>
                <a:lnTo>
                  <a:pt x="15" y="77"/>
                </a:lnTo>
                <a:lnTo>
                  <a:pt x="12" y="77"/>
                </a:lnTo>
                <a:lnTo>
                  <a:pt x="9" y="77"/>
                </a:lnTo>
                <a:lnTo>
                  <a:pt x="7" y="77"/>
                </a:lnTo>
                <a:lnTo>
                  <a:pt x="5" y="78"/>
                </a:lnTo>
                <a:lnTo>
                  <a:pt x="5" y="81"/>
                </a:lnTo>
                <a:lnTo>
                  <a:pt x="71" y="81"/>
                </a:lnTo>
                <a:lnTo>
                  <a:pt x="71" y="78"/>
                </a:lnTo>
                <a:lnTo>
                  <a:pt x="70" y="77"/>
                </a:lnTo>
                <a:lnTo>
                  <a:pt x="67" y="77"/>
                </a:lnTo>
                <a:lnTo>
                  <a:pt x="64" y="77"/>
                </a:lnTo>
                <a:lnTo>
                  <a:pt x="60" y="77"/>
                </a:lnTo>
                <a:close/>
                <a:moveTo>
                  <a:pt x="43" y="6"/>
                </a:moveTo>
                <a:lnTo>
                  <a:pt x="42" y="9"/>
                </a:lnTo>
                <a:lnTo>
                  <a:pt x="30" y="31"/>
                </a:lnTo>
                <a:lnTo>
                  <a:pt x="25" y="28"/>
                </a:lnTo>
                <a:lnTo>
                  <a:pt x="25" y="27"/>
                </a:lnTo>
                <a:lnTo>
                  <a:pt x="37" y="6"/>
                </a:lnTo>
                <a:lnTo>
                  <a:pt x="38" y="5"/>
                </a:lnTo>
                <a:lnTo>
                  <a:pt x="41" y="5"/>
                </a:lnTo>
                <a:lnTo>
                  <a:pt x="43" y="6"/>
                </a:lnTo>
                <a:lnTo>
                  <a:pt x="43" y="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2" name="Freeform 250"/>
          <p:cNvSpPr>
            <a:spLocks noEditPoints="1"/>
          </p:cNvSpPr>
          <p:nvPr/>
        </p:nvSpPr>
        <p:spPr bwMode="auto">
          <a:xfrm>
            <a:off x="2522452" y="5029152"/>
            <a:ext cx="125236" cy="107597"/>
          </a:xfrm>
          <a:custGeom>
            <a:avLst/>
            <a:gdLst>
              <a:gd name="T0" fmla="*/ 65 w 71"/>
              <a:gd name="T1" fmla="*/ 26 h 61"/>
              <a:gd name="T2" fmla="*/ 69 w 71"/>
              <a:gd name="T3" fmla="*/ 21 h 61"/>
              <a:gd name="T4" fmla="*/ 71 w 71"/>
              <a:gd name="T5" fmla="*/ 18 h 61"/>
              <a:gd name="T6" fmla="*/ 69 w 71"/>
              <a:gd name="T7" fmla="*/ 16 h 61"/>
              <a:gd name="T8" fmla="*/ 58 w 71"/>
              <a:gd name="T9" fmla="*/ 5 h 61"/>
              <a:gd name="T10" fmla="*/ 54 w 71"/>
              <a:gd name="T11" fmla="*/ 1 h 61"/>
              <a:gd name="T12" fmla="*/ 20 w 71"/>
              <a:gd name="T13" fmla="*/ 0 h 61"/>
              <a:gd name="T14" fmla="*/ 15 w 71"/>
              <a:gd name="T15" fmla="*/ 2 h 61"/>
              <a:gd name="T16" fmla="*/ 10 w 71"/>
              <a:gd name="T17" fmla="*/ 16 h 61"/>
              <a:gd name="T18" fmla="*/ 0 w 71"/>
              <a:gd name="T19" fmla="*/ 17 h 61"/>
              <a:gd name="T20" fmla="*/ 0 w 71"/>
              <a:gd name="T21" fmla="*/ 19 h 61"/>
              <a:gd name="T22" fmla="*/ 8 w 71"/>
              <a:gd name="T23" fmla="*/ 21 h 61"/>
              <a:gd name="T24" fmla="*/ 3 w 71"/>
              <a:gd name="T25" fmla="*/ 26 h 61"/>
              <a:gd name="T26" fmla="*/ 0 w 71"/>
              <a:gd name="T27" fmla="*/ 29 h 61"/>
              <a:gd name="T28" fmla="*/ 0 w 71"/>
              <a:gd name="T29" fmla="*/ 46 h 61"/>
              <a:gd name="T30" fmla="*/ 4 w 71"/>
              <a:gd name="T31" fmla="*/ 46 h 61"/>
              <a:gd name="T32" fmla="*/ 6 w 71"/>
              <a:gd name="T33" fmla="*/ 59 h 61"/>
              <a:gd name="T34" fmla="*/ 10 w 71"/>
              <a:gd name="T35" fmla="*/ 61 h 61"/>
              <a:gd name="T36" fmla="*/ 17 w 71"/>
              <a:gd name="T37" fmla="*/ 60 h 61"/>
              <a:gd name="T38" fmla="*/ 20 w 71"/>
              <a:gd name="T39" fmla="*/ 56 h 61"/>
              <a:gd name="T40" fmla="*/ 50 w 71"/>
              <a:gd name="T41" fmla="*/ 46 h 61"/>
              <a:gd name="T42" fmla="*/ 52 w 71"/>
              <a:gd name="T43" fmla="*/ 59 h 61"/>
              <a:gd name="T44" fmla="*/ 55 w 71"/>
              <a:gd name="T45" fmla="*/ 61 h 61"/>
              <a:gd name="T46" fmla="*/ 63 w 71"/>
              <a:gd name="T47" fmla="*/ 60 h 61"/>
              <a:gd name="T48" fmla="*/ 66 w 71"/>
              <a:gd name="T49" fmla="*/ 56 h 61"/>
              <a:gd name="T50" fmla="*/ 69 w 71"/>
              <a:gd name="T51" fmla="*/ 46 h 61"/>
              <a:gd name="T52" fmla="*/ 71 w 71"/>
              <a:gd name="T53" fmla="*/ 43 h 61"/>
              <a:gd name="T54" fmla="*/ 70 w 71"/>
              <a:gd name="T55" fmla="*/ 26 h 61"/>
              <a:gd name="T56" fmla="*/ 19 w 71"/>
              <a:gd name="T57" fmla="*/ 6 h 61"/>
              <a:gd name="T58" fmla="*/ 20 w 71"/>
              <a:gd name="T59" fmla="*/ 5 h 61"/>
              <a:gd name="T60" fmla="*/ 31 w 71"/>
              <a:gd name="T61" fmla="*/ 8 h 61"/>
              <a:gd name="T62" fmla="*/ 33 w 71"/>
              <a:gd name="T63" fmla="*/ 10 h 61"/>
              <a:gd name="T64" fmla="*/ 40 w 71"/>
              <a:gd name="T65" fmla="*/ 9 h 61"/>
              <a:gd name="T66" fmla="*/ 41 w 71"/>
              <a:gd name="T67" fmla="*/ 5 h 61"/>
              <a:gd name="T68" fmla="*/ 52 w 71"/>
              <a:gd name="T69" fmla="*/ 6 h 61"/>
              <a:gd name="T70" fmla="*/ 59 w 71"/>
              <a:gd name="T71" fmla="*/ 26 h 61"/>
              <a:gd name="T72" fmla="*/ 19 w 71"/>
              <a:gd name="T73" fmla="*/ 6 h 61"/>
              <a:gd name="T74" fmla="*/ 12 w 71"/>
              <a:gd name="T75" fmla="*/ 40 h 61"/>
              <a:gd name="T76" fmla="*/ 10 w 71"/>
              <a:gd name="T77" fmla="*/ 36 h 61"/>
              <a:gd name="T78" fmla="*/ 12 w 71"/>
              <a:gd name="T79" fmla="*/ 31 h 61"/>
              <a:gd name="T80" fmla="*/ 17 w 71"/>
              <a:gd name="T81" fmla="*/ 31 h 61"/>
              <a:gd name="T82" fmla="*/ 20 w 71"/>
              <a:gd name="T83" fmla="*/ 36 h 61"/>
              <a:gd name="T84" fmla="*/ 17 w 71"/>
              <a:gd name="T85" fmla="*/ 40 h 61"/>
              <a:gd name="T86" fmla="*/ 46 w 71"/>
              <a:gd name="T87" fmla="*/ 40 h 61"/>
              <a:gd name="T88" fmla="*/ 25 w 71"/>
              <a:gd name="T89" fmla="*/ 36 h 61"/>
              <a:gd name="T90" fmla="*/ 46 w 71"/>
              <a:gd name="T91" fmla="*/ 40 h 61"/>
              <a:gd name="T92" fmla="*/ 53 w 71"/>
              <a:gd name="T93" fmla="*/ 40 h 61"/>
              <a:gd name="T94" fmla="*/ 50 w 71"/>
              <a:gd name="T95" fmla="*/ 36 h 61"/>
              <a:gd name="T96" fmla="*/ 53 w 71"/>
              <a:gd name="T97" fmla="*/ 31 h 61"/>
              <a:gd name="T98" fmla="*/ 58 w 71"/>
              <a:gd name="T99" fmla="*/ 31 h 61"/>
              <a:gd name="T100" fmla="*/ 61 w 71"/>
              <a:gd name="T101" fmla="*/ 36 h 61"/>
              <a:gd name="T102" fmla="*/ 58 w 71"/>
              <a:gd name="T103" fmla="*/ 4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1">
                <a:moveTo>
                  <a:pt x="69" y="26"/>
                </a:moveTo>
                <a:lnTo>
                  <a:pt x="65" y="26"/>
                </a:lnTo>
                <a:lnTo>
                  <a:pt x="63" y="21"/>
                </a:lnTo>
                <a:lnTo>
                  <a:pt x="69" y="21"/>
                </a:lnTo>
                <a:lnTo>
                  <a:pt x="70" y="19"/>
                </a:lnTo>
                <a:lnTo>
                  <a:pt x="71" y="18"/>
                </a:lnTo>
                <a:lnTo>
                  <a:pt x="70" y="17"/>
                </a:lnTo>
                <a:lnTo>
                  <a:pt x="69" y="16"/>
                </a:lnTo>
                <a:lnTo>
                  <a:pt x="61" y="16"/>
                </a:lnTo>
                <a:lnTo>
                  <a:pt x="58" y="5"/>
                </a:lnTo>
                <a:lnTo>
                  <a:pt x="55" y="2"/>
                </a:lnTo>
                <a:lnTo>
                  <a:pt x="54" y="1"/>
                </a:lnTo>
                <a:lnTo>
                  <a:pt x="50" y="0"/>
                </a:lnTo>
                <a:lnTo>
                  <a:pt x="20" y="0"/>
                </a:lnTo>
                <a:lnTo>
                  <a:pt x="17" y="1"/>
                </a:lnTo>
                <a:lnTo>
                  <a:pt x="15" y="2"/>
                </a:lnTo>
                <a:lnTo>
                  <a:pt x="14" y="5"/>
                </a:lnTo>
                <a:lnTo>
                  <a:pt x="10" y="16"/>
                </a:lnTo>
                <a:lnTo>
                  <a:pt x="3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3" y="21"/>
                </a:lnTo>
                <a:lnTo>
                  <a:pt x="8" y="21"/>
                </a:lnTo>
                <a:lnTo>
                  <a:pt x="7" y="26"/>
                </a:lnTo>
                <a:lnTo>
                  <a:pt x="3" y="26"/>
                </a:lnTo>
                <a:lnTo>
                  <a:pt x="0" y="26"/>
                </a:lnTo>
                <a:lnTo>
                  <a:pt x="0" y="29"/>
                </a:lnTo>
                <a:lnTo>
                  <a:pt x="0" y="43"/>
                </a:lnTo>
                <a:lnTo>
                  <a:pt x="0" y="46"/>
                </a:lnTo>
                <a:lnTo>
                  <a:pt x="3" y="46"/>
                </a:lnTo>
                <a:lnTo>
                  <a:pt x="4" y="46"/>
                </a:lnTo>
                <a:lnTo>
                  <a:pt x="4" y="56"/>
                </a:lnTo>
                <a:lnTo>
                  <a:pt x="6" y="59"/>
                </a:lnTo>
                <a:lnTo>
                  <a:pt x="7" y="60"/>
                </a:lnTo>
                <a:lnTo>
                  <a:pt x="10" y="61"/>
                </a:lnTo>
                <a:lnTo>
                  <a:pt x="15" y="61"/>
                </a:lnTo>
                <a:lnTo>
                  <a:pt x="17" y="60"/>
                </a:lnTo>
                <a:lnTo>
                  <a:pt x="20" y="59"/>
                </a:lnTo>
                <a:lnTo>
                  <a:pt x="20" y="56"/>
                </a:lnTo>
                <a:lnTo>
                  <a:pt x="20" y="46"/>
                </a:lnTo>
                <a:lnTo>
                  <a:pt x="50" y="46"/>
                </a:lnTo>
                <a:lnTo>
                  <a:pt x="50" y="56"/>
                </a:lnTo>
                <a:lnTo>
                  <a:pt x="52" y="59"/>
                </a:lnTo>
                <a:lnTo>
                  <a:pt x="53" y="60"/>
                </a:lnTo>
                <a:lnTo>
                  <a:pt x="55" y="61"/>
                </a:lnTo>
                <a:lnTo>
                  <a:pt x="61" y="61"/>
                </a:lnTo>
                <a:lnTo>
                  <a:pt x="63" y="60"/>
                </a:lnTo>
                <a:lnTo>
                  <a:pt x="66" y="59"/>
                </a:lnTo>
                <a:lnTo>
                  <a:pt x="66" y="56"/>
                </a:lnTo>
                <a:lnTo>
                  <a:pt x="66" y="46"/>
                </a:lnTo>
                <a:lnTo>
                  <a:pt x="69" y="46"/>
                </a:lnTo>
                <a:lnTo>
                  <a:pt x="70" y="46"/>
                </a:lnTo>
                <a:lnTo>
                  <a:pt x="71" y="43"/>
                </a:lnTo>
                <a:lnTo>
                  <a:pt x="71" y="29"/>
                </a:lnTo>
                <a:lnTo>
                  <a:pt x="70" y="26"/>
                </a:lnTo>
                <a:lnTo>
                  <a:pt x="69" y="26"/>
                </a:lnTo>
                <a:close/>
                <a:moveTo>
                  <a:pt x="19" y="6"/>
                </a:moveTo>
                <a:lnTo>
                  <a:pt x="19" y="6"/>
                </a:lnTo>
                <a:lnTo>
                  <a:pt x="20" y="5"/>
                </a:lnTo>
                <a:lnTo>
                  <a:pt x="31" y="5"/>
                </a:lnTo>
                <a:lnTo>
                  <a:pt x="31" y="8"/>
                </a:lnTo>
                <a:lnTo>
                  <a:pt x="31" y="9"/>
                </a:lnTo>
                <a:lnTo>
                  <a:pt x="33" y="10"/>
                </a:lnTo>
                <a:lnTo>
                  <a:pt x="38" y="10"/>
                </a:lnTo>
                <a:lnTo>
                  <a:pt x="40" y="9"/>
                </a:lnTo>
                <a:lnTo>
                  <a:pt x="41" y="8"/>
                </a:lnTo>
                <a:lnTo>
                  <a:pt x="41" y="5"/>
                </a:lnTo>
                <a:lnTo>
                  <a:pt x="50" y="5"/>
                </a:lnTo>
                <a:lnTo>
                  <a:pt x="52" y="6"/>
                </a:lnTo>
                <a:lnTo>
                  <a:pt x="53" y="6"/>
                </a:lnTo>
                <a:lnTo>
                  <a:pt x="59" y="26"/>
                </a:lnTo>
                <a:lnTo>
                  <a:pt x="12" y="26"/>
                </a:lnTo>
                <a:lnTo>
                  <a:pt x="19" y="6"/>
                </a:lnTo>
                <a:close/>
                <a:moveTo>
                  <a:pt x="15" y="40"/>
                </a:moveTo>
                <a:lnTo>
                  <a:pt x="12" y="40"/>
                </a:lnTo>
                <a:lnTo>
                  <a:pt x="11" y="38"/>
                </a:lnTo>
                <a:lnTo>
                  <a:pt x="10" y="36"/>
                </a:lnTo>
                <a:lnTo>
                  <a:pt x="11" y="34"/>
                </a:lnTo>
                <a:lnTo>
                  <a:pt x="12" y="31"/>
                </a:lnTo>
                <a:lnTo>
                  <a:pt x="15" y="31"/>
                </a:lnTo>
                <a:lnTo>
                  <a:pt x="17" y="31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17" y="40"/>
                </a:lnTo>
                <a:lnTo>
                  <a:pt x="15" y="40"/>
                </a:lnTo>
                <a:close/>
                <a:moveTo>
                  <a:pt x="46" y="40"/>
                </a:moveTo>
                <a:lnTo>
                  <a:pt x="25" y="40"/>
                </a:lnTo>
                <a:lnTo>
                  <a:pt x="25" y="36"/>
                </a:lnTo>
                <a:lnTo>
                  <a:pt x="46" y="36"/>
                </a:lnTo>
                <a:lnTo>
                  <a:pt x="46" y="40"/>
                </a:lnTo>
                <a:close/>
                <a:moveTo>
                  <a:pt x="55" y="40"/>
                </a:moveTo>
                <a:lnTo>
                  <a:pt x="53" y="40"/>
                </a:lnTo>
                <a:lnTo>
                  <a:pt x="52" y="38"/>
                </a:lnTo>
                <a:lnTo>
                  <a:pt x="50" y="36"/>
                </a:lnTo>
                <a:lnTo>
                  <a:pt x="52" y="34"/>
                </a:lnTo>
                <a:lnTo>
                  <a:pt x="53" y="31"/>
                </a:lnTo>
                <a:lnTo>
                  <a:pt x="55" y="31"/>
                </a:lnTo>
                <a:lnTo>
                  <a:pt x="58" y="31"/>
                </a:lnTo>
                <a:lnTo>
                  <a:pt x="61" y="34"/>
                </a:lnTo>
                <a:lnTo>
                  <a:pt x="61" y="36"/>
                </a:lnTo>
                <a:lnTo>
                  <a:pt x="61" y="38"/>
                </a:lnTo>
                <a:lnTo>
                  <a:pt x="58" y="40"/>
                </a:lnTo>
                <a:lnTo>
                  <a:pt x="55" y="4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53" name="그룹 352"/>
          <p:cNvGrpSpPr/>
          <p:nvPr/>
        </p:nvGrpSpPr>
        <p:grpSpPr>
          <a:xfrm>
            <a:off x="2801165" y="5002729"/>
            <a:ext cx="142841" cy="134055"/>
            <a:chOff x="5707063" y="4278345"/>
            <a:chExt cx="128557" cy="12065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4" name="Freeform 251"/>
            <p:cNvSpPr>
              <a:spLocks/>
            </p:cNvSpPr>
            <p:nvPr/>
          </p:nvSpPr>
          <p:spPr bwMode="auto">
            <a:xfrm>
              <a:off x="5829270" y="4310063"/>
              <a:ext cx="6350" cy="25400"/>
            </a:xfrm>
            <a:custGeom>
              <a:avLst/>
              <a:gdLst>
                <a:gd name="T0" fmla="*/ 2 w 4"/>
                <a:gd name="T1" fmla="*/ 0 h 16"/>
                <a:gd name="T2" fmla="*/ 0 w 4"/>
                <a:gd name="T3" fmla="*/ 0 h 16"/>
                <a:gd name="T4" fmla="*/ 0 w 4"/>
                <a:gd name="T5" fmla="*/ 16 h 16"/>
                <a:gd name="T6" fmla="*/ 2 w 4"/>
                <a:gd name="T7" fmla="*/ 16 h 16"/>
                <a:gd name="T8" fmla="*/ 4 w 4"/>
                <a:gd name="T9" fmla="*/ 14 h 16"/>
                <a:gd name="T10" fmla="*/ 4 w 4"/>
                <a:gd name="T11" fmla="*/ 13 h 16"/>
                <a:gd name="T12" fmla="*/ 4 w 4"/>
                <a:gd name="T13" fmla="*/ 3 h 16"/>
                <a:gd name="T14" fmla="*/ 4 w 4"/>
                <a:gd name="T15" fmla="*/ 1 h 16"/>
                <a:gd name="T16" fmla="*/ 2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3"/>
                  </a:lnTo>
                  <a:lnTo>
                    <a:pt x="4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52"/>
            <p:cNvSpPr>
              <a:spLocks noEditPoints="1"/>
            </p:cNvSpPr>
            <p:nvPr/>
          </p:nvSpPr>
          <p:spPr bwMode="auto">
            <a:xfrm>
              <a:off x="5722929" y="4278345"/>
              <a:ext cx="98425" cy="120650"/>
            </a:xfrm>
            <a:custGeom>
              <a:avLst/>
              <a:gdLst>
                <a:gd name="T0" fmla="*/ 16 w 62"/>
                <a:gd name="T1" fmla="*/ 0 h 76"/>
                <a:gd name="T2" fmla="*/ 7 w 62"/>
                <a:gd name="T3" fmla="*/ 3 h 76"/>
                <a:gd name="T4" fmla="*/ 1 w 62"/>
                <a:gd name="T5" fmla="*/ 11 h 76"/>
                <a:gd name="T6" fmla="*/ 0 w 62"/>
                <a:gd name="T7" fmla="*/ 61 h 76"/>
                <a:gd name="T8" fmla="*/ 3 w 62"/>
                <a:gd name="T9" fmla="*/ 66 h 76"/>
                <a:gd name="T10" fmla="*/ 5 w 62"/>
                <a:gd name="T11" fmla="*/ 71 h 76"/>
                <a:gd name="T12" fmla="*/ 8 w 62"/>
                <a:gd name="T13" fmla="*/ 75 h 76"/>
                <a:gd name="T14" fmla="*/ 16 w 62"/>
                <a:gd name="T15" fmla="*/ 76 h 76"/>
                <a:gd name="T16" fmla="*/ 20 w 62"/>
                <a:gd name="T17" fmla="*/ 74 h 76"/>
                <a:gd name="T18" fmla="*/ 21 w 62"/>
                <a:gd name="T19" fmla="*/ 66 h 76"/>
                <a:gd name="T20" fmla="*/ 41 w 62"/>
                <a:gd name="T21" fmla="*/ 71 h 76"/>
                <a:gd name="T22" fmla="*/ 43 w 62"/>
                <a:gd name="T23" fmla="*/ 75 h 76"/>
                <a:gd name="T24" fmla="*/ 51 w 62"/>
                <a:gd name="T25" fmla="*/ 76 h 76"/>
                <a:gd name="T26" fmla="*/ 55 w 62"/>
                <a:gd name="T27" fmla="*/ 74 h 76"/>
                <a:gd name="T28" fmla="*/ 56 w 62"/>
                <a:gd name="T29" fmla="*/ 66 h 76"/>
                <a:gd name="T30" fmla="*/ 60 w 62"/>
                <a:gd name="T31" fmla="*/ 63 h 76"/>
                <a:gd name="T32" fmla="*/ 62 w 62"/>
                <a:gd name="T33" fmla="*/ 15 h 76"/>
                <a:gd name="T34" fmla="*/ 58 w 62"/>
                <a:gd name="T35" fmla="*/ 6 h 76"/>
                <a:gd name="T36" fmla="*/ 51 w 62"/>
                <a:gd name="T37" fmla="*/ 0 h 76"/>
                <a:gd name="T38" fmla="*/ 21 w 62"/>
                <a:gd name="T39" fmla="*/ 6 h 76"/>
                <a:gd name="T40" fmla="*/ 41 w 62"/>
                <a:gd name="T41" fmla="*/ 10 h 76"/>
                <a:gd name="T42" fmla="*/ 21 w 62"/>
                <a:gd name="T43" fmla="*/ 6 h 76"/>
                <a:gd name="T44" fmla="*/ 8 w 62"/>
                <a:gd name="T45" fmla="*/ 61 h 76"/>
                <a:gd name="T46" fmla="*/ 5 w 62"/>
                <a:gd name="T47" fmla="*/ 55 h 76"/>
                <a:gd name="T48" fmla="*/ 8 w 62"/>
                <a:gd name="T49" fmla="*/ 51 h 76"/>
                <a:gd name="T50" fmla="*/ 13 w 62"/>
                <a:gd name="T51" fmla="*/ 51 h 76"/>
                <a:gd name="T52" fmla="*/ 16 w 62"/>
                <a:gd name="T53" fmla="*/ 55 h 76"/>
                <a:gd name="T54" fmla="*/ 13 w 62"/>
                <a:gd name="T55" fmla="*/ 61 h 76"/>
                <a:gd name="T56" fmla="*/ 51 w 62"/>
                <a:gd name="T57" fmla="*/ 61 h 76"/>
                <a:gd name="T58" fmla="*/ 47 w 62"/>
                <a:gd name="T59" fmla="*/ 58 h 76"/>
                <a:gd name="T60" fmla="*/ 47 w 62"/>
                <a:gd name="T61" fmla="*/ 53 h 76"/>
                <a:gd name="T62" fmla="*/ 51 w 62"/>
                <a:gd name="T63" fmla="*/ 51 h 76"/>
                <a:gd name="T64" fmla="*/ 55 w 62"/>
                <a:gd name="T65" fmla="*/ 53 h 76"/>
                <a:gd name="T66" fmla="*/ 55 w 62"/>
                <a:gd name="T67" fmla="*/ 58 h 76"/>
                <a:gd name="T68" fmla="*/ 51 w 62"/>
                <a:gd name="T69" fmla="*/ 61 h 76"/>
                <a:gd name="T70" fmla="*/ 5 w 62"/>
                <a:gd name="T71" fmla="*/ 46 h 76"/>
                <a:gd name="T72" fmla="*/ 56 w 62"/>
                <a:gd name="T73" fmla="*/ 1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61"/>
                  </a:lnTo>
                  <a:lnTo>
                    <a:pt x="1" y="63"/>
                  </a:lnTo>
                  <a:lnTo>
                    <a:pt x="3" y="66"/>
                  </a:lnTo>
                  <a:lnTo>
                    <a:pt x="5" y="66"/>
                  </a:lnTo>
                  <a:lnTo>
                    <a:pt x="5" y="71"/>
                  </a:lnTo>
                  <a:lnTo>
                    <a:pt x="5" y="74"/>
                  </a:lnTo>
                  <a:lnTo>
                    <a:pt x="8" y="75"/>
                  </a:lnTo>
                  <a:lnTo>
                    <a:pt x="10" y="76"/>
                  </a:lnTo>
                  <a:lnTo>
                    <a:pt x="16" y="76"/>
                  </a:lnTo>
                  <a:lnTo>
                    <a:pt x="18" y="75"/>
                  </a:lnTo>
                  <a:lnTo>
                    <a:pt x="20" y="74"/>
                  </a:lnTo>
                  <a:lnTo>
                    <a:pt x="21" y="71"/>
                  </a:lnTo>
                  <a:lnTo>
                    <a:pt x="21" y="66"/>
                  </a:lnTo>
                  <a:lnTo>
                    <a:pt x="41" y="66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3" y="75"/>
                  </a:lnTo>
                  <a:lnTo>
                    <a:pt x="46" y="76"/>
                  </a:lnTo>
                  <a:lnTo>
                    <a:pt x="51" y="76"/>
                  </a:lnTo>
                  <a:lnTo>
                    <a:pt x="54" y="75"/>
                  </a:lnTo>
                  <a:lnTo>
                    <a:pt x="55" y="74"/>
                  </a:lnTo>
                  <a:lnTo>
                    <a:pt x="56" y="71"/>
                  </a:lnTo>
                  <a:lnTo>
                    <a:pt x="56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62" y="61"/>
                  </a:lnTo>
                  <a:lnTo>
                    <a:pt x="62" y="15"/>
                  </a:lnTo>
                  <a:lnTo>
                    <a:pt x="60" y="11"/>
                  </a:lnTo>
                  <a:lnTo>
                    <a:pt x="58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6" y="0"/>
                  </a:lnTo>
                  <a:close/>
                  <a:moveTo>
                    <a:pt x="21" y="6"/>
                  </a:moveTo>
                  <a:lnTo>
                    <a:pt x="41" y="6"/>
                  </a:lnTo>
                  <a:lnTo>
                    <a:pt x="41" y="10"/>
                  </a:lnTo>
                  <a:lnTo>
                    <a:pt x="21" y="10"/>
                  </a:lnTo>
                  <a:lnTo>
                    <a:pt x="21" y="6"/>
                  </a:lnTo>
                  <a:close/>
                  <a:moveTo>
                    <a:pt x="10" y="61"/>
                  </a:moveTo>
                  <a:lnTo>
                    <a:pt x="8" y="61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53"/>
                  </a:lnTo>
                  <a:lnTo>
                    <a:pt x="8" y="51"/>
                  </a:lnTo>
                  <a:lnTo>
                    <a:pt x="10" y="51"/>
                  </a:lnTo>
                  <a:lnTo>
                    <a:pt x="13" y="51"/>
                  </a:lnTo>
                  <a:lnTo>
                    <a:pt x="14" y="53"/>
                  </a:lnTo>
                  <a:lnTo>
                    <a:pt x="16" y="55"/>
                  </a:lnTo>
                  <a:lnTo>
                    <a:pt x="14" y="58"/>
                  </a:lnTo>
                  <a:lnTo>
                    <a:pt x="13" y="61"/>
                  </a:lnTo>
                  <a:lnTo>
                    <a:pt x="10" y="61"/>
                  </a:lnTo>
                  <a:close/>
                  <a:moveTo>
                    <a:pt x="51" y="61"/>
                  </a:moveTo>
                  <a:lnTo>
                    <a:pt x="48" y="61"/>
                  </a:lnTo>
                  <a:lnTo>
                    <a:pt x="47" y="58"/>
                  </a:lnTo>
                  <a:lnTo>
                    <a:pt x="46" y="55"/>
                  </a:lnTo>
                  <a:lnTo>
                    <a:pt x="47" y="53"/>
                  </a:lnTo>
                  <a:lnTo>
                    <a:pt x="48" y="51"/>
                  </a:lnTo>
                  <a:lnTo>
                    <a:pt x="51" y="51"/>
                  </a:lnTo>
                  <a:lnTo>
                    <a:pt x="54" y="51"/>
                  </a:lnTo>
                  <a:lnTo>
                    <a:pt x="55" y="53"/>
                  </a:lnTo>
                  <a:lnTo>
                    <a:pt x="56" y="55"/>
                  </a:lnTo>
                  <a:lnTo>
                    <a:pt x="55" y="58"/>
                  </a:lnTo>
                  <a:lnTo>
                    <a:pt x="54" y="61"/>
                  </a:lnTo>
                  <a:lnTo>
                    <a:pt x="51" y="61"/>
                  </a:lnTo>
                  <a:close/>
                  <a:moveTo>
                    <a:pt x="56" y="46"/>
                  </a:moveTo>
                  <a:lnTo>
                    <a:pt x="5" y="46"/>
                  </a:lnTo>
                  <a:lnTo>
                    <a:pt x="5" y="15"/>
                  </a:lnTo>
                  <a:lnTo>
                    <a:pt x="56" y="15"/>
                  </a:lnTo>
                  <a:lnTo>
                    <a:pt x="56" y="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53"/>
            <p:cNvSpPr>
              <a:spLocks/>
            </p:cNvSpPr>
            <p:nvPr/>
          </p:nvSpPr>
          <p:spPr bwMode="auto">
            <a:xfrm>
              <a:off x="5707063" y="4310063"/>
              <a:ext cx="7938" cy="25400"/>
            </a:xfrm>
            <a:custGeom>
              <a:avLst/>
              <a:gdLst>
                <a:gd name="T0" fmla="*/ 0 w 5"/>
                <a:gd name="T1" fmla="*/ 3 h 16"/>
                <a:gd name="T2" fmla="*/ 0 w 5"/>
                <a:gd name="T3" fmla="*/ 13 h 16"/>
                <a:gd name="T4" fmla="*/ 1 w 5"/>
                <a:gd name="T5" fmla="*/ 14 h 16"/>
                <a:gd name="T6" fmla="*/ 2 w 5"/>
                <a:gd name="T7" fmla="*/ 16 h 16"/>
                <a:gd name="T8" fmla="*/ 5 w 5"/>
                <a:gd name="T9" fmla="*/ 16 h 16"/>
                <a:gd name="T10" fmla="*/ 5 w 5"/>
                <a:gd name="T11" fmla="*/ 0 h 16"/>
                <a:gd name="T12" fmla="*/ 2 w 5"/>
                <a:gd name="T13" fmla="*/ 0 h 16"/>
                <a:gd name="T14" fmla="*/ 1 w 5"/>
                <a:gd name="T15" fmla="*/ 1 h 16"/>
                <a:gd name="T16" fmla="*/ 0 w 5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6">
                  <a:moveTo>
                    <a:pt x="0" y="3"/>
                  </a:move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3108114" y="4993863"/>
            <a:ext cx="104070" cy="142917"/>
            <a:chOff x="5983336" y="4270339"/>
            <a:chExt cx="93663" cy="1286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8" name="Freeform 254"/>
            <p:cNvSpPr>
              <a:spLocks noEditPoints="1"/>
            </p:cNvSpPr>
            <p:nvPr/>
          </p:nvSpPr>
          <p:spPr bwMode="auto">
            <a:xfrm>
              <a:off x="5983336" y="4270339"/>
              <a:ext cx="93663" cy="95249"/>
            </a:xfrm>
            <a:custGeom>
              <a:avLst/>
              <a:gdLst>
                <a:gd name="T0" fmla="*/ 59 w 59"/>
                <a:gd name="T1" fmla="*/ 50 h 60"/>
                <a:gd name="T2" fmla="*/ 49 w 59"/>
                <a:gd name="T3" fmla="*/ 9 h 60"/>
                <a:gd name="T4" fmla="*/ 48 w 59"/>
                <a:gd name="T5" fmla="*/ 5 h 60"/>
                <a:gd name="T6" fmla="*/ 45 w 59"/>
                <a:gd name="T7" fmla="*/ 3 h 60"/>
                <a:gd name="T8" fmla="*/ 43 w 59"/>
                <a:gd name="T9" fmla="*/ 0 h 60"/>
                <a:gd name="T10" fmla="*/ 39 w 59"/>
                <a:gd name="T11" fmla="*/ 0 h 60"/>
                <a:gd name="T12" fmla="*/ 18 w 59"/>
                <a:gd name="T13" fmla="*/ 0 h 60"/>
                <a:gd name="T14" fmla="*/ 15 w 59"/>
                <a:gd name="T15" fmla="*/ 0 h 60"/>
                <a:gd name="T16" fmla="*/ 11 w 59"/>
                <a:gd name="T17" fmla="*/ 3 h 60"/>
                <a:gd name="T18" fmla="*/ 9 w 59"/>
                <a:gd name="T19" fmla="*/ 5 h 60"/>
                <a:gd name="T20" fmla="*/ 8 w 59"/>
                <a:gd name="T21" fmla="*/ 9 h 60"/>
                <a:gd name="T22" fmla="*/ 0 w 59"/>
                <a:gd name="T23" fmla="*/ 50 h 60"/>
                <a:gd name="T24" fmla="*/ 0 w 59"/>
                <a:gd name="T25" fmla="*/ 53 h 60"/>
                <a:gd name="T26" fmla="*/ 0 w 59"/>
                <a:gd name="T27" fmla="*/ 55 h 60"/>
                <a:gd name="T28" fmla="*/ 1 w 59"/>
                <a:gd name="T29" fmla="*/ 58 h 60"/>
                <a:gd name="T30" fmla="*/ 4 w 59"/>
                <a:gd name="T31" fmla="*/ 59 h 60"/>
                <a:gd name="T32" fmla="*/ 5 w 59"/>
                <a:gd name="T33" fmla="*/ 60 h 60"/>
                <a:gd name="T34" fmla="*/ 9 w 59"/>
                <a:gd name="T35" fmla="*/ 60 h 60"/>
                <a:gd name="T36" fmla="*/ 49 w 59"/>
                <a:gd name="T37" fmla="*/ 60 h 60"/>
                <a:gd name="T38" fmla="*/ 52 w 59"/>
                <a:gd name="T39" fmla="*/ 60 h 60"/>
                <a:gd name="T40" fmla="*/ 55 w 59"/>
                <a:gd name="T41" fmla="*/ 59 h 60"/>
                <a:gd name="T42" fmla="*/ 56 w 59"/>
                <a:gd name="T43" fmla="*/ 58 h 60"/>
                <a:gd name="T44" fmla="*/ 57 w 59"/>
                <a:gd name="T45" fmla="*/ 55 h 60"/>
                <a:gd name="T46" fmla="*/ 59 w 59"/>
                <a:gd name="T47" fmla="*/ 53 h 60"/>
                <a:gd name="T48" fmla="*/ 59 w 59"/>
                <a:gd name="T49" fmla="*/ 50 h 60"/>
                <a:gd name="T50" fmla="*/ 23 w 59"/>
                <a:gd name="T51" fmla="*/ 5 h 60"/>
                <a:gd name="T52" fmla="*/ 34 w 59"/>
                <a:gd name="T53" fmla="*/ 5 h 60"/>
                <a:gd name="T54" fmla="*/ 34 w 59"/>
                <a:gd name="T55" fmla="*/ 11 h 60"/>
                <a:gd name="T56" fmla="*/ 23 w 59"/>
                <a:gd name="T57" fmla="*/ 11 h 60"/>
                <a:gd name="T58" fmla="*/ 23 w 59"/>
                <a:gd name="T59" fmla="*/ 5 h 60"/>
                <a:gd name="T60" fmla="*/ 9 w 59"/>
                <a:gd name="T61" fmla="*/ 30 h 60"/>
                <a:gd name="T62" fmla="*/ 11 w 59"/>
                <a:gd name="T63" fmla="*/ 15 h 60"/>
                <a:gd name="T64" fmla="*/ 45 w 59"/>
                <a:gd name="T65" fmla="*/ 15 h 60"/>
                <a:gd name="T66" fmla="*/ 49 w 59"/>
                <a:gd name="T67" fmla="*/ 30 h 60"/>
                <a:gd name="T68" fmla="*/ 51 w 59"/>
                <a:gd name="T69" fmla="*/ 41 h 60"/>
                <a:gd name="T70" fmla="*/ 6 w 59"/>
                <a:gd name="T71" fmla="*/ 41 h 60"/>
                <a:gd name="T72" fmla="*/ 9 w 59"/>
                <a:gd name="T73" fmla="*/ 30 h 60"/>
                <a:gd name="T74" fmla="*/ 18 w 59"/>
                <a:gd name="T75" fmla="*/ 56 h 60"/>
                <a:gd name="T76" fmla="*/ 15 w 59"/>
                <a:gd name="T77" fmla="*/ 55 h 60"/>
                <a:gd name="T78" fmla="*/ 14 w 59"/>
                <a:gd name="T79" fmla="*/ 54 h 60"/>
                <a:gd name="T80" fmla="*/ 14 w 59"/>
                <a:gd name="T81" fmla="*/ 51 h 60"/>
                <a:gd name="T82" fmla="*/ 14 w 59"/>
                <a:gd name="T83" fmla="*/ 49 h 60"/>
                <a:gd name="T84" fmla="*/ 15 w 59"/>
                <a:gd name="T85" fmla="*/ 46 h 60"/>
                <a:gd name="T86" fmla="*/ 18 w 59"/>
                <a:gd name="T87" fmla="*/ 46 h 60"/>
                <a:gd name="T88" fmla="*/ 21 w 59"/>
                <a:gd name="T89" fmla="*/ 46 h 60"/>
                <a:gd name="T90" fmla="*/ 23 w 59"/>
                <a:gd name="T91" fmla="*/ 49 h 60"/>
                <a:gd name="T92" fmla="*/ 23 w 59"/>
                <a:gd name="T93" fmla="*/ 51 h 60"/>
                <a:gd name="T94" fmla="*/ 23 w 59"/>
                <a:gd name="T95" fmla="*/ 54 h 60"/>
                <a:gd name="T96" fmla="*/ 21 w 59"/>
                <a:gd name="T97" fmla="*/ 55 h 60"/>
                <a:gd name="T98" fmla="*/ 18 w 59"/>
                <a:gd name="T99" fmla="*/ 56 h 60"/>
                <a:gd name="T100" fmla="*/ 39 w 59"/>
                <a:gd name="T101" fmla="*/ 56 h 60"/>
                <a:gd name="T102" fmla="*/ 36 w 59"/>
                <a:gd name="T103" fmla="*/ 55 h 60"/>
                <a:gd name="T104" fmla="*/ 35 w 59"/>
                <a:gd name="T105" fmla="*/ 54 h 60"/>
                <a:gd name="T106" fmla="*/ 34 w 59"/>
                <a:gd name="T107" fmla="*/ 51 h 60"/>
                <a:gd name="T108" fmla="*/ 35 w 59"/>
                <a:gd name="T109" fmla="*/ 49 h 60"/>
                <a:gd name="T110" fmla="*/ 36 w 59"/>
                <a:gd name="T111" fmla="*/ 46 h 60"/>
                <a:gd name="T112" fmla="*/ 39 w 59"/>
                <a:gd name="T113" fmla="*/ 46 h 60"/>
                <a:gd name="T114" fmla="*/ 42 w 59"/>
                <a:gd name="T115" fmla="*/ 46 h 60"/>
                <a:gd name="T116" fmla="*/ 43 w 59"/>
                <a:gd name="T117" fmla="*/ 49 h 60"/>
                <a:gd name="T118" fmla="*/ 44 w 59"/>
                <a:gd name="T119" fmla="*/ 51 h 60"/>
                <a:gd name="T120" fmla="*/ 43 w 59"/>
                <a:gd name="T121" fmla="*/ 54 h 60"/>
                <a:gd name="T122" fmla="*/ 42 w 59"/>
                <a:gd name="T123" fmla="*/ 55 h 60"/>
                <a:gd name="T124" fmla="*/ 39 w 59"/>
                <a:gd name="T125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60">
                  <a:moveTo>
                    <a:pt x="59" y="50"/>
                  </a:moveTo>
                  <a:lnTo>
                    <a:pt x="49" y="9"/>
                  </a:lnTo>
                  <a:lnTo>
                    <a:pt x="48" y="5"/>
                  </a:lnTo>
                  <a:lnTo>
                    <a:pt x="45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9" y="5"/>
                  </a:lnTo>
                  <a:lnTo>
                    <a:pt x="8" y="9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4" y="59"/>
                  </a:lnTo>
                  <a:lnTo>
                    <a:pt x="5" y="60"/>
                  </a:lnTo>
                  <a:lnTo>
                    <a:pt x="9" y="60"/>
                  </a:lnTo>
                  <a:lnTo>
                    <a:pt x="49" y="60"/>
                  </a:lnTo>
                  <a:lnTo>
                    <a:pt x="52" y="60"/>
                  </a:lnTo>
                  <a:lnTo>
                    <a:pt x="55" y="59"/>
                  </a:lnTo>
                  <a:lnTo>
                    <a:pt x="56" y="58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59" y="50"/>
                  </a:lnTo>
                  <a:close/>
                  <a:moveTo>
                    <a:pt x="23" y="5"/>
                  </a:moveTo>
                  <a:lnTo>
                    <a:pt x="34" y="5"/>
                  </a:lnTo>
                  <a:lnTo>
                    <a:pt x="34" y="11"/>
                  </a:lnTo>
                  <a:lnTo>
                    <a:pt x="23" y="11"/>
                  </a:lnTo>
                  <a:lnTo>
                    <a:pt x="23" y="5"/>
                  </a:lnTo>
                  <a:close/>
                  <a:moveTo>
                    <a:pt x="9" y="30"/>
                  </a:moveTo>
                  <a:lnTo>
                    <a:pt x="11" y="15"/>
                  </a:lnTo>
                  <a:lnTo>
                    <a:pt x="45" y="15"/>
                  </a:lnTo>
                  <a:lnTo>
                    <a:pt x="49" y="30"/>
                  </a:lnTo>
                  <a:lnTo>
                    <a:pt x="51" y="41"/>
                  </a:lnTo>
                  <a:lnTo>
                    <a:pt x="6" y="41"/>
                  </a:lnTo>
                  <a:lnTo>
                    <a:pt x="9" y="30"/>
                  </a:lnTo>
                  <a:close/>
                  <a:moveTo>
                    <a:pt x="18" y="56"/>
                  </a:moveTo>
                  <a:lnTo>
                    <a:pt x="15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49"/>
                  </a:lnTo>
                  <a:lnTo>
                    <a:pt x="15" y="46"/>
                  </a:lnTo>
                  <a:lnTo>
                    <a:pt x="18" y="46"/>
                  </a:lnTo>
                  <a:lnTo>
                    <a:pt x="21" y="46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3" y="54"/>
                  </a:lnTo>
                  <a:lnTo>
                    <a:pt x="21" y="55"/>
                  </a:lnTo>
                  <a:lnTo>
                    <a:pt x="18" y="56"/>
                  </a:lnTo>
                  <a:close/>
                  <a:moveTo>
                    <a:pt x="39" y="56"/>
                  </a:moveTo>
                  <a:lnTo>
                    <a:pt x="36" y="55"/>
                  </a:lnTo>
                  <a:lnTo>
                    <a:pt x="35" y="54"/>
                  </a:lnTo>
                  <a:lnTo>
                    <a:pt x="34" y="51"/>
                  </a:lnTo>
                  <a:lnTo>
                    <a:pt x="35" y="49"/>
                  </a:lnTo>
                  <a:lnTo>
                    <a:pt x="36" y="46"/>
                  </a:lnTo>
                  <a:lnTo>
                    <a:pt x="39" y="46"/>
                  </a:lnTo>
                  <a:lnTo>
                    <a:pt x="42" y="46"/>
                  </a:lnTo>
                  <a:lnTo>
                    <a:pt x="43" y="49"/>
                  </a:lnTo>
                  <a:lnTo>
                    <a:pt x="44" y="51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39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55"/>
            <p:cNvSpPr>
              <a:spLocks/>
            </p:cNvSpPr>
            <p:nvPr/>
          </p:nvSpPr>
          <p:spPr bwMode="auto">
            <a:xfrm>
              <a:off x="5991226" y="4375151"/>
              <a:ext cx="74613" cy="23813"/>
            </a:xfrm>
            <a:custGeom>
              <a:avLst/>
              <a:gdLst>
                <a:gd name="T0" fmla="*/ 33 w 47"/>
                <a:gd name="T1" fmla="*/ 0 h 15"/>
                <a:gd name="T2" fmla="*/ 34 w 47"/>
                <a:gd name="T3" fmla="*/ 5 h 15"/>
                <a:gd name="T4" fmla="*/ 13 w 47"/>
                <a:gd name="T5" fmla="*/ 5 h 15"/>
                <a:gd name="T6" fmla="*/ 16 w 47"/>
                <a:gd name="T7" fmla="*/ 0 h 15"/>
                <a:gd name="T8" fmla="*/ 8 w 47"/>
                <a:gd name="T9" fmla="*/ 0 h 15"/>
                <a:gd name="T10" fmla="*/ 0 w 47"/>
                <a:gd name="T11" fmla="*/ 15 h 15"/>
                <a:gd name="T12" fmla="*/ 9 w 47"/>
                <a:gd name="T13" fmla="*/ 15 h 15"/>
                <a:gd name="T14" fmla="*/ 10 w 47"/>
                <a:gd name="T15" fmla="*/ 10 h 15"/>
                <a:gd name="T16" fmla="*/ 37 w 47"/>
                <a:gd name="T17" fmla="*/ 10 h 15"/>
                <a:gd name="T18" fmla="*/ 39 w 47"/>
                <a:gd name="T19" fmla="*/ 15 h 15"/>
                <a:gd name="T20" fmla="*/ 47 w 47"/>
                <a:gd name="T21" fmla="*/ 15 h 15"/>
                <a:gd name="T22" fmla="*/ 40 w 47"/>
                <a:gd name="T23" fmla="*/ 0 h 15"/>
                <a:gd name="T24" fmla="*/ 33 w 47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15">
                  <a:moveTo>
                    <a:pt x="33" y="0"/>
                  </a:moveTo>
                  <a:lnTo>
                    <a:pt x="34" y="5"/>
                  </a:lnTo>
                  <a:lnTo>
                    <a:pt x="13" y="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10" y="10"/>
                  </a:lnTo>
                  <a:lnTo>
                    <a:pt x="37" y="10"/>
                  </a:lnTo>
                  <a:lnTo>
                    <a:pt x="39" y="15"/>
                  </a:lnTo>
                  <a:lnTo>
                    <a:pt x="47" y="15"/>
                  </a:lnTo>
                  <a:lnTo>
                    <a:pt x="4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376148" y="5013276"/>
            <a:ext cx="144662" cy="114719"/>
            <a:chOff x="6224577" y="4287780"/>
            <a:chExt cx="130196" cy="10324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1" name="Freeform 256"/>
            <p:cNvSpPr>
              <a:spLocks noEditPoints="1"/>
            </p:cNvSpPr>
            <p:nvPr/>
          </p:nvSpPr>
          <p:spPr bwMode="auto">
            <a:xfrm>
              <a:off x="6224598" y="4302068"/>
              <a:ext cx="130175" cy="63499"/>
            </a:xfrm>
            <a:custGeom>
              <a:avLst/>
              <a:gdLst>
                <a:gd name="T0" fmla="*/ 58 w 82"/>
                <a:gd name="T1" fmla="*/ 10 h 40"/>
                <a:gd name="T2" fmla="*/ 53 w 82"/>
                <a:gd name="T3" fmla="*/ 10 h 40"/>
                <a:gd name="T4" fmla="*/ 51 w 82"/>
                <a:gd name="T5" fmla="*/ 16 h 40"/>
                <a:gd name="T6" fmla="*/ 45 w 82"/>
                <a:gd name="T7" fmla="*/ 2 h 40"/>
                <a:gd name="T8" fmla="*/ 43 w 82"/>
                <a:gd name="T9" fmla="*/ 0 h 40"/>
                <a:gd name="T10" fmla="*/ 40 w 82"/>
                <a:gd name="T11" fmla="*/ 2 h 40"/>
                <a:gd name="T12" fmla="*/ 36 w 82"/>
                <a:gd name="T13" fmla="*/ 16 h 40"/>
                <a:gd name="T14" fmla="*/ 15 w 82"/>
                <a:gd name="T15" fmla="*/ 21 h 40"/>
                <a:gd name="T16" fmla="*/ 10 w 82"/>
                <a:gd name="T17" fmla="*/ 16 h 40"/>
                <a:gd name="T18" fmla="*/ 5 w 82"/>
                <a:gd name="T19" fmla="*/ 16 h 40"/>
                <a:gd name="T20" fmla="*/ 1 w 82"/>
                <a:gd name="T21" fmla="*/ 21 h 40"/>
                <a:gd name="T22" fmla="*/ 1 w 82"/>
                <a:gd name="T23" fmla="*/ 26 h 40"/>
                <a:gd name="T24" fmla="*/ 5 w 82"/>
                <a:gd name="T25" fmla="*/ 30 h 40"/>
                <a:gd name="T26" fmla="*/ 10 w 82"/>
                <a:gd name="T27" fmla="*/ 30 h 40"/>
                <a:gd name="T28" fmla="*/ 14 w 82"/>
                <a:gd name="T29" fmla="*/ 27 h 40"/>
                <a:gd name="T30" fmla="*/ 78 w 82"/>
                <a:gd name="T31" fmla="*/ 40 h 40"/>
                <a:gd name="T32" fmla="*/ 82 w 82"/>
                <a:gd name="T33" fmla="*/ 31 h 40"/>
                <a:gd name="T34" fmla="*/ 78 w 82"/>
                <a:gd name="T35" fmla="*/ 21 h 40"/>
                <a:gd name="T36" fmla="*/ 72 w 82"/>
                <a:gd name="T37" fmla="*/ 13 h 40"/>
                <a:gd name="T38" fmla="*/ 61 w 82"/>
                <a:gd name="T39" fmla="*/ 10 h 40"/>
                <a:gd name="T40" fmla="*/ 6 w 82"/>
                <a:gd name="T41" fmla="*/ 25 h 40"/>
                <a:gd name="T42" fmla="*/ 6 w 82"/>
                <a:gd name="T43" fmla="*/ 21 h 40"/>
                <a:gd name="T44" fmla="*/ 9 w 82"/>
                <a:gd name="T45" fmla="*/ 21 h 40"/>
                <a:gd name="T46" fmla="*/ 9 w 82"/>
                <a:gd name="T47" fmla="*/ 25 h 40"/>
                <a:gd name="T48" fmla="*/ 51 w 82"/>
                <a:gd name="T49" fmla="*/ 31 h 40"/>
                <a:gd name="T50" fmla="*/ 45 w 82"/>
                <a:gd name="T51" fmla="*/ 21 h 40"/>
                <a:gd name="T52" fmla="*/ 51 w 82"/>
                <a:gd name="T53" fmla="*/ 31 h 40"/>
                <a:gd name="T54" fmla="*/ 56 w 82"/>
                <a:gd name="T55" fmla="*/ 36 h 40"/>
                <a:gd name="T56" fmla="*/ 58 w 82"/>
                <a:gd name="T57" fmla="*/ 16 h 40"/>
                <a:gd name="T58" fmla="*/ 66 w 82"/>
                <a:gd name="T59" fmla="*/ 17 h 40"/>
                <a:gd name="T60" fmla="*/ 73 w 82"/>
                <a:gd name="T61" fmla="*/ 22 h 40"/>
                <a:gd name="T62" fmla="*/ 77 w 82"/>
                <a:gd name="T63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40">
                  <a:moveTo>
                    <a:pt x="61" y="10"/>
                  </a:move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51" y="16"/>
                  </a:lnTo>
                  <a:lnTo>
                    <a:pt x="45" y="16"/>
                  </a:lnTo>
                  <a:lnTo>
                    <a:pt x="45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40" y="16"/>
                  </a:lnTo>
                  <a:lnTo>
                    <a:pt x="36" y="16"/>
                  </a:lnTo>
                  <a:lnTo>
                    <a:pt x="31" y="21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2" y="29"/>
                  </a:lnTo>
                  <a:lnTo>
                    <a:pt x="5" y="30"/>
                  </a:lnTo>
                  <a:lnTo>
                    <a:pt x="7" y="31"/>
                  </a:lnTo>
                  <a:lnTo>
                    <a:pt x="10" y="30"/>
                  </a:lnTo>
                  <a:lnTo>
                    <a:pt x="13" y="29"/>
                  </a:lnTo>
                  <a:lnTo>
                    <a:pt x="14" y="27"/>
                  </a:lnTo>
                  <a:lnTo>
                    <a:pt x="36" y="40"/>
                  </a:lnTo>
                  <a:lnTo>
                    <a:pt x="78" y="40"/>
                  </a:lnTo>
                  <a:lnTo>
                    <a:pt x="81" y="36"/>
                  </a:lnTo>
                  <a:lnTo>
                    <a:pt x="82" y="31"/>
                  </a:lnTo>
                  <a:lnTo>
                    <a:pt x="81" y="25"/>
                  </a:lnTo>
                  <a:lnTo>
                    <a:pt x="78" y="21"/>
                  </a:lnTo>
                  <a:lnTo>
                    <a:pt x="75" y="17"/>
                  </a:lnTo>
                  <a:lnTo>
                    <a:pt x="72" y="13"/>
                  </a:lnTo>
                  <a:lnTo>
                    <a:pt x="66" y="12"/>
                  </a:lnTo>
                  <a:lnTo>
                    <a:pt x="61" y="10"/>
                  </a:lnTo>
                  <a:close/>
                  <a:moveTo>
                    <a:pt x="7" y="26"/>
                  </a:moveTo>
                  <a:lnTo>
                    <a:pt x="6" y="25"/>
                  </a:lnTo>
                  <a:lnTo>
                    <a:pt x="5" y="23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7" y="26"/>
                  </a:lnTo>
                  <a:close/>
                  <a:moveTo>
                    <a:pt x="51" y="31"/>
                  </a:moveTo>
                  <a:lnTo>
                    <a:pt x="45" y="31"/>
                  </a:lnTo>
                  <a:lnTo>
                    <a:pt x="45" y="21"/>
                  </a:lnTo>
                  <a:lnTo>
                    <a:pt x="51" y="21"/>
                  </a:lnTo>
                  <a:lnTo>
                    <a:pt x="51" y="31"/>
                  </a:lnTo>
                  <a:close/>
                  <a:moveTo>
                    <a:pt x="75" y="36"/>
                  </a:moveTo>
                  <a:lnTo>
                    <a:pt x="56" y="3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16"/>
                  </a:lnTo>
                  <a:lnTo>
                    <a:pt x="66" y="17"/>
                  </a:lnTo>
                  <a:lnTo>
                    <a:pt x="70" y="18"/>
                  </a:lnTo>
                  <a:lnTo>
                    <a:pt x="73" y="22"/>
                  </a:lnTo>
                  <a:lnTo>
                    <a:pt x="75" y="26"/>
                  </a:lnTo>
                  <a:lnTo>
                    <a:pt x="77" y="31"/>
                  </a:lnTo>
                  <a:lnTo>
                    <a:pt x="75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57"/>
            <p:cNvSpPr>
              <a:spLocks/>
            </p:cNvSpPr>
            <p:nvPr/>
          </p:nvSpPr>
          <p:spPr bwMode="auto">
            <a:xfrm>
              <a:off x="6224577" y="4287780"/>
              <a:ext cx="55563" cy="14288"/>
            </a:xfrm>
            <a:custGeom>
              <a:avLst/>
              <a:gdLst>
                <a:gd name="T0" fmla="*/ 5 w 35"/>
                <a:gd name="T1" fmla="*/ 9 h 9"/>
                <a:gd name="T2" fmla="*/ 34 w 35"/>
                <a:gd name="T3" fmla="*/ 9 h 9"/>
                <a:gd name="T4" fmla="*/ 35 w 35"/>
                <a:gd name="T5" fmla="*/ 9 h 9"/>
                <a:gd name="T6" fmla="*/ 35 w 35"/>
                <a:gd name="T7" fmla="*/ 8 h 9"/>
                <a:gd name="T8" fmla="*/ 35 w 35"/>
                <a:gd name="T9" fmla="*/ 6 h 9"/>
                <a:gd name="T10" fmla="*/ 35 w 35"/>
                <a:gd name="T11" fmla="*/ 5 h 9"/>
                <a:gd name="T12" fmla="*/ 28 w 35"/>
                <a:gd name="T13" fmla="*/ 0 h 9"/>
                <a:gd name="T14" fmla="*/ 5 w 35"/>
                <a:gd name="T15" fmla="*/ 0 h 9"/>
                <a:gd name="T16" fmla="*/ 2 w 35"/>
                <a:gd name="T17" fmla="*/ 0 h 9"/>
                <a:gd name="T18" fmla="*/ 1 w 35"/>
                <a:gd name="T19" fmla="*/ 1 h 9"/>
                <a:gd name="T20" fmla="*/ 0 w 35"/>
                <a:gd name="T21" fmla="*/ 4 h 9"/>
                <a:gd name="T22" fmla="*/ 1 w 35"/>
                <a:gd name="T23" fmla="*/ 6 h 9"/>
                <a:gd name="T24" fmla="*/ 2 w 35"/>
                <a:gd name="T25" fmla="*/ 9 h 9"/>
                <a:gd name="T26" fmla="*/ 5 w 35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9">
                  <a:moveTo>
                    <a:pt x="5" y="9"/>
                  </a:moveTo>
                  <a:lnTo>
                    <a:pt x="34" y="9"/>
                  </a:lnTo>
                  <a:lnTo>
                    <a:pt x="35" y="9"/>
                  </a:lnTo>
                  <a:lnTo>
                    <a:pt x="35" y="8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28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9"/>
                  </a:lnTo>
                  <a:lnTo>
                    <a:pt x="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258"/>
            <p:cNvSpPr>
              <a:spLocks/>
            </p:cNvSpPr>
            <p:nvPr/>
          </p:nvSpPr>
          <p:spPr bwMode="auto">
            <a:xfrm>
              <a:off x="6296016" y="4287816"/>
              <a:ext cx="58738" cy="14288"/>
            </a:xfrm>
            <a:custGeom>
              <a:avLst/>
              <a:gdLst>
                <a:gd name="T0" fmla="*/ 7 w 37"/>
                <a:gd name="T1" fmla="*/ 9 h 9"/>
                <a:gd name="T2" fmla="*/ 32 w 37"/>
                <a:gd name="T3" fmla="*/ 9 h 9"/>
                <a:gd name="T4" fmla="*/ 34 w 37"/>
                <a:gd name="T5" fmla="*/ 9 h 9"/>
                <a:gd name="T6" fmla="*/ 36 w 37"/>
                <a:gd name="T7" fmla="*/ 6 h 9"/>
                <a:gd name="T8" fmla="*/ 37 w 37"/>
                <a:gd name="T9" fmla="*/ 4 h 9"/>
                <a:gd name="T10" fmla="*/ 36 w 37"/>
                <a:gd name="T11" fmla="*/ 1 h 9"/>
                <a:gd name="T12" fmla="*/ 34 w 37"/>
                <a:gd name="T13" fmla="*/ 0 h 9"/>
                <a:gd name="T14" fmla="*/ 32 w 37"/>
                <a:gd name="T15" fmla="*/ 0 h 9"/>
                <a:gd name="T16" fmla="*/ 3 w 37"/>
                <a:gd name="T17" fmla="*/ 0 h 9"/>
                <a:gd name="T18" fmla="*/ 2 w 37"/>
                <a:gd name="T19" fmla="*/ 0 h 9"/>
                <a:gd name="T20" fmla="*/ 0 w 37"/>
                <a:gd name="T21" fmla="*/ 1 h 9"/>
                <a:gd name="T22" fmla="*/ 0 w 37"/>
                <a:gd name="T23" fmla="*/ 2 h 9"/>
                <a:gd name="T24" fmla="*/ 2 w 37"/>
                <a:gd name="T25" fmla="*/ 4 h 9"/>
                <a:gd name="T26" fmla="*/ 7 w 37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9">
                  <a:moveTo>
                    <a:pt x="7" y="9"/>
                  </a:moveTo>
                  <a:lnTo>
                    <a:pt x="32" y="9"/>
                  </a:lnTo>
                  <a:lnTo>
                    <a:pt x="34" y="9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4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259"/>
            <p:cNvSpPr>
              <a:spLocks/>
            </p:cNvSpPr>
            <p:nvPr/>
          </p:nvSpPr>
          <p:spPr bwMode="auto">
            <a:xfrm>
              <a:off x="6273801" y="4375151"/>
              <a:ext cx="80963" cy="15875"/>
            </a:xfrm>
            <a:custGeom>
              <a:avLst/>
              <a:gdLst>
                <a:gd name="T0" fmla="*/ 46 w 51"/>
                <a:gd name="T1" fmla="*/ 0 h 10"/>
                <a:gd name="T2" fmla="*/ 5 w 51"/>
                <a:gd name="T3" fmla="*/ 0 h 10"/>
                <a:gd name="T4" fmla="*/ 3 w 51"/>
                <a:gd name="T5" fmla="*/ 1 h 10"/>
                <a:gd name="T6" fmla="*/ 0 w 51"/>
                <a:gd name="T7" fmla="*/ 2 h 10"/>
                <a:gd name="T8" fmla="*/ 0 w 51"/>
                <a:gd name="T9" fmla="*/ 5 h 10"/>
                <a:gd name="T10" fmla="*/ 0 w 51"/>
                <a:gd name="T11" fmla="*/ 7 h 10"/>
                <a:gd name="T12" fmla="*/ 3 w 51"/>
                <a:gd name="T13" fmla="*/ 10 h 10"/>
                <a:gd name="T14" fmla="*/ 5 w 51"/>
                <a:gd name="T15" fmla="*/ 10 h 10"/>
                <a:gd name="T16" fmla="*/ 46 w 51"/>
                <a:gd name="T17" fmla="*/ 10 h 10"/>
                <a:gd name="T18" fmla="*/ 48 w 51"/>
                <a:gd name="T19" fmla="*/ 10 h 10"/>
                <a:gd name="T20" fmla="*/ 50 w 51"/>
                <a:gd name="T21" fmla="*/ 7 h 10"/>
                <a:gd name="T22" fmla="*/ 51 w 51"/>
                <a:gd name="T23" fmla="*/ 5 h 10"/>
                <a:gd name="T24" fmla="*/ 50 w 51"/>
                <a:gd name="T25" fmla="*/ 2 h 10"/>
                <a:gd name="T26" fmla="*/ 48 w 51"/>
                <a:gd name="T27" fmla="*/ 1 h 10"/>
                <a:gd name="T28" fmla="*/ 46 w 51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10">
                  <a:moveTo>
                    <a:pt x="46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50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5" name="그룹 364"/>
          <p:cNvGrpSpPr/>
          <p:nvPr/>
        </p:nvGrpSpPr>
        <p:grpSpPr>
          <a:xfrm>
            <a:off x="3663685" y="4993870"/>
            <a:ext cx="142875" cy="142896"/>
            <a:chOff x="6483351" y="4270376"/>
            <a:chExt cx="128588" cy="12860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6" name="Freeform 260"/>
            <p:cNvSpPr>
              <a:spLocks/>
            </p:cNvSpPr>
            <p:nvPr/>
          </p:nvSpPr>
          <p:spPr bwMode="auto">
            <a:xfrm>
              <a:off x="6483351" y="4378345"/>
              <a:ext cx="128588" cy="20638"/>
            </a:xfrm>
            <a:custGeom>
              <a:avLst/>
              <a:gdLst>
                <a:gd name="T0" fmla="*/ 62 w 81"/>
                <a:gd name="T1" fmla="*/ 5 h 13"/>
                <a:gd name="T2" fmla="*/ 59 w 81"/>
                <a:gd name="T3" fmla="*/ 7 h 13"/>
                <a:gd name="T4" fmla="*/ 56 w 81"/>
                <a:gd name="T5" fmla="*/ 8 h 13"/>
                <a:gd name="T6" fmla="*/ 54 w 81"/>
                <a:gd name="T7" fmla="*/ 7 h 13"/>
                <a:gd name="T8" fmla="*/ 50 w 81"/>
                <a:gd name="T9" fmla="*/ 5 h 13"/>
                <a:gd name="T10" fmla="*/ 46 w 81"/>
                <a:gd name="T11" fmla="*/ 2 h 13"/>
                <a:gd name="T12" fmla="*/ 41 w 81"/>
                <a:gd name="T13" fmla="*/ 0 h 13"/>
                <a:gd name="T14" fmla="*/ 37 w 81"/>
                <a:gd name="T15" fmla="*/ 2 h 13"/>
                <a:gd name="T16" fmla="*/ 32 w 81"/>
                <a:gd name="T17" fmla="*/ 5 h 13"/>
                <a:gd name="T18" fmla="*/ 29 w 81"/>
                <a:gd name="T19" fmla="*/ 7 h 13"/>
                <a:gd name="T20" fmla="*/ 26 w 81"/>
                <a:gd name="T21" fmla="*/ 8 h 13"/>
                <a:gd name="T22" fmla="*/ 22 w 81"/>
                <a:gd name="T23" fmla="*/ 7 h 13"/>
                <a:gd name="T24" fmla="*/ 20 w 81"/>
                <a:gd name="T25" fmla="*/ 5 h 13"/>
                <a:gd name="T26" fmla="*/ 15 w 81"/>
                <a:gd name="T27" fmla="*/ 2 h 13"/>
                <a:gd name="T28" fmla="*/ 11 w 81"/>
                <a:gd name="T29" fmla="*/ 0 h 13"/>
                <a:gd name="T30" fmla="*/ 5 w 81"/>
                <a:gd name="T31" fmla="*/ 2 h 13"/>
                <a:gd name="T32" fmla="*/ 1 w 81"/>
                <a:gd name="T33" fmla="*/ 5 h 13"/>
                <a:gd name="T34" fmla="*/ 0 w 81"/>
                <a:gd name="T35" fmla="*/ 5 h 13"/>
                <a:gd name="T36" fmla="*/ 0 w 81"/>
                <a:gd name="T37" fmla="*/ 12 h 13"/>
                <a:gd name="T38" fmla="*/ 4 w 81"/>
                <a:gd name="T39" fmla="*/ 9 h 13"/>
                <a:gd name="T40" fmla="*/ 8 w 81"/>
                <a:gd name="T41" fmla="*/ 7 h 13"/>
                <a:gd name="T42" fmla="*/ 11 w 81"/>
                <a:gd name="T43" fmla="*/ 5 h 13"/>
                <a:gd name="T44" fmla="*/ 13 w 81"/>
                <a:gd name="T45" fmla="*/ 7 h 13"/>
                <a:gd name="T46" fmla="*/ 16 w 81"/>
                <a:gd name="T47" fmla="*/ 9 h 13"/>
                <a:gd name="T48" fmla="*/ 21 w 81"/>
                <a:gd name="T49" fmla="*/ 12 h 13"/>
                <a:gd name="T50" fmla="*/ 26 w 81"/>
                <a:gd name="T51" fmla="*/ 13 h 13"/>
                <a:gd name="T52" fmla="*/ 30 w 81"/>
                <a:gd name="T53" fmla="*/ 12 h 13"/>
                <a:gd name="T54" fmla="*/ 35 w 81"/>
                <a:gd name="T55" fmla="*/ 9 h 13"/>
                <a:gd name="T56" fmla="*/ 38 w 81"/>
                <a:gd name="T57" fmla="*/ 7 h 13"/>
                <a:gd name="T58" fmla="*/ 41 w 81"/>
                <a:gd name="T59" fmla="*/ 5 h 13"/>
                <a:gd name="T60" fmla="*/ 43 w 81"/>
                <a:gd name="T61" fmla="*/ 7 h 13"/>
                <a:gd name="T62" fmla="*/ 47 w 81"/>
                <a:gd name="T63" fmla="*/ 8 h 13"/>
                <a:gd name="T64" fmla="*/ 51 w 81"/>
                <a:gd name="T65" fmla="*/ 12 h 13"/>
                <a:gd name="T66" fmla="*/ 56 w 81"/>
                <a:gd name="T67" fmla="*/ 13 h 13"/>
                <a:gd name="T68" fmla="*/ 62 w 81"/>
                <a:gd name="T69" fmla="*/ 12 h 13"/>
                <a:gd name="T70" fmla="*/ 66 w 81"/>
                <a:gd name="T71" fmla="*/ 8 h 13"/>
                <a:gd name="T72" fmla="*/ 68 w 81"/>
                <a:gd name="T73" fmla="*/ 7 h 13"/>
                <a:gd name="T74" fmla="*/ 72 w 81"/>
                <a:gd name="T75" fmla="*/ 5 h 13"/>
                <a:gd name="T76" fmla="*/ 75 w 81"/>
                <a:gd name="T77" fmla="*/ 7 h 13"/>
                <a:gd name="T78" fmla="*/ 77 w 81"/>
                <a:gd name="T79" fmla="*/ 9 h 13"/>
                <a:gd name="T80" fmla="*/ 81 w 81"/>
                <a:gd name="T81" fmla="*/ 12 h 13"/>
                <a:gd name="T82" fmla="*/ 81 w 81"/>
                <a:gd name="T83" fmla="*/ 5 h 13"/>
                <a:gd name="T84" fmla="*/ 81 w 81"/>
                <a:gd name="T85" fmla="*/ 5 h 13"/>
                <a:gd name="T86" fmla="*/ 76 w 81"/>
                <a:gd name="T87" fmla="*/ 2 h 13"/>
                <a:gd name="T88" fmla="*/ 71 w 81"/>
                <a:gd name="T89" fmla="*/ 0 h 13"/>
                <a:gd name="T90" fmla="*/ 67 w 81"/>
                <a:gd name="T91" fmla="*/ 2 h 13"/>
                <a:gd name="T92" fmla="*/ 62 w 81"/>
                <a:gd name="T9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3">
                  <a:moveTo>
                    <a:pt x="62" y="5"/>
                  </a:moveTo>
                  <a:lnTo>
                    <a:pt x="59" y="7"/>
                  </a:lnTo>
                  <a:lnTo>
                    <a:pt x="56" y="8"/>
                  </a:lnTo>
                  <a:lnTo>
                    <a:pt x="54" y="7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2" y="5"/>
                  </a:lnTo>
                  <a:lnTo>
                    <a:pt x="29" y="7"/>
                  </a:lnTo>
                  <a:lnTo>
                    <a:pt x="26" y="8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1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12"/>
                  </a:lnTo>
                  <a:lnTo>
                    <a:pt x="4" y="9"/>
                  </a:lnTo>
                  <a:lnTo>
                    <a:pt x="8" y="7"/>
                  </a:lnTo>
                  <a:lnTo>
                    <a:pt x="11" y="5"/>
                  </a:lnTo>
                  <a:lnTo>
                    <a:pt x="13" y="7"/>
                  </a:lnTo>
                  <a:lnTo>
                    <a:pt x="16" y="9"/>
                  </a:lnTo>
                  <a:lnTo>
                    <a:pt x="21" y="12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5" y="9"/>
                  </a:lnTo>
                  <a:lnTo>
                    <a:pt x="38" y="7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7" y="8"/>
                  </a:lnTo>
                  <a:lnTo>
                    <a:pt x="51" y="12"/>
                  </a:lnTo>
                  <a:lnTo>
                    <a:pt x="56" y="13"/>
                  </a:lnTo>
                  <a:lnTo>
                    <a:pt x="62" y="12"/>
                  </a:lnTo>
                  <a:lnTo>
                    <a:pt x="66" y="8"/>
                  </a:lnTo>
                  <a:lnTo>
                    <a:pt x="68" y="7"/>
                  </a:lnTo>
                  <a:lnTo>
                    <a:pt x="72" y="5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81" y="12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7" y="2"/>
                  </a:lnTo>
                  <a:lnTo>
                    <a:pt x="6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261"/>
            <p:cNvSpPr>
              <a:spLocks noEditPoints="1"/>
            </p:cNvSpPr>
            <p:nvPr/>
          </p:nvSpPr>
          <p:spPr bwMode="auto">
            <a:xfrm>
              <a:off x="6483351" y="4270376"/>
              <a:ext cx="128588" cy="104775"/>
            </a:xfrm>
            <a:custGeom>
              <a:avLst/>
              <a:gdLst>
                <a:gd name="T0" fmla="*/ 76 w 81"/>
                <a:gd name="T1" fmla="*/ 54 h 66"/>
                <a:gd name="T2" fmla="*/ 67 w 81"/>
                <a:gd name="T3" fmla="*/ 54 h 66"/>
                <a:gd name="T4" fmla="*/ 60 w 81"/>
                <a:gd name="T5" fmla="*/ 59 h 66"/>
                <a:gd name="T6" fmla="*/ 68 w 81"/>
                <a:gd name="T7" fmla="*/ 38 h 66"/>
                <a:gd name="T8" fmla="*/ 70 w 81"/>
                <a:gd name="T9" fmla="*/ 36 h 66"/>
                <a:gd name="T10" fmla="*/ 67 w 81"/>
                <a:gd name="T11" fmla="*/ 34 h 66"/>
                <a:gd name="T12" fmla="*/ 60 w 81"/>
                <a:gd name="T13" fmla="*/ 15 h 66"/>
                <a:gd name="T14" fmla="*/ 56 w 81"/>
                <a:gd name="T15" fmla="*/ 11 h 66"/>
                <a:gd name="T16" fmla="*/ 46 w 81"/>
                <a:gd name="T17" fmla="*/ 3 h 66"/>
                <a:gd name="T18" fmla="*/ 43 w 81"/>
                <a:gd name="T19" fmla="*/ 0 h 66"/>
                <a:gd name="T20" fmla="*/ 37 w 81"/>
                <a:gd name="T21" fmla="*/ 0 h 66"/>
                <a:gd name="T22" fmla="*/ 35 w 81"/>
                <a:gd name="T23" fmla="*/ 11 h 66"/>
                <a:gd name="T24" fmla="*/ 25 w 81"/>
                <a:gd name="T25" fmla="*/ 15 h 66"/>
                <a:gd name="T26" fmla="*/ 20 w 81"/>
                <a:gd name="T27" fmla="*/ 32 h 66"/>
                <a:gd name="T28" fmla="*/ 13 w 81"/>
                <a:gd name="T29" fmla="*/ 34 h 66"/>
                <a:gd name="T30" fmla="*/ 12 w 81"/>
                <a:gd name="T31" fmla="*/ 37 h 66"/>
                <a:gd name="T32" fmla="*/ 20 w 81"/>
                <a:gd name="T33" fmla="*/ 46 h 66"/>
                <a:gd name="T34" fmla="*/ 20 w 81"/>
                <a:gd name="T35" fmla="*/ 58 h 66"/>
                <a:gd name="T36" fmla="*/ 11 w 81"/>
                <a:gd name="T37" fmla="*/ 54 h 66"/>
                <a:gd name="T38" fmla="*/ 1 w 81"/>
                <a:gd name="T39" fmla="*/ 58 h 66"/>
                <a:gd name="T40" fmla="*/ 0 w 81"/>
                <a:gd name="T41" fmla="*/ 64 h 66"/>
                <a:gd name="T42" fmla="*/ 8 w 81"/>
                <a:gd name="T43" fmla="*/ 59 h 66"/>
                <a:gd name="T44" fmla="*/ 13 w 81"/>
                <a:gd name="T45" fmla="*/ 59 h 66"/>
                <a:gd name="T46" fmla="*/ 21 w 81"/>
                <a:gd name="T47" fmla="*/ 64 h 66"/>
                <a:gd name="T48" fmla="*/ 30 w 81"/>
                <a:gd name="T49" fmla="*/ 64 h 66"/>
                <a:gd name="T50" fmla="*/ 35 w 81"/>
                <a:gd name="T51" fmla="*/ 60 h 66"/>
                <a:gd name="T52" fmla="*/ 43 w 81"/>
                <a:gd name="T53" fmla="*/ 59 h 66"/>
                <a:gd name="T54" fmla="*/ 47 w 81"/>
                <a:gd name="T55" fmla="*/ 62 h 66"/>
                <a:gd name="T56" fmla="*/ 56 w 81"/>
                <a:gd name="T57" fmla="*/ 66 h 66"/>
                <a:gd name="T58" fmla="*/ 66 w 81"/>
                <a:gd name="T59" fmla="*/ 62 h 66"/>
                <a:gd name="T60" fmla="*/ 72 w 81"/>
                <a:gd name="T61" fmla="*/ 58 h 66"/>
                <a:gd name="T62" fmla="*/ 77 w 81"/>
                <a:gd name="T63" fmla="*/ 62 h 66"/>
                <a:gd name="T64" fmla="*/ 81 w 81"/>
                <a:gd name="T65" fmla="*/ 58 h 66"/>
                <a:gd name="T66" fmla="*/ 56 w 81"/>
                <a:gd name="T67" fmla="*/ 30 h 66"/>
                <a:gd name="T68" fmla="*/ 25 w 81"/>
                <a:gd name="T69" fmla="*/ 30 h 66"/>
                <a:gd name="T70" fmla="*/ 30 w 81"/>
                <a:gd name="T71" fmla="*/ 20 h 66"/>
                <a:gd name="T72" fmla="*/ 51 w 81"/>
                <a:gd name="T73" fmla="*/ 15 h 66"/>
                <a:gd name="T74" fmla="*/ 56 w 81"/>
                <a:gd name="T75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66">
                  <a:moveTo>
                    <a:pt x="81" y="58"/>
                  </a:moveTo>
                  <a:lnTo>
                    <a:pt x="76" y="54"/>
                  </a:lnTo>
                  <a:lnTo>
                    <a:pt x="71" y="54"/>
                  </a:lnTo>
                  <a:lnTo>
                    <a:pt x="67" y="54"/>
                  </a:lnTo>
                  <a:lnTo>
                    <a:pt x="62" y="58"/>
                  </a:lnTo>
                  <a:lnTo>
                    <a:pt x="60" y="59"/>
                  </a:lnTo>
                  <a:lnTo>
                    <a:pt x="60" y="46"/>
                  </a:lnTo>
                  <a:lnTo>
                    <a:pt x="68" y="38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8" y="34"/>
                  </a:lnTo>
                  <a:lnTo>
                    <a:pt x="67" y="34"/>
                  </a:lnTo>
                  <a:lnTo>
                    <a:pt x="60" y="32"/>
                  </a:lnTo>
                  <a:lnTo>
                    <a:pt x="60" y="15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46" y="11"/>
                  </a:lnTo>
                  <a:lnTo>
                    <a:pt x="46" y="3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3"/>
                  </a:lnTo>
                  <a:lnTo>
                    <a:pt x="35" y="11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0" y="15"/>
                  </a:lnTo>
                  <a:lnTo>
                    <a:pt x="20" y="32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20" y="46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5" y="54"/>
                  </a:lnTo>
                  <a:lnTo>
                    <a:pt x="11" y="54"/>
                  </a:lnTo>
                  <a:lnTo>
                    <a:pt x="5" y="54"/>
                  </a:lnTo>
                  <a:lnTo>
                    <a:pt x="1" y="58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4" y="62"/>
                  </a:lnTo>
                  <a:lnTo>
                    <a:pt x="8" y="59"/>
                  </a:lnTo>
                  <a:lnTo>
                    <a:pt x="11" y="58"/>
                  </a:lnTo>
                  <a:lnTo>
                    <a:pt x="13" y="59"/>
                  </a:lnTo>
                  <a:lnTo>
                    <a:pt x="16" y="62"/>
                  </a:lnTo>
                  <a:lnTo>
                    <a:pt x="21" y="64"/>
                  </a:lnTo>
                  <a:lnTo>
                    <a:pt x="26" y="66"/>
                  </a:lnTo>
                  <a:lnTo>
                    <a:pt x="30" y="64"/>
                  </a:lnTo>
                  <a:lnTo>
                    <a:pt x="35" y="62"/>
                  </a:lnTo>
                  <a:lnTo>
                    <a:pt x="35" y="60"/>
                  </a:lnTo>
                  <a:lnTo>
                    <a:pt x="39" y="59"/>
                  </a:lnTo>
                  <a:lnTo>
                    <a:pt x="43" y="59"/>
                  </a:lnTo>
                  <a:lnTo>
                    <a:pt x="46" y="60"/>
                  </a:lnTo>
                  <a:lnTo>
                    <a:pt x="47" y="62"/>
                  </a:lnTo>
                  <a:lnTo>
                    <a:pt x="51" y="64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6" y="62"/>
                  </a:lnTo>
                  <a:lnTo>
                    <a:pt x="68" y="59"/>
                  </a:lnTo>
                  <a:lnTo>
                    <a:pt x="72" y="58"/>
                  </a:lnTo>
                  <a:lnTo>
                    <a:pt x="75" y="59"/>
                  </a:lnTo>
                  <a:lnTo>
                    <a:pt x="77" y="62"/>
                  </a:lnTo>
                  <a:lnTo>
                    <a:pt x="81" y="64"/>
                  </a:lnTo>
                  <a:lnTo>
                    <a:pt x="81" y="58"/>
                  </a:lnTo>
                  <a:lnTo>
                    <a:pt x="81" y="58"/>
                  </a:lnTo>
                  <a:close/>
                  <a:moveTo>
                    <a:pt x="56" y="30"/>
                  </a:moveTo>
                  <a:lnTo>
                    <a:pt x="41" y="25"/>
                  </a:lnTo>
                  <a:lnTo>
                    <a:pt x="25" y="30"/>
                  </a:lnTo>
                  <a:lnTo>
                    <a:pt x="25" y="20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6" y="20"/>
                  </a:lnTo>
                  <a:lnTo>
                    <a:pt x="56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8" name="그룹 367"/>
          <p:cNvGrpSpPr/>
          <p:nvPr/>
        </p:nvGrpSpPr>
        <p:grpSpPr>
          <a:xfrm>
            <a:off x="4238663" y="5029181"/>
            <a:ext cx="142874" cy="107597"/>
            <a:chOff x="7000828" y="4302108"/>
            <a:chExt cx="128587" cy="9683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9" name="Freeform 262"/>
            <p:cNvSpPr>
              <a:spLocks noEditPoints="1"/>
            </p:cNvSpPr>
            <p:nvPr/>
          </p:nvSpPr>
          <p:spPr bwMode="auto">
            <a:xfrm>
              <a:off x="7000828" y="4302108"/>
              <a:ext cx="128587" cy="96837"/>
            </a:xfrm>
            <a:custGeom>
              <a:avLst/>
              <a:gdLst>
                <a:gd name="T0" fmla="*/ 60 w 81"/>
                <a:gd name="T1" fmla="*/ 26 h 61"/>
                <a:gd name="T2" fmla="*/ 55 w 81"/>
                <a:gd name="T3" fmla="*/ 21 h 61"/>
                <a:gd name="T4" fmla="*/ 63 w 81"/>
                <a:gd name="T5" fmla="*/ 4 h 61"/>
                <a:gd name="T6" fmla="*/ 63 w 81"/>
                <a:gd name="T7" fmla="*/ 1 h 61"/>
                <a:gd name="T8" fmla="*/ 62 w 81"/>
                <a:gd name="T9" fmla="*/ 0 h 61"/>
                <a:gd name="T10" fmla="*/ 46 w 81"/>
                <a:gd name="T11" fmla="*/ 1 h 61"/>
                <a:gd name="T12" fmla="*/ 46 w 81"/>
                <a:gd name="T13" fmla="*/ 5 h 61"/>
                <a:gd name="T14" fmla="*/ 56 w 81"/>
                <a:gd name="T15" fmla="*/ 5 h 61"/>
                <a:gd name="T16" fmla="*/ 25 w 81"/>
                <a:gd name="T17" fmla="*/ 16 h 61"/>
                <a:gd name="T18" fmla="*/ 22 w 81"/>
                <a:gd name="T19" fmla="*/ 17 h 61"/>
                <a:gd name="T20" fmla="*/ 17 w 81"/>
                <a:gd name="T21" fmla="*/ 26 h 61"/>
                <a:gd name="T22" fmla="*/ 7 w 81"/>
                <a:gd name="T23" fmla="*/ 29 h 61"/>
                <a:gd name="T24" fmla="*/ 1 w 81"/>
                <a:gd name="T25" fmla="*/ 38 h 61"/>
                <a:gd name="T26" fmla="*/ 1 w 81"/>
                <a:gd name="T27" fmla="*/ 50 h 61"/>
                <a:gd name="T28" fmla="*/ 7 w 81"/>
                <a:gd name="T29" fmla="*/ 57 h 61"/>
                <a:gd name="T30" fmla="*/ 17 w 81"/>
                <a:gd name="T31" fmla="*/ 61 h 61"/>
                <a:gd name="T32" fmla="*/ 29 w 81"/>
                <a:gd name="T33" fmla="*/ 57 h 61"/>
                <a:gd name="T34" fmla="*/ 34 w 81"/>
                <a:gd name="T35" fmla="*/ 50 h 61"/>
                <a:gd name="T36" fmla="*/ 34 w 81"/>
                <a:gd name="T37" fmla="*/ 38 h 61"/>
                <a:gd name="T38" fmla="*/ 29 w 81"/>
                <a:gd name="T39" fmla="*/ 30 h 61"/>
                <a:gd name="T40" fmla="*/ 26 w 81"/>
                <a:gd name="T41" fmla="*/ 23 h 61"/>
                <a:gd name="T42" fmla="*/ 29 w 81"/>
                <a:gd name="T43" fmla="*/ 21 h 61"/>
                <a:gd name="T44" fmla="*/ 50 w 81"/>
                <a:gd name="T45" fmla="*/ 21 h 61"/>
                <a:gd name="T46" fmla="*/ 52 w 81"/>
                <a:gd name="T47" fmla="*/ 27 h 61"/>
                <a:gd name="T48" fmla="*/ 50 w 81"/>
                <a:gd name="T49" fmla="*/ 33 h 61"/>
                <a:gd name="T50" fmla="*/ 46 w 81"/>
                <a:gd name="T51" fmla="*/ 43 h 61"/>
                <a:gd name="T52" fmla="*/ 50 w 81"/>
                <a:gd name="T53" fmla="*/ 53 h 61"/>
                <a:gd name="T54" fmla="*/ 58 w 81"/>
                <a:gd name="T55" fmla="*/ 60 h 61"/>
                <a:gd name="T56" fmla="*/ 69 w 81"/>
                <a:gd name="T57" fmla="*/ 60 h 61"/>
                <a:gd name="T58" fmla="*/ 77 w 81"/>
                <a:gd name="T59" fmla="*/ 53 h 61"/>
                <a:gd name="T60" fmla="*/ 81 w 81"/>
                <a:gd name="T61" fmla="*/ 43 h 61"/>
                <a:gd name="T62" fmla="*/ 77 w 81"/>
                <a:gd name="T63" fmla="*/ 33 h 61"/>
                <a:gd name="T64" fmla="*/ 69 w 81"/>
                <a:gd name="T65" fmla="*/ 26 h 61"/>
                <a:gd name="T66" fmla="*/ 30 w 81"/>
                <a:gd name="T67" fmla="*/ 43 h 61"/>
                <a:gd name="T68" fmla="*/ 28 w 81"/>
                <a:gd name="T69" fmla="*/ 51 h 61"/>
                <a:gd name="T70" fmla="*/ 22 w 81"/>
                <a:gd name="T71" fmla="*/ 56 h 61"/>
                <a:gd name="T72" fmla="*/ 13 w 81"/>
                <a:gd name="T73" fmla="*/ 56 h 61"/>
                <a:gd name="T74" fmla="*/ 8 w 81"/>
                <a:gd name="T75" fmla="*/ 51 h 61"/>
                <a:gd name="T76" fmla="*/ 5 w 81"/>
                <a:gd name="T77" fmla="*/ 43 h 61"/>
                <a:gd name="T78" fmla="*/ 8 w 81"/>
                <a:gd name="T79" fmla="*/ 36 h 61"/>
                <a:gd name="T80" fmla="*/ 13 w 81"/>
                <a:gd name="T81" fmla="*/ 31 h 61"/>
                <a:gd name="T82" fmla="*/ 18 w 81"/>
                <a:gd name="T83" fmla="*/ 31 h 61"/>
                <a:gd name="T84" fmla="*/ 16 w 81"/>
                <a:gd name="T85" fmla="*/ 40 h 61"/>
                <a:gd name="T86" fmla="*/ 20 w 81"/>
                <a:gd name="T87" fmla="*/ 42 h 61"/>
                <a:gd name="T88" fmla="*/ 24 w 81"/>
                <a:gd name="T89" fmla="*/ 33 h 61"/>
                <a:gd name="T90" fmla="*/ 30 w 81"/>
                <a:gd name="T91" fmla="*/ 39 h 61"/>
                <a:gd name="T92" fmla="*/ 63 w 81"/>
                <a:gd name="T93" fmla="*/ 56 h 61"/>
                <a:gd name="T94" fmla="*/ 56 w 81"/>
                <a:gd name="T95" fmla="*/ 53 h 61"/>
                <a:gd name="T96" fmla="*/ 51 w 81"/>
                <a:gd name="T97" fmla="*/ 47 h 61"/>
                <a:gd name="T98" fmla="*/ 51 w 81"/>
                <a:gd name="T99" fmla="*/ 39 h 61"/>
                <a:gd name="T100" fmla="*/ 56 w 81"/>
                <a:gd name="T101" fmla="*/ 33 h 61"/>
                <a:gd name="T102" fmla="*/ 64 w 81"/>
                <a:gd name="T103" fmla="*/ 46 h 61"/>
                <a:gd name="T104" fmla="*/ 66 w 81"/>
                <a:gd name="T105" fmla="*/ 46 h 61"/>
                <a:gd name="T106" fmla="*/ 67 w 81"/>
                <a:gd name="T107" fmla="*/ 43 h 61"/>
                <a:gd name="T108" fmla="*/ 63 w 81"/>
                <a:gd name="T109" fmla="*/ 31 h 61"/>
                <a:gd name="T110" fmla="*/ 71 w 81"/>
                <a:gd name="T111" fmla="*/ 34 h 61"/>
                <a:gd name="T112" fmla="*/ 76 w 81"/>
                <a:gd name="T113" fmla="*/ 39 h 61"/>
                <a:gd name="T114" fmla="*/ 76 w 81"/>
                <a:gd name="T115" fmla="*/ 47 h 61"/>
                <a:gd name="T116" fmla="*/ 71 w 81"/>
                <a:gd name="T117" fmla="*/ 53 h 61"/>
                <a:gd name="T118" fmla="*/ 63 w 81"/>
                <a:gd name="T11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" h="61">
                  <a:moveTo>
                    <a:pt x="63" y="26"/>
                  </a:moveTo>
                  <a:lnTo>
                    <a:pt x="60" y="26"/>
                  </a:lnTo>
                  <a:lnTo>
                    <a:pt x="59" y="26"/>
                  </a:lnTo>
                  <a:lnTo>
                    <a:pt x="55" y="21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1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6" y="2"/>
                  </a:lnTo>
                  <a:lnTo>
                    <a:pt x="46" y="5"/>
                  </a:lnTo>
                  <a:lnTo>
                    <a:pt x="49" y="5"/>
                  </a:lnTo>
                  <a:lnTo>
                    <a:pt x="56" y="5"/>
                  </a:lnTo>
                  <a:lnTo>
                    <a:pt x="52" y="16"/>
                  </a:lnTo>
                  <a:lnTo>
                    <a:pt x="25" y="16"/>
                  </a:lnTo>
                  <a:lnTo>
                    <a:pt x="24" y="16"/>
                  </a:lnTo>
                  <a:lnTo>
                    <a:pt x="22" y="17"/>
                  </a:lnTo>
                  <a:lnTo>
                    <a:pt x="20" y="26"/>
                  </a:lnTo>
                  <a:lnTo>
                    <a:pt x="17" y="26"/>
                  </a:lnTo>
                  <a:lnTo>
                    <a:pt x="12" y="26"/>
                  </a:lnTo>
                  <a:lnTo>
                    <a:pt x="7" y="29"/>
                  </a:lnTo>
                  <a:lnTo>
                    <a:pt x="3" y="33"/>
                  </a:lnTo>
                  <a:lnTo>
                    <a:pt x="1" y="38"/>
                  </a:lnTo>
                  <a:lnTo>
                    <a:pt x="0" y="43"/>
                  </a:lnTo>
                  <a:lnTo>
                    <a:pt x="1" y="50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2" y="60"/>
                  </a:lnTo>
                  <a:lnTo>
                    <a:pt x="17" y="61"/>
                  </a:lnTo>
                  <a:lnTo>
                    <a:pt x="24" y="60"/>
                  </a:lnTo>
                  <a:lnTo>
                    <a:pt x="29" y="57"/>
                  </a:lnTo>
                  <a:lnTo>
                    <a:pt x="32" y="53"/>
                  </a:lnTo>
                  <a:lnTo>
                    <a:pt x="34" y="50"/>
                  </a:lnTo>
                  <a:lnTo>
                    <a:pt x="35" y="43"/>
                  </a:lnTo>
                  <a:lnTo>
                    <a:pt x="34" y="38"/>
                  </a:lnTo>
                  <a:lnTo>
                    <a:pt x="33" y="34"/>
                  </a:lnTo>
                  <a:lnTo>
                    <a:pt x="29" y="30"/>
                  </a:lnTo>
                  <a:lnTo>
                    <a:pt x="25" y="27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21"/>
                  </a:lnTo>
                  <a:lnTo>
                    <a:pt x="30" y="21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2" y="27"/>
                  </a:lnTo>
                  <a:lnTo>
                    <a:pt x="54" y="29"/>
                  </a:lnTo>
                  <a:lnTo>
                    <a:pt x="50" y="33"/>
                  </a:lnTo>
                  <a:lnTo>
                    <a:pt x="47" y="38"/>
                  </a:lnTo>
                  <a:lnTo>
                    <a:pt x="46" y="43"/>
                  </a:lnTo>
                  <a:lnTo>
                    <a:pt x="47" y="50"/>
                  </a:lnTo>
                  <a:lnTo>
                    <a:pt x="50" y="53"/>
                  </a:lnTo>
                  <a:lnTo>
                    <a:pt x="52" y="57"/>
                  </a:lnTo>
                  <a:lnTo>
                    <a:pt x="58" y="60"/>
                  </a:lnTo>
                  <a:lnTo>
                    <a:pt x="63" y="61"/>
                  </a:lnTo>
                  <a:lnTo>
                    <a:pt x="69" y="60"/>
                  </a:lnTo>
                  <a:lnTo>
                    <a:pt x="75" y="57"/>
                  </a:lnTo>
                  <a:lnTo>
                    <a:pt x="77" y="53"/>
                  </a:lnTo>
                  <a:lnTo>
                    <a:pt x="80" y="50"/>
                  </a:lnTo>
                  <a:lnTo>
                    <a:pt x="81" y="43"/>
                  </a:lnTo>
                  <a:lnTo>
                    <a:pt x="80" y="38"/>
                  </a:lnTo>
                  <a:lnTo>
                    <a:pt x="77" y="33"/>
                  </a:lnTo>
                  <a:lnTo>
                    <a:pt x="75" y="29"/>
                  </a:lnTo>
                  <a:lnTo>
                    <a:pt x="69" y="26"/>
                  </a:lnTo>
                  <a:lnTo>
                    <a:pt x="63" y="26"/>
                  </a:lnTo>
                  <a:close/>
                  <a:moveTo>
                    <a:pt x="30" y="43"/>
                  </a:moveTo>
                  <a:lnTo>
                    <a:pt x="30" y="47"/>
                  </a:lnTo>
                  <a:lnTo>
                    <a:pt x="28" y="51"/>
                  </a:lnTo>
                  <a:lnTo>
                    <a:pt x="25" y="53"/>
                  </a:lnTo>
                  <a:lnTo>
                    <a:pt x="22" y="56"/>
                  </a:lnTo>
                  <a:lnTo>
                    <a:pt x="17" y="56"/>
                  </a:lnTo>
                  <a:lnTo>
                    <a:pt x="13" y="56"/>
                  </a:lnTo>
                  <a:lnTo>
                    <a:pt x="11" y="53"/>
                  </a:lnTo>
                  <a:lnTo>
                    <a:pt x="8" y="51"/>
                  </a:lnTo>
                  <a:lnTo>
                    <a:pt x="5" y="47"/>
                  </a:lnTo>
                  <a:lnTo>
                    <a:pt x="5" y="43"/>
                  </a:lnTo>
                  <a:lnTo>
                    <a:pt x="5" y="39"/>
                  </a:lnTo>
                  <a:lnTo>
                    <a:pt x="8" y="36"/>
                  </a:lnTo>
                  <a:lnTo>
                    <a:pt x="11" y="34"/>
                  </a:lnTo>
                  <a:lnTo>
                    <a:pt x="13" y="31"/>
                  </a:lnTo>
                  <a:lnTo>
                    <a:pt x="17" y="31"/>
                  </a:lnTo>
                  <a:lnTo>
                    <a:pt x="18" y="31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21" y="40"/>
                  </a:lnTo>
                  <a:lnTo>
                    <a:pt x="24" y="33"/>
                  </a:lnTo>
                  <a:lnTo>
                    <a:pt x="28" y="35"/>
                  </a:lnTo>
                  <a:lnTo>
                    <a:pt x="30" y="39"/>
                  </a:lnTo>
                  <a:lnTo>
                    <a:pt x="30" y="43"/>
                  </a:lnTo>
                  <a:close/>
                  <a:moveTo>
                    <a:pt x="63" y="56"/>
                  </a:moveTo>
                  <a:lnTo>
                    <a:pt x="59" y="56"/>
                  </a:lnTo>
                  <a:lnTo>
                    <a:pt x="56" y="53"/>
                  </a:lnTo>
                  <a:lnTo>
                    <a:pt x="54" y="51"/>
                  </a:lnTo>
                  <a:lnTo>
                    <a:pt x="51" y="47"/>
                  </a:lnTo>
                  <a:lnTo>
                    <a:pt x="51" y="43"/>
                  </a:lnTo>
                  <a:lnTo>
                    <a:pt x="51" y="39"/>
                  </a:lnTo>
                  <a:lnTo>
                    <a:pt x="54" y="36"/>
                  </a:lnTo>
                  <a:lnTo>
                    <a:pt x="56" y="33"/>
                  </a:lnTo>
                  <a:lnTo>
                    <a:pt x="63" y="4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7" y="44"/>
                  </a:lnTo>
                  <a:lnTo>
                    <a:pt x="67" y="43"/>
                  </a:lnTo>
                  <a:lnTo>
                    <a:pt x="60" y="31"/>
                  </a:lnTo>
                  <a:lnTo>
                    <a:pt x="63" y="31"/>
                  </a:lnTo>
                  <a:lnTo>
                    <a:pt x="68" y="31"/>
                  </a:lnTo>
                  <a:lnTo>
                    <a:pt x="71" y="34"/>
                  </a:lnTo>
                  <a:lnTo>
                    <a:pt x="73" y="36"/>
                  </a:lnTo>
                  <a:lnTo>
                    <a:pt x="76" y="39"/>
                  </a:lnTo>
                  <a:lnTo>
                    <a:pt x="76" y="43"/>
                  </a:lnTo>
                  <a:lnTo>
                    <a:pt x="76" y="47"/>
                  </a:lnTo>
                  <a:lnTo>
                    <a:pt x="73" y="51"/>
                  </a:lnTo>
                  <a:lnTo>
                    <a:pt x="71" y="53"/>
                  </a:lnTo>
                  <a:lnTo>
                    <a:pt x="68" y="56"/>
                  </a:lnTo>
                  <a:lnTo>
                    <a:pt x="63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263"/>
            <p:cNvSpPr>
              <a:spLocks/>
            </p:cNvSpPr>
            <p:nvPr/>
          </p:nvSpPr>
          <p:spPr bwMode="auto">
            <a:xfrm>
              <a:off x="7026276" y="4310063"/>
              <a:ext cx="28575" cy="7938"/>
            </a:xfrm>
            <a:custGeom>
              <a:avLst/>
              <a:gdLst>
                <a:gd name="T0" fmla="*/ 1 w 18"/>
                <a:gd name="T1" fmla="*/ 5 h 5"/>
                <a:gd name="T2" fmla="*/ 9 w 18"/>
                <a:gd name="T3" fmla="*/ 5 h 5"/>
                <a:gd name="T4" fmla="*/ 13 w 18"/>
                <a:gd name="T5" fmla="*/ 5 h 5"/>
                <a:gd name="T6" fmla="*/ 16 w 18"/>
                <a:gd name="T7" fmla="*/ 4 h 5"/>
                <a:gd name="T8" fmla="*/ 18 w 18"/>
                <a:gd name="T9" fmla="*/ 3 h 5"/>
                <a:gd name="T10" fmla="*/ 18 w 18"/>
                <a:gd name="T11" fmla="*/ 1 h 5"/>
                <a:gd name="T12" fmla="*/ 17 w 18"/>
                <a:gd name="T13" fmla="*/ 0 h 5"/>
                <a:gd name="T14" fmla="*/ 1 w 18"/>
                <a:gd name="T15" fmla="*/ 0 h 5"/>
                <a:gd name="T16" fmla="*/ 0 w 18"/>
                <a:gd name="T17" fmla="*/ 1 h 5"/>
                <a:gd name="T18" fmla="*/ 0 w 18"/>
                <a:gd name="T19" fmla="*/ 3 h 5"/>
                <a:gd name="T20" fmla="*/ 0 w 18"/>
                <a:gd name="T21" fmla="*/ 4 h 5"/>
                <a:gd name="T22" fmla="*/ 1 w 1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5">
                  <a:moveTo>
                    <a:pt x="1" y="5"/>
                  </a:moveTo>
                  <a:lnTo>
                    <a:pt x="9" y="5"/>
                  </a:lnTo>
                  <a:lnTo>
                    <a:pt x="13" y="5"/>
                  </a:lnTo>
                  <a:lnTo>
                    <a:pt x="16" y="4"/>
                  </a:lnTo>
                  <a:lnTo>
                    <a:pt x="18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1" name="Freeform 264"/>
          <p:cNvSpPr>
            <a:spLocks noEditPoints="1"/>
          </p:cNvSpPr>
          <p:nvPr/>
        </p:nvSpPr>
        <p:spPr bwMode="auto">
          <a:xfrm>
            <a:off x="4524460" y="4993874"/>
            <a:ext cx="146403" cy="142875"/>
          </a:xfrm>
          <a:custGeom>
            <a:avLst/>
            <a:gdLst>
              <a:gd name="T0" fmla="*/ 57 w 83"/>
              <a:gd name="T1" fmla="*/ 0 h 81"/>
              <a:gd name="T2" fmla="*/ 27 w 83"/>
              <a:gd name="T3" fmla="*/ 0 h 81"/>
              <a:gd name="T4" fmla="*/ 0 w 83"/>
              <a:gd name="T5" fmla="*/ 81 h 81"/>
              <a:gd name="T6" fmla="*/ 83 w 83"/>
              <a:gd name="T7" fmla="*/ 81 h 81"/>
              <a:gd name="T8" fmla="*/ 57 w 83"/>
              <a:gd name="T9" fmla="*/ 0 h 81"/>
              <a:gd name="T10" fmla="*/ 46 w 83"/>
              <a:gd name="T11" fmla="*/ 76 h 81"/>
              <a:gd name="T12" fmla="*/ 37 w 83"/>
              <a:gd name="T13" fmla="*/ 76 h 81"/>
              <a:gd name="T14" fmla="*/ 37 w 83"/>
              <a:gd name="T15" fmla="*/ 60 h 81"/>
              <a:gd name="T16" fmla="*/ 46 w 83"/>
              <a:gd name="T17" fmla="*/ 60 h 81"/>
              <a:gd name="T18" fmla="*/ 46 w 83"/>
              <a:gd name="T19" fmla="*/ 76 h 81"/>
              <a:gd name="T20" fmla="*/ 46 w 83"/>
              <a:gd name="T21" fmla="*/ 51 h 81"/>
              <a:gd name="T22" fmla="*/ 37 w 83"/>
              <a:gd name="T23" fmla="*/ 51 h 81"/>
              <a:gd name="T24" fmla="*/ 37 w 83"/>
              <a:gd name="T25" fmla="*/ 36 h 81"/>
              <a:gd name="T26" fmla="*/ 46 w 83"/>
              <a:gd name="T27" fmla="*/ 36 h 81"/>
              <a:gd name="T28" fmla="*/ 46 w 83"/>
              <a:gd name="T29" fmla="*/ 51 h 81"/>
              <a:gd name="T30" fmla="*/ 46 w 83"/>
              <a:gd name="T31" fmla="*/ 25 h 81"/>
              <a:gd name="T32" fmla="*/ 37 w 83"/>
              <a:gd name="T33" fmla="*/ 25 h 81"/>
              <a:gd name="T34" fmla="*/ 37 w 83"/>
              <a:gd name="T35" fmla="*/ 11 h 81"/>
              <a:gd name="T36" fmla="*/ 46 w 83"/>
              <a:gd name="T37" fmla="*/ 11 h 81"/>
              <a:gd name="T38" fmla="*/ 46 w 83"/>
              <a:gd name="T39" fmla="*/ 2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81">
                <a:moveTo>
                  <a:pt x="57" y="0"/>
                </a:moveTo>
                <a:lnTo>
                  <a:pt x="27" y="0"/>
                </a:lnTo>
                <a:lnTo>
                  <a:pt x="0" y="81"/>
                </a:lnTo>
                <a:lnTo>
                  <a:pt x="83" y="81"/>
                </a:lnTo>
                <a:lnTo>
                  <a:pt x="57" y="0"/>
                </a:lnTo>
                <a:close/>
                <a:moveTo>
                  <a:pt x="46" y="76"/>
                </a:moveTo>
                <a:lnTo>
                  <a:pt x="37" y="76"/>
                </a:lnTo>
                <a:lnTo>
                  <a:pt x="37" y="60"/>
                </a:lnTo>
                <a:lnTo>
                  <a:pt x="46" y="60"/>
                </a:lnTo>
                <a:lnTo>
                  <a:pt x="46" y="76"/>
                </a:lnTo>
                <a:close/>
                <a:moveTo>
                  <a:pt x="46" y="51"/>
                </a:moveTo>
                <a:lnTo>
                  <a:pt x="37" y="51"/>
                </a:lnTo>
                <a:lnTo>
                  <a:pt x="37" y="36"/>
                </a:lnTo>
                <a:lnTo>
                  <a:pt x="46" y="36"/>
                </a:lnTo>
                <a:lnTo>
                  <a:pt x="46" y="51"/>
                </a:lnTo>
                <a:close/>
                <a:moveTo>
                  <a:pt x="46" y="25"/>
                </a:moveTo>
                <a:lnTo>
                  <a:pt x="37" y="25"/>
                </a:lnTo>
                <a:lnTo>
                  <a:pt x="37" y="11"/>
                </a:lnTo>
                <a:lnTo>
                  <a:pt x="46" y="11"/>
                </a:lnTo>
                <a:lnTo>
                  <a:pt x="46" y="2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2" name="그룹 371"/>
          <p:cNvGrpSpPr/>
          <p:nvPr/>
        </p:nvGrpSpPr>
        <p:grpSpPr>
          <a:xfrm>
            <a:off x="4813756" y="5020311"/>
            <a:ext cx="142842" cy="116406"/>
            <a:chOff x="7518401" y="4294286"/>
            <a:chExt cx="128558" cy="1047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3" name="Freeform 265"/>
            <p:cNvSpPr>
              <a:spLocks/>
            </p:cNvSpPr>
            <p:nvPr/>
          </p:nvSpPr>
          <p:spPr bwMode="auto">
            <a:xfrm>
              <a:off x="7591409" y="4294286"/>
              <a:ext cx="47624" cy="65089"/>
            </a:xfrm>
            <a:custGeom>
              <a:avLst/>
              <a:gdLst>
                <a:gd name="T0" fmla="*/ 2 w 30"/>
                <a:gd name="T1" fmla="*/ 5 h 41"/>
                <a:gd name="T2" fmla="*/ 8 w 30"/>
                <a:gd name="T3" fmla="*/ 5 h 41"/>
                <a:gd name="T4" fmla="*/ 9 w 30"/>
                <a:gd name="T5" fmla="*/ 6 h 41"/>
                <a:gd name="T6" fmla="*/ 10 w 30"/>
                <a:gd name="T7" fmla="*/ 7 h 41"/>
                <a:gd name="T8" fmla="*/ 10 w 30"/>
                <a:gd name="T9" fmla="*/ 31 h 41"/>
                <a:gd name="T10" fmla="*/ 10 w 30"/>
                <a:gd name="T11" fmla="*/ 35 h 41"/>
                <a:gd name="T12" fmla="*/ 13 w 30"/>
                <a:gd name="T13" fmla="*/ 38 h 41"/>
                <a:gd name="T14" fmla="*/ 16 w 30"/>
                <a:gd name="T15" fmla="*/ 40 h 41"/>
                <a:gd name="T16" fmla="*/ 19 w 30"/>
                <a:gd name="T17" fmla="*/ 41 h 41"/>
                <a:gd name="T18" fmla="*/ 27 w 30"/>
                <a:gd name="T19" fmla="*/ 41 h 41"/>
                <a:gd name="T20" fmla="*/ 29 w 30"/>
                <a:gd name="T21" fmla="*/ 40 h 41"/>
                <a:gd name="T22" fmla="*/ 30 w 30"/>
                <a:gd name="T23" fmla="*/ 40 h 41"/>
                <a:gd name="T24" fmla="*/ 30 w 30"/>
                <a:gd name="T25" fmla="*/ 39 h 41"/>
                <a:gd name="T26" fmla="*/ 30 w 30"/>
                <a:gd name="T27" fmla="*/ 38 h 41"/>
                <a:gd name="T28" fmla="*/ 19 w 30"/>
                <a:gd name="T29" fmla="*/ 21 h 41"/>
                <a:gd name="T30" fmla="*/ 19 w 30"/>
                <a:gd name="T31" fmla="*/ 10 h 41"/>
                <a:gd name="T32" fmla="*/ 19 w 30"/>
                <a:gd name="T33" fmla="*/ 6 h 41"/>
                <a:gd name="T34" fmla="*/ 17 w 30"/>
                <a:gd name="T35" fmla="*/ 4 h 41"/>
                <a:gd name="T36" fmla="*/ 14 w 30"/>
                <a:gd name="T37" fmla="*/ 1 h 41"/>
                <a:gd name="T38" fmla="*/ 10 w 30"/>
                <a:gd name="T39" fmla="*/ 0 h 41"/>
                <a:gd name="T40" fmla="*/ 2 w 30"/>
                <a:gd name="T41" fmla="*/ 0 h 41"/>
                <a:gd name="T42" fmla="*/ 0 w 30"/>
                <a:gd name="T43" fmla="*/ 1 h 41"/>
                <a:gd name="T44" fmla="*/ 0 w 30"/>
                <a:gd name="T45" fmla="*/ 2 h 41"/>
                <a:gd name="T46" fmla="*/ 0 w 30"/>
                <a:gd name="T47" fmla="*/ 5 h 41"/>
                <a:gd name="T48" fmla="*/ 2 w 30"/>
                <a:gd name="T4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41">
                  <a:moveTo>
                    <a:pt x="2" y="5"/>
                  </a:moveTo>
                  <a:lnTo>
                    <a:pt x="8" y="5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31"/>
                  </a:lnTo>
                  <a:lnTo>
                    <a:pt x="10" y="35"/>
                  </a:lnTo>
                  <a:lnTo>
                    <a:pt x="13" y="38"/>
                  </a:lnTo>
                  <a:lnTo>
                    <a:pt x="16" y="40"/>
                  </a:lnTo>
                  <a:lnTo>
                    <a:pt x="19" y="41"/>
                  </a:lnTo>
                  <a:lnTo>
                    <a:pt x="27" y="41"/>
                  </a:lnTo>
                  <a:lnTo>
                    <a:pt x="29" y="40"/>
                  </a:lnTo>
                  <a:lnTo>
                    <a:pt x="30" y="40"/>
                  </a:lnTo>
                  <a:lnTo>
                    <a:pt x="30" y="39"/>
                  </a:lnTo>
                  <a:lnTo>
                    <a:pt x="30" y="38"/>
                  </a:lnTo>
                  <a:lnTo>
                    <a:pt x="19" y="21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266"/>
            <p:cNvSpPr>
              <a:spLocks/>
            </p:cNvSpPr>
            <p:nvPr/>
          </p:nvSpPr>
          <p:spPr bwMode="auto">
            <a:xfrm>
              <a:off x="7631084" y="4302227"/>
              <a:ext cx="15875" cy="25401"/>
            </a:xfrm>
            <a:custGeom>
              <a:avLst/>
              <a:gdLst>
                <a:gd name="T0" fmla="*/ 8 w 10"/>
                <a:gd name="T1" fmla="*/ 0 h 16"/>
                <a:gd name="T2" fmla="*/ 5 w 10"/>
                <a:gd name="T3" fmla="*/ 1 h 16"/>
                <a:gd name="T4" fmla="*/ 2 w 10"/>
                <a:gd name="T5" fmla="*/ 2 h 16"/>
                <a:gd name="T6" fmla="*/ 1 w 10"/>
                <a:gd name="T7" fmla="*/ 5 h 16"/>
                <a:gd name="T8" fmla="*/ 0 w 10"/>
                <a:gd name="T9" fmla="*/ 8 h 16"/>
                <a:gd name="T10" fmla="*/ 1 w 10"/>
                <a:gd name="T11" fmla="*/ 10 h 16"/>
                <a:gd name="T12" fmla="*/ 2 w 10"/>
                <a:gd name="T13" fmla="*/ 13 h 16"/>
                <a:gd name="T14" fmla="*/ 5 w 10"/>
                <a:gd name="T15" fmla="*/ 14 h 16"/>
                <a:gd name="T16" fmla="*/ 8 w 10"/>
                <a:gd name="T17" fmla="*/ 16 h 16"/>
                <a:gd name="T18" fmla="*/ 10 w 10"/>
                <a:gd name="T19" fmla="*/ 16 h 16"/>
                <a:gd name="T20" fmla="*/ 10 w 10"/>
                <a:gd name="T21" fmla="*/ 0 h 16"/>
                <a:gd name="T22" fmla="*/ 8 w 10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6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267"/>
            <p:cNvSpPr>
              <a:spLocks/>
            </p:cNvSpPr>
            <p:nvPr/>
          </p:nvSpPr>
          <p:spPr bwMode="auto">
            <a:xfrm>
              <a:off x="7616792" y="4365717"/>
              <a:ext cx="30163" cy="33338"/>
            </a:xfrm>
            <a:custGeom>
              <a:avLst/>
              <a:gdLst>
                <a:gd name="T0" fmla="*/ 9 w 19"/>
                <a:gd name="T1" fmla="*/ 0 h 21"/>
                <a:gd name="T2" fmla="*/ 5 w 19"/>
                <a:gd name="T3" fmla="*/ 2 h 21"/>
                <a:gd name="T4" fmla="*/ 2 w 19"/>
                <a:gd name="T5" fmla="*/ 4 h 21"/>
                <a:gd name="T6" fmla="*/ 0 w 19"/>
                <a:gd name="T7" fmla="*/ 7 h 21"/>
                <a:gd name="T8" fmla="*/ 0 w 19"/>
                <a:gd name="T9" fmla="*/ 11 h 21"/>
                <a:gd name="T10" fmla="*/ 0 w 19"/>
                <a:gd name="T11" fmla="*/ 15 h 21"/>
                <a:gd name="T12" fmla="*/ 2 w 19"/>
                <a:gd name="T13" fmla="*/ 19 h 21"/>
                <a:gd name="T14" fmla="*/ 5 w 19"/>
                <a:gd name="T15" fmla="*/ 20 h 21"/>
                <a:gd name="T16" fmla="*/ 9 w 19"/>
                <a:gd name="T17" fmla="*/ 21 h 21"/>
                <a:gd name="T18" fmla="*/ 13 w 19"/>
                <a:gd name="T19" fmla="*/ 20 h 21"/>
                <a:gd name="T20" fmla="*/ 17 w 19"/>
                <a:gd name="T21" fmla="*/ 19 h 21"/>
                <a:gd name="T22" fmla="*/ 19 w 19"/>
                <a:gd name="T23" fmla="*/ 15 h 21"/>
                <a:gd name="T24" fmla="*/ 19 w 19"/>
                <a:gd name="T25" fmla="*/ 11 h 21"/>
                <a:gd name="T26" fmla="*/ 19 w 19"/>
                <a:gd name="T27" fmla="*/ 7 h 21"/>
                <a:gd name="T28" fmla="*/ 17 w 19"/>
                <a:gd name="T29" fmla="*/ 4 h 21"/>
                <a:gd name="T30" fmla="*/ 13 w 19"/>
                <a:gd name="T31" fmla="*/ 2 h 21"/>
                <a:gd name="T32" fmla="*/ 9 w 19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1">
                  <a:moveTo>
                    <a:pt x="9" y="0"/>
                  </a:move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5" y="20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268"/>
            <p:cNvSpPr>
              <a:spLocks/>
            </p:cNvSpPr>
            <p:nvPr/>
          </p:nvSpPr>
          <p:spPr bwMode="auto">
            <a:xfrm>
              <a:off x="7524717" y="4383146"/>
              <a:ext cx="31750" cy="15875"/>
            </a:xfrm>
            <a:custGeom>
              <a:avLst/>
              <a:gdLst>
                <a:gd name="T0" fmla="*/ 10 w 20"/>
                <a:gd name="T1" fmla="*/ 10 h 10"/>
                <a:gd name="T2" fmla="*/ 14 w 20"/>
                <a:gd name="T3" fmla="*/ 9 h 10"/>
                <a:gd name="T4" fmla="*/ 17 w 20"/>
                <a:gd name="T5" fmla="*/ 8 h 10"/>
                <a:gd name="T6" fmla="*/ 20 w 20"/>
                <a:gd name="T7" fmla="*/ 4 h 10"/>
                <a:gd name="T8" fmla="*/ 20 w 20"/>
                <a:gd name="T9" fmla="*/ 0 h 10"/>
                <a:gd name="T10" fmla="*/ 0 w 20"/>
                <a:gd name="T11" fmla="*/ 0 h 10"/>
                <a:gd name="T12" fmla="*/ 0 w 20"/>
                <a:gd name="T13" fmla="*/ 4 h 10"/>
                <a:gd name="T14" fmla="*/ 3 w 20"/>
                <a:gd name="T15" fmla="*/ 8 h 10"/>
                <a:gd name="T16" fmla="*/ 7 w 20"/>
                <a:gd name="T17" fmla="*/ 9 h 10"/>
                <a:gd name="T18" fmla="*/ 10 w 20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">
                  <a:moveTo>
                    <a:pt x="10" y="10"/>
                  </a:moveTo>
                  <a:lnTo>
                    <a:pt x="14" y="9"/>
                  </a:lnTo>
                  <a:lnTo>
                    <a:pt x="17" y="8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" y="8"/>
                  </a:lnTo>
                  <a:lnTo>
                    <a:pt x="7" y="9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269"/>
            <p:cNvSpPr>
              <a:spLocks/>
            </p:cNvSpPr>
            <p:nvPr/>
          </p:nvSpPr>
          <p:spPr bwMode="auto">
            <a:xfrm>
              <a:off x="7518401" y="4327526"/>
              <a:ext cx="93663" cy="47625"/>
            </a:xfrm>
            <a:custGeom>
              <a:avLst/>
              <a:gdLst>
                <a:gd name="T0" fmla="*/ 37 w 59"/>
                <a:gd name="T1" fmla="*/ 24 h 30"/>
                <a:gd name="T2" fmla="*/ 35 w 59"/>
                <a:gd name="T3" fmla="*/ 24 h 30"/>
                <a:gd name="T4" fmla="*/ 35 w 59"/>
                <a:gd name="T5" fmla="*/ 24 h 30"/>
                <a:gd name="T6" fmla="*/ 35 w 59"/>
                <a:gd name="T7" fmla="*/ 23 h 30"/>
                <a:gd name="T8" fmla="*/ 46 w 59"/>
                <a:gd name="T9" fmla="*/ 10 h 30"/>
                <a:gd name="T10" fmla="*/ 45 w 59"/>
                <a:gd name="T11" fmla="*/ 6 h 30"/>
                <a:gd name="T12" fmla="*/ 43 w 59"/>
                <a:gd name="T13" fmla="*/ 2 h 30"/>
                <a:gd name="T14" fmla="*/ 39 w 59"/>
                <a:gd name="T15" fmla="*/ 1 h 30"/>
                <a:gd name="T16" fmla="*/ 35 w 59"/>
                <a:gd name="T17" fmla="*/ 0 h 30"/>
                <a:gd name="T18" fmla="*/ 11 w 59"/>
                <a:gd name="T19" fmla="*/ 0 h 30"/>
                <a:gd name="T20" fmla="*/ 8 w 59"/>
                <a:gd name="T21" fmla="*/ 0 h 30"/>
                <a:gd name="T22" fmla="*/ 5 w 59"/>
                <a:gd name="T23" fmla="*/ 2 h 30"/>
                <a:gd name="T24" fmla="*/ 5 w 59"/>
                <a:gd name="T25" fmla="*/ 5 h 30"/>
                <a:gd name="T26" fmla="*/ 5 w 59"/>
                <a:gd name="T27" fmla="*/ 7 h 30"/>
                <a:gd name="T28" fmla="*/ 8 w 59"/>
                <a:gd name="T29" fmla="*/ 9 h 30"/>
                <a:gd name="T30" fmla="*/ 11 w 59"/>
                <a:gd name="T31" fmla="*/ 10 h 30"/>
                <a:gd name="T32" fmla="*/ 18 w 59"/>
                <a:gd name="T33" fmla="*/ 10 h 30"/>
                <a:gd name="T34" fmla="*/ 13 w 59"/>
                <a:gd name="T35" fmla="*/ 13 h 30"/>
                <a:gd name="T36" fmla="*/ 8 w 59"/>
                <a:gd name="T37" fmla="*/ 15 h 30"/>
                <a:gd name="T38" fmla="*/ 5 w 59"/>
                <a:gd name="T39" fmla="*/ 19 h 30"/>
                <a:gd name="T40" fmla="*/ 3 w 59"/>
                <a:gd name="T41" fmla="*/ 23 h 30"/>
                <a:gd name="T42" fmla="*/ 0 w 59"/>
                <a:gd name="T43" fmla="*/ 26 h 30"/>
                <a:gd name="T44" fmla="*/ 0 w 59"/>
                <a:gd name="T45" fmla="*/ 27 h 30"/>
                <a:gd name="T46" fmla="*/ 0 w 59"/>
                <a:gd name="T47" fmla="*/ 28 h 30"/>
                <a:gd name="T48" fmla="*/ 1 w 59"/>
                <a:gd name="T49" fmla="*/ 30 h 30"/>
                <a:gd name="T50" fmla="*/ 3 w 59"/>
                <a:gd name="T51" fmla="*/ 30 h 30"/>
                <a:gd name="T52" fmla="*/ 52 w 59"/>
                <a:gd name="T53" fmla="*/ 30 h 30"/>
                <a:gd name="T54" fmla="*/ 54 w 59"/>
                <a:gd name="T55" fmla="*/ 30 h 30"/>
                <a:gd name="T56" fmla="*/ 56 w 59"/>
                <a:gd name="T57" fmla="*/ 28 h 30"/>
                <a:gd name="T58" fmla="*/ 58 w 59"/>
                <a:gd name="T59" fmla="*/ 27 h 30"/>
                <a:gd name="T60" fmla="*/ 59 w 59"/>
                <a:gd name="T61" fmla="*/ 26 h 30"/>
                <a:gd name="T62" fmla="*/ 58 w 59"/>
                <a:gd name="T63" fmla="*/ 26 h 30"/>
                <a:gd name="T64" fmla="*/ 58 w 59"/>
                <a:gd name="T65" fmla="*/ 24 h 30"/>
                <a:gd name="T66" fmla="*/ 37 w 59"/>
                <a:gd name="T6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0">
                  <a:moveTo>
                    <a:pt x="37" y="24"/>
                  </a:moveTo>
                  <a:lnTo>
                    <a:pt x="35" y="24"/>
                  </a:lnTo>
                  <a:lnTo>
                    <a:pt x="35" y="24"/>
                  </a:lnTo>
                  <a:lnTo>
                    <a:pt x="35" y="23"/>
                  </a:lnTo>
                  <a:lnTo>
                    <a:pt x="46" y="10"/>
                  </a:lnTo>
                  <a:lnTo>
                    <a:pt x="45" y="6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9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5" y="19"/>
                  </a:lnTo>
                  <a:lnTo>
                    <a:pt x="3" y="23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8" y="27"/>
                  </a:lnTo>
                  <a:lnTo>
                    <a:pt x="59" y="26"/>
                  </a:lnTo>
                  <a:lnTo>
                    <a:pt x="58" y="26"/>
                  </a:lnTo>
                  <a:lnTo>
                    <a:pt x="58" y="24"/>
                  </a:lnTo>
                  <a:lnTo>
                    <a:pt x="37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8" name="Freeform 270"/>
          <p:cNvSpPr>
            <a:spLocks/>
          </p:cNvSpPr>
          <p:nvPr/>
        </p:nvSpPr>
        <p:spPr bwMode="auto">
          <a:xfrm>
            <a:off x="5110069" y="4993874"/>
            <a:ext cx="135820" cy="142875"/>
          </a:xfrm>
          <a:custGeom>
            <a:avLst/>
            <a:gdLst>
              <a:gd name="T0" fmla="*/ 76 w 77"/>
              <a:gd name="T1" fmla="*/ 51 h 81"/>
              <a:gd name="T2" fmla="*/ 45 w 77"/>
              <a:gd name="T3" fmla="*/ 29 h 81"/>
              <a:gd name="T4" fmla="*/ 45 w 77"/>
              <a:gd name="T5" fmla="*/ 15 h 81"/>
              <a:gd name="T6" fmla="*/ 45 w 77"/>
              <a:gd name="T7" fmla="*/ 13 h 81"/>
              <a:gd name="T8" fmla="*/ 44 w 77"/>
              <a:gd name="T9" fmla="*/ 9 h 81"/>
              <a:gd name="T10" fmla="*/ 44 w 77"/>
              <a:gd name="T11" fmla="*/ 5 h 81"/>
              <a:gd name="T12" fmla="*/ 41 w 77"/>
              <a:gd name="T13" fmla="*/ 3 h 81"/>
              <a:gd name="T14" fmla="*/ 40 w 77"/>
              <a:gd name="T15" fmla="*/ 0 h 81"/>
              <a:gd name="T16" fmla="*/ 39 w 77"/>
              <a:gd name="T17" fmla="*/ 0 h 81"/>
              <a:gd name="T18" fmla="*/ 36 w 77"/>
              <a:gd name="T19" fmla="*/ 0 h 81"/>
              <a:gd name="T20" fmla="*/ 35 w 77"/>
              <a:gd name="T21" fmla="*/ 3 h 81"/>
              <a:gd name="T22" fmla="*/ 32 w 77"/>
              <a:gd name="T23" fmla="*/ 5 h 81"/>
              <a:gd name="T24" fmla="*/ 32 w 77"/>
              <a:gd name="T25" fmla="*/ 9 h 81"/>
              <a:gd name="T26" fmla="*/ 31 w 77"/>
              <a:gd name="T27" fmla="*/ 13 h 81"/>
              <a:gd name="T28" fmla="*/ 31 w 77"/>
              <a:gd name="T29" fmla="*/ 15 h 81"/>
              <a:gd name="T30" fmla="*/ 31 w 77"/>
              <a:gd name="T31" fmla="*/ 29 h 81"/>
              <a:gd name="T32" fmla="*/ 1 w 77"/>
              <a:gd name="T33" fmla="*/ 51 h 81"/>
              <a:gd name="T34" fmla="*/ 1 w 77"/>
              <a:gd name="T35" fmla="*/ 51 h 81"/>
              <a:gd name="T36" fmla="*/ 0 w 77"/>
              <a:gd name="T37" fmla="*/ 53 h 81"/>
              <a:gd name="T38" fmla="*/ 0 w 77"/>
              <a:gd name="T39" fmla="*/ 54 h 81"/>
              <a:gd name="T40" fmla="*/ 1 w 77"/>
              <a:gd name="T41" fmla="*/ 54 h 81"/>
              <a:gd name="T42" fmla="*/ 1 w 77"/>
              <a:gd name="T43" fmla="*/ 55 h 81"/>
              <a:gd name="T44" fmla="*/ 2 w 77"/>
              <a:gd name="T45" fmla="*/ 55 h 81"/>
              <a:gd name="T46" fmla="*/ 4 w 77"/>
              <a:gd name="T47" fmla="*/ 55 h 81"/>
              <a:gd name="T48" fmla="*/ 31 w 77"/>
              <a:gd name="T49" fmla="*/ 49 h 81"/>
              <a:gd name="T50" fmla="*/ 31 w 77"/>
              <a:gd name="T51" fmla="*/ 70 h 81"/>
              <a:gd name="T52" fmla="*/ 22 w 77"/>
              <a:gd name="T53" fmla="*/ 76 h 81"/>
              <a:gd name="T54" fmla="*/ 21 w 77"/>
              <a:gd name="T55" fmla="*/ 77 h 81"/>
              <a:gd name="T56" fmla="*/ 21 w 77"/>
              <a:gd name="T57" fmla="*/ 79 h 81"/>
              <a:gd name="T58" fmla="*/ 21 w 77"/>
              <a:gd name="T59" fmla="*/ 79 h 81"/>
              <a:gd name="T60" fmla="*/ 21 w 77"/>
              <a:gd name="T61" fmla="*/ 80 h 81"/>
              <a:gd name="T62" fmla="*/ 22 w 77"/>
              <a:gd name="T63" fmla="*/ 81 h 81"/>
              <a:gd name="T64" fmla="*/ 22 w 77"/>
              <a:gd name="T65" fmla="*/ 81 h 81"/>
              <a:gd name="T66" fmla="*/ 23 w 77"/>
              <a:gd name="T67" fmla="*/ 81 h 81"/>
              <a:gd name="T68" fmla="*/ 39 w 77"/>
              <a:gd name="T69" fmla="*/ 76 h 81"/>
              <a:gd name="T70" fmla="*/ 53 w 77"/>
              <a:gd name="T71" fmla="*/ 81 h 81"/>
              <a:gd name="T72" fmla="*/ 55 w 77"/>
              <a:gd name="T73" fmla="*/ 81 h 81"/>
              <a:gd name="T74" fmla="*/ 55 w 77"/>
              <a:gd name="T75" fmla="*/ 81 h 81"/>
              <a:gd name="T76" fmla="*/ 56 w 77"/>
              <a:gd name="T77" fmla="*/ 80 h 81"/>
              <a:gd name="T78" fmla="*/ 56 w 77"/>
              <a:gd name="T79" fmla="*/ 79 h 81"/>
              <a:gd name="T80" fmla="*/ 56 w 77"/>
              <a:gd name="T81" fmla="*/ 79 h 81"/>
              <a:gd name="T82" fmla="*/ 56 w 77"/>
              <a:gd name="T83" fmla="*/ 77 h 81"/>
              <a:gd name="T84" fmla="*/ 55 w 77"/>
              <a:gd name="T85" fmla="*/ 76 h 81"/>
              <a:gd name="T86" fmla="*/ 45 w 77"/>
              <a:gd name="T87" fmla="*/ 70 h 81"/>
              <a:gd name="T88" fmla="*/ 45 w 77"/>
              <a:gd name="T89" fmla="*/ 49 h 81"/>
              <a:gd name="T90" fmla="*/ 73 w 77"/>
              <a:gd name="T91" fmla="*/ 55 h 81"/>
              <a:gd name="T92" fmla="*/ 74 w 77"/>
              <a:gd name="T93" fmla="*/ 55 h 81"/>
              <a:gd name="T94" fmla="*/ 76 w 77"/>
              <a:gd name="T95" fmla="*/ 55 h 81"/>
              <a:gd name="T96" fmla="*/ 77 w 77"/>
              <a:gd name="T97" fmla="*/ 54 h 81"/>
              <a:gd name="T98" fmla="*/ 77 w 77"/>
              <a:gd name="T99" fmla="*/ 54 h 81"/>
              <a:gd name="T100" fmla="*/ 77 w 77"/>
              <a:gd name="T101" fmla="*/ 53 h 81"/>
              <a:gd name="T102" fmla="*/ 76 w 77"/>
              <a:gd name="T103" fmla="*/ 51 h 81"/>
              <a:gd name="T104" fmla="*/ 76 w 77"/>
              <a:gd name="T105" fmla="*/ 5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81">
                <a:moveTo>
                  <a:pt x="76" y="51"/>
                </a:moveTo>
                <a:lnTo>
                  <a:pt x="45" y="29"/>
                </a:lnTo>
                <a:lnTo>
                  <a:pt x="45" y="15"/>
                </a:lnTo>
                <a:lnTo>
                  <a:pt x="45" y="13"/>
                </a:lnTo>
                <a:lnTo>
                  <a:pt x="44" y="9"/>
                </a:lnTo>
                <a:lnTo>
                  <a:pt x="44" y="5"/>
                </a:lnTo>
                <a:lnTo>
                  <a:pt x="41" y="3"/>
                </a:lnTo>
                <a:lnTo>
                  <a:pt x="40" y="0"/>
                </a:lnTo>
                <a:lnTo>
                  <a:pt x="39" y="0"/>
                </a:lnTo>
                <a:lnTo>
                  <a:pt x="36" y="0"/>
                </a:lnTo>
                <a:lnTo>
                  <a:pt x="35" y="3"/>
                </a:lnTo>
                <a:lnTo>
                  <a:pt x="32" y="5"/>
                </a:lnTo>
                <a:lnTo>
                  <a:pt x="32" y="9"/>
                </a:lnTo>
                <a:lnTo>
                  <a:pt x="31" y="13"/>
                </a:lnTo>
                <a:lnTo>
                  <a:pt x="31" y="15"/>
                </a:lnTo>
                <a:lnTo>
                  <a:pt x="31" y="29"/>
                </a:lnTo>
                <a:lnTo>
                  <a:pt x="1" y="51"/>
                </a:lnTo>
                <a:lnTo>
                  <a:pt x="1" y="51"/>
                </a:lnTo>
                <a:lnTo>
                  <a:pt x="0" y="53"/>
                </a:lnTo>
                <a:lnTo>
                  <a:pt x="0" y="54"/>
                </a:lnTo>
                <a:lnTo>
                  <a:pt x="1" y="54"/>
                </a:lnTo>
                <a:lnTo>
                  <a:pt x="1" y="55"/>
                </a:lnTo>
                <a:lnTo>
                  <a:pt x="2" y="55"/>
                </a:lnTo>
                <a:lnTo>
                  <a:pt x="4" y="55"/>
                </a:lnTo>
                <a:lnTo>
                  <a:pt x="31" y="49"/>
                </a:lnTo>
                <a:lnTo>
                  <a:pt x="31" y="70"/>
                </a:lnTo>
                <a:lnTo>
                  <a:pt x="22" y="76"/>
                </a:lnTo>
                <a:lnTo>
                  <a:pt x="21" y="77"/>
                </a:lnTo>
                <a:lnTo>
                  <a:pt x="21" y="79"/>
                </a:lnTo>
                <a:lnTo>
                  <a:pt x="21" y="79"/>
                </a:lnTo>
                <a:lnTo>
                  <a:pt x="21" y="80"/>
                </a:lnTo>
                <a:lnTo>
                  <a:pt x="22" y="81"/>
                </a:lnTo>
                <a:lnTo>
                  <a:pt x="22" y="81"/>
                </a:lnTo>
                <a:lnTo>
                  <a:pt x="23" y="81"/>
                </a:lnTo>
                <a:lnTo>
                  <a:pt x="39" y="76"/>
                </a:lnTo>
                <a:lnTo>
                  <a:pt x="53" y="81"/>
                </a:lnTo>
                <a:lnTo>
                  <a:pt x="55" y="81"/>
                </a:lnTo>
                <a:lnTo>
                  <a:pt x="55" y="81"/>
                </a:lnTo>
                <a:lnTo>
                  <a:pt x="56" y="80"/>
                </a:lnTo>
                <a:lnTo>
                  <a:pt x="56" y="79"/>
                </a:lnTo>
                <a:lnTo>
                  <a:pt x="56" y="79"/>
                </a:lnTo>
                <a:lnTo>
                  <a:pt x="56" y="77"/>
                </a:lnTo>
                <a:lnTo>
                  <a:pt x="55" y="76"/>
                </a:lnTo>
                <a:lnTo>
                  <a:pt x="45" y="70"/>
                </a:lnTo>
                <a:lnTo>
                  <a:pt x="45" y="49"/>
                </a:lnTo>
                <a:lnTo>
                  <a:pt x="73" y="55"/>
                </a:lnTo>
                <a:lnTo>
                  <a:pt x="74" y="55"/>
                </a:lnTo>
                <a:lnTo>
                  <a:pt x="76" y="55"/>
                </a:lnTo>
                <a:lnTo>
                  <a:pt x="77" y="54"/>
                </a:lnTo>
                <a:lnTo>
                  <a:pt x="77" y="54"/>
                </a:lnTo>
                <a:lnTo>
                  <a:pt x="77" y="53"/>
                </a:lnTo>
                <a:lnTo>
                  <a:pt x="76" y="51"/>
                </a:lnTo>
                <a:lnTo>
                  <a:pt x="76" y="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9" name="Freeform 271"/>
          <p:cNvSpPr>
            <a:spLocks noEditPoints="1"/>
          </p:cNvSpPr>
          <p:nvPr/>
        </p:nvSpPr>
        <p:spPr bwMode="auto">
          <a:xfrm>
            <a:off x="3960017" y="4993874"/>
            <a:ext cx="127000" cy="142875"/>
          </a:xfrm>
          <a:custGeom>
            <a:avLst/>
            <a:gdLst>
              <a:gd name="T0" fmla="*/ 10 w 72"/>
              <a:gd name="T1" fmla="*/ 0 h 81"/>
              <a:gd name="T2" fmla="*/ 2 w 72"/>
              <a:gd name="T3" fmla="*/ 3 h 81"/>
              <a:gd name="T4" fmla="*/ 0 w 72"/>
              <a:gd name="T5" fmla="*/ 11 h 81"/>
              <a:gd name="T6" fmla="*/ 1 w 72"/>
              <a:gd name="T7" fmla="*/ 55 h 81"/>
              <a:gd name="T8" fmla="*/ 5 w 72"/>
              <a:gd name="T9" fmla="*/ 56 h 81"/>
              <a:gd name="T10" fmla="*/ 6 w 72"/>
              <a:gd name="T11" fmla="*/ 71 h 81"/>
              <a:gd name="T12" fmla="*/ 10 w 72"/>
              <a:gd name="T13" fmla="*/ 71 h 81"/>
              <a:gd name="T14" fmla="*/ 11 w 72"/>
              <a:gd name="T15" fmla="*/ 79 h 81"/>
              <a:gd name="T16" fmla="*/ 15 w 72"/>
              <a:gd name="T17" fmla="*/ 81 h 81"/>
              <a:gd name="T18" fmla="*/ 23 w 72"/>
              <a:gd name="T19" fmla="*/ 80 h 81"/>
              <a:gd name="T20" fmla="*/ 26 w 72"/>
              <a:gd name="T21" fmla="*/ 76 h 81"/>
              <a:gd name="T22" fmla="*/ 46 w 72"/>
              <a:gd name="T23" fmla="*/ 71 h 81"/>
              <a:gd name="T24" fmla="*/ 47 w 72"/>
              <a:gd name="T25" fmla="*/ 79 h 81"/>
              <a:gd name="T26" fmla="*/ 51 w 72"/>
              <a:gd name="T27" fmla="*/ 81 h 81"/>
              <a:gd name="T28" fmla="*/ 59 w 72"/>
              <a:gd name="T29" fmla="*/ 80 h 81"/>
              <a:gd name="T30" fmla="*/ 61 w 72"/>
              <a:gd name="T31" fmla="*/ 76 h 81"/>
              <a:gd name="T32" fmla="*/ 64 w 72"/>
              <a:gd name="T33" fmla="*/ 71 h 81"/>
              <a:gd name="T34" fmla="*/ 66 w 72"/>
              <a:gd name="T35" fmla="*/ 68 h 81"/>
              <a:gd name="T36" fmla="*/ 69 w 72"/>
              <a:gd name="T37" fmla="*/ 56 h 81"/>
              <a:gd name="T38" fmla="*/ 72 w 72"/>
              <a:gd name="T39" fmla="*/ 54 h 81"/>
              <a:gd name="T40" fmla="*/ 70 w 72"/>
              <a:gd name="T41" fmla="*/ 5 h 81"/>
              <a:gd name="T42" fmla="*/ 65 w 72"/>
              <a:gd name="T43" fmla="*/ 0 h 81"/>
              <a:gd name="T44" fmla="*/ 51 w 72"/>
              <a:gd name="T45" fmla="*/ 20 h 81"/>
              <a:gd name="T46" fmla="*/ 55 w 72"/>
              <a:gd name="T47" fmla="*/ 22 h 81"/>
              <a:gd name="T48" fmla="*/ 56 w 72"/>
              <a:gd name="T49" fmla="*/ 36 h 81"/>
              <a:gd name="T50" fmla="*/ 15 w 72"/>
              <a:gd name="T51" fmla="*/ 25 h 81"/>
              <a:gd name="T52" fmla="*/ 18 w 72"/>
              <a:gd name="T53" fmla="*/ 21 h 81"/>
              <a:gd name="T54" fmla="*/ 51 w 72"/>
              <a:gd name="T55" fmla="*/ 20 h 81"/>
              <a:gd name="T56" fmla="*/ 15 w 72"/>
              <a:gd name="T57" fmla="*/ 60 h 81"/>
              <a:gd name="T58" fmla="*/ 11 w 72"/>
              <a:gd name="T59" fmla="*/ 58 h 81"/>
              <a:gd name="T60" fmla="*/ 11 w 72"/>
              <a:gd name="T61" fmla="*/ 54 h 81"/>
              <a:gd name="T62" fmla="*/ 15 w 72"/>
              <a:gd name="T63" fmla="*/ 51 h 81"/>
              <a:gd name="T64" fmla="*/ 23 w 72"/>
              <a:gd name="T65" fmla="*/ 51 h 81"/>
              <a:gd name="T66" fmla="*/ 26 w 72"/>
              <a:gd name="T67" fmla="*/ 56 h 81"/>
              <a:gd name="T68" fmla="*/ 23 w 72"/>
              <a:gd name="T69" fmla="*/ 60 h 81"/>
              <a:gd name="T70" fmla="*/ 56 w 72"/>
              <a:gd name="T71" fmla="*/ 60 h 81"/>
              <a:gd name="T72" fmla="*/ 48 w 72"/>
              <a:gd name="T73" fmla="*/ 60 h 81"/>
              <a:gd name="T74" fmla="*/ 46 w 72"/>
              <a:gd name="T75" fmla="*/ 56 h 81"/>
              <a:gd name="T76" fmla="*/ 48 w 72"/>
              <a:gd name="T77" fmla="*/ 51 h 81"/>
              <a:gd name="T78" fmla="*/ 56 w 72"/>
              <a:gd name="T79" fmla="*/ 51 h 81"/>
              <a:gd name="T80" fmla="*/ 60 w 72"/>
              <a:gd name="T81" fmla="*/ 54 h 81"/>
              <a:gd name="T82" fmla="*/ 60 w 72"/>
              <a:gd name="T83" fmla="*/ 58 h 81"/>
              <a:gd name="T84" fmla="*/ 56 w 72"/>
              <a:gd name="T85" fmla="*/ 6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" h="81">
                <a:moveTo>
                  <a:pt x="61" y="0"/>
                </a:moveTo>
                <a:lnTo>
                  <a:pt x="10" y="0"/>
                </a:lnTo>
                <a:lnTo>
                  <a:pt x="6" y="0"/>
                </a:lnTo>
                <a:lnTo>
                  <a:pt x="2" y="3"/>
                </a:lnTo>
                <a:lnTo>
                  <a:pt x="1" y="5"/>
                </a:lnTo>
                <a:lnTo>
                  <a:pt x="0" y="11"/>
                </a:lnTo>
                <a:lnTo>
                  <a:pt x="0" y="54"/>
                </a:lnTo>
                <a:lnTo>
                  <a:pt x="1" y="55"/>
                </a:lnTo>
                <a:lnTo>
                  <a:pt x="2" y="56"/>
                </a:lnTo>
                <a:lnTo>
                  <a:pt x="5" y="56"/>
                </a:lnTo>
                <a:lnTo>
                  <a:pt x="5" y="68"/>
                </a:lnTo>
                <a:lnTo>
                  <a:pt x="6" y="71"/>
                </a:lnTo>
                <a:lnTo>
                  <a:pt x="8" y="71"/>
                </a:lnTo>
                <a:lnTo>
                  <a:pt x="10" y="71"/>
                </a:lnTo>
                <a:lnTo>
                  <a:pt x="10" y="76"/>
                </a:lnTo>
                <a:lnTo>
                  <a:pt x="11" y="79"/>
                </a:lnTo>
                <a:lnTo>
                  <a:pt x="13" y="80"/>
                </a:lnTo>
                <a:lnTo>
                  <a:pt x="15" y="81"/>
                </a:lnTo>
                <a:lnTo>
                  <a:pt x="21" y="81"/>
                </a:lnTo>
                <a:lnTo>
                  <a:pt x="23" y="80"/>
                </a:lnTo>
                <a:lnTo>
                  <a:pt x="25" y="79"/>
                </a:lnTo>
                <a:lnTo>
                  <a:pt x="26" y="76"/>
                </a:lnTo>
                <a:lnTo>
                  <a:pt x="26" y="71"/>
                </a:lnTo>
                <a:lnTo>
                  <a:pt x="46" y="71"/>
                </a:lnTo>
                <a:lnTo>
                  <a:pt x="46" y="76"/>
                </a:lnTo>
                <a:lnTo>
                  <a:pt x="47" y="79"/>
                </a:lnTo>
                <a:lnTo>
                  <a:pt x="48" y="80"/>
                </a:lnTo>
                <a:lnTo>
                  <a:pt x="51" y="81"/>
                </a:lnTo>
                <a:lnTo>
                  <a:pt x="56" y="81"/>
                </a:lnTo>
                <a:lnTo>
                  <a:pt x="59" y="80"/>
                </a:lnTo>
                <a:lnTo>
                  <a:pt x="60" y="79"/>
                </a:lnTo>
                <a:lnTo>
                  <a:pt x="61" y="76"/>
                </a:lnTo>
                <a:lnTo>
                  <a:pt x="61" y="71"/>
                </a:lnTo>
                <a:lnTo>
                  <a:pt x="64" y="71"/>
                </a:lnTo>
                <a:lnTo>
                  <a:pt x="65" y="71"/>
                </a:lnTo>
                <a:lnTo>
                  <a:pt x="66" y="68"/>
                </a:lnTo>
                <a:lnTo>
                  <a:pt x="66" y="56"/>
                </a:lnTo>
                <a:lnTo>
                  <a:pt x="69" y="56"/>
                </a:lnTo>
                <a:lnTo>
                  <a:pt x="70" y="55"/>
                </a:lnTo>
                <a:lnTo>
                  <a:pt x="72" y="54"/>
                </a:lnTo>
                <a:lnTo>
                  <a:pt x="72" y="11"/>
                </a:lnTo>
                <a:lnTo>
                  <a:pt x="70" y="5"/>
                </a:lnTo>
                <a:lnTo>
                  <a:pt x="68" y="3"/>
                </a:lnTo>
                <a:lnTo>
                  <a:pt x="65" y="0"/>
                </a:lnTo>
                <a:lnTo>
                  <a:pt x="61" y="0"/>
                </a:lnTo>
                <a:close/>
                <a:moveTo>
                  <a:pt x="51" y="20"/>
                </a:moveTo>
                <a:lnTo>
                  <a:pt x="53" y="21"/>
                </a:lnTo>
                <a:lnTo>
                  <a:pt x="55" y="22"/>
                </a:lnTo>
                <a:lnTo>
                  <a:pt x="56" y="25"/>
                </a:lnTo>
                <a:lnTo>
                  <a:pt x="56" y="36"/>
                </a:lnTo>
                <a:lnTo>
                  <a:pt x="15" y="36"/>
                </a:lnTo>
                <a:lnTo>
                  <a:pt x="15" y="25"/>
                </a:lnTo>
                <a:lnTo>
                  <a:pt x="15" y="22"/>
                </a:lnTo>
                <a:lnTo>
                  <a:pt x="18" y="21"/>
                </a:lnTo>
                <a:lnTo>
                  <a:pt x="21" y="20"/>
                </a:lnTo>
                <a:lnTo>
                  <a:pt x="51" y="20"/>
                </a:lnTo>
                <a:close/>
                <a:moveTo>
                  <a:pt x="21" y="60"/>
                </a:moveTo>
                <a:lnTo>
                  <a:pt x="15" y="60"/>
                </a:lnTo>
                <a:lnTo>
                  <a:pt x="13" y="60"/>
                </a:lnTo>
                <a:lnTo>
                  <a:pt x="11" y="58"/>
                </a:lnTo>
                <a:lnTo>
                  <a:pt x="10" y="56"/>
                </a:lnTo>
                <a:lnTo>
                  <a:pt x="11" y="54"/>
                </a:lnTo>
                <a:lnTo>
                  <a:pt x="13" y="51"/>
                </a:lnTo>
                <a:lnTo>
                  <a:pt x="15" y="51"/>
                </a:lnTo>
                <a:lnTo>
                  <a:pt x="21" y="51"/>
                </a:lnTo>
                <a:lnTo>
                  <a:pt x="23" y="51"/>
                </a:lnTo>
                <a:lnTo>
                  <a:pt x="25" y="54"/>
                </a:lnTo>
                <a:lnTo>
                  <a:pt x="26" y="56"/>
                </a:lnTo>
                <a:lnTo>
                  <a:pt x="25" y="58"/>
                </a:lnTo>
                <a:lnTo>
                  <a:pt x="23" y="60"/>
                </a:lnTo>
                <a:lnTo>
                  <a:pt x="21" y="60"/>
                </a:lnTo>
                <a:close/>
                <a:moveTo>
                  <a:pt x="56" y="60"/>
                </a:moveTo>
                <a:lnTo>
                  <a:pt x="51" y="60"/>
                </a:lnTo>
                <a:lnTo>
                  <a:pt x="48" y="60"/>
                </a:lnTo>
                <a:lnTo>
                  <a:pt x="47" y="58"/>
                </a:lnTo>
                <a:lnTo>
                  <a:pt x="46" y="56"/>
                </a:lnTo>
                <a:lnTo>
                  <a:pt x="47" y="54"/>
                </a:lnTo>
                <a:lnTo>
                  <a:pt x="48" y="51"/>
                </a:lnTo>
                <a:lnTo>
                  <a:pt x="51" y="51"/>
                </a:lnTo>
                <a:lnTo>
                  <a:pt x="56" y="51"/>
                </a:lnTo>
                <a:lnTo>
                  <a:pt x="59" y="51"/>
                </a:lnTo>
                <a:lnTo>
                  <a:pt x="60" y="54"/>
                </a:lnTo>
                <a:lnTo>
                  <a:pt x="61" y="56"/>
                </a:lnTo>
                <a:lnTo>
                  <a:pt x="60" y="58"/>
                </a:lnTo>
                <a:lnTo>
                  <a:pt x="59" y="60"/>
                </a:lnTo>
                <a:lnTo>
                  <a:pt x="56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0" name="그룹 379"/>
          <p:cNvGrpSpPr/>
          <p:nvPr/>
        </p:nvGrpSpPr>
        <p:grpSpPr>
          <a:xfrm>
            <a:off x="5099469" y="4418848"/>
            <a:ext cx="146440" cy="105793"/>
            <a:chOff x="7775543" y="3752851"/>
            <a:chExt cx="131796" cy="9521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81" name="Freeform 272"/>
            <p:cNvSpPr>
              <a:spLocks/>
            </p:cNvSpPr>
            <p:nvPr/>
          </p:nvSpPr>
          <p:spPr bwMode="auto">
            <a:xfrm>
              <a:off x="7775543" y="3833777"/>
              <a:ext cx="131763" cy="14288"/>
            </a:xfrm>
            <a:custGeom>
              <a:avLst/>
              <a:gdLst>
                <a:gd name="T0" fmla="*/ 78 w 83"/>
                <a:gd name="T1" fmla="*/ 0 h 9"/>
                <a:gd name="T2" fmla="*/ 6 w 83"/>
                <a:gd name="T3" fmla="*/ 0 h 9"/>
                <a:gd name="T4" fmla="*/ 3 w 83"/>
                <a:gd name="T5" fmla="*/ 0 h 9"/>
                <a:gd name="T6" fmla="*/ 2 w 83"/>
                <a:gd name="T7" fmla="*/ 3 h 9"/>
                <a:gd name="T8" fmla="*/ 0 w 83"/>
                <a:gd name="T9" fmla="*/ 4 h 9"/>
                <a:gd name="T10" fmla="*/ 2 w 83"/>
                <a:gd name="T11" fmla="*/ 7 h 9"/>
                <a:gd name="T12" fmla="*/ 3 w 83"/>
                <a:gd name="T13" fmla="*/ 9 h 9"/>
                <a:gd name="T14" fmla="*/ 6 w 83"/>
                <a:gd name="T15" fmla="*/ 9 h 9"/>
                <a:gd name="T16" fmla="*/ 78 w 83"/>
                <a:gd name="T17" fmla="*/ 9 h 9"/>
                <a:gd name="T18" fmla="*/ 80 w 83"/>
                <a:gd name="T19" fmla="*/ 9 h 9"/>
                <a:gd name="T20" fmla="*/ 82 w 83"/>
                <a:gd name="T21" fmla="*/ 7 h 9"/>
                <a:gd name="T22" fmla="*/ 83 w 83"/>
                <a:gd name="T23" fmla="*/ 4 h 9"/>
                <a:gd name="T24" fmla="*/ 82 w 83"/>
                <a:gd name="T25" fmla="*/ 3 h 9"/>
                <a:gd name="T26" fmla="*/ 80 w 83"/>
                <a:gd name="T27" fmla="*/ 0 h 9"/>
                <a:gd name="T28" fmla="*/ 78 w 83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9">
                  <a:moveTo>
                    <a:pt x="78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6" y="9"/>
                  </a:lnTo>
                  <a:lnTo>
                    <a:pt x="78" y="9"/>
                  </a:lnTo>
                  <a:lnTo>
                    <a:pt x="80" y="9"/>
                  </a:lnTo>
                  <a:lnTo>
                    <a:pt x="82" y="7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273"/>
            <p:cNvSpPr>
              <a:spLocks noEditPoints="1"/>
            </p:cNvSpPr>
            <p:nvPr/>
          </p:nvSpPr>
          <p:spPr bwMode="auto">
            <a:xfrm>
              <a:off x="7800976" y="3752851"/>
              <a:ext cx="106363" cy="73025"/>
            </a:xfrm>
            <a:custGeom>
              <a:avLst/>
              <a:gdLst>
                <a:gd name="T0" fmla="*/ 11 w 67"/>
                <a:gd name="T1" fmla="*/ 46 h 46"/>
                <a:gd name="T2" fmla="*/ 41 w 67"/>
                <a:gd name="T3" fmla="*/ 46 h 46"/>
                <a:gd name="T4" fmla="*/ 45 w 67"/>
                <a:gd name="T5" fmla="*/ 45 h 46"/>
                <a:gd name="T6" fmla="*/ 49 w 67"/>
                <a:gd name="T7" fmla="*/ 42 h 46"/>
                <a:gd name="T8" fmla="*/ 50 w 67"/>
                <a:gd name="T9" fmla="*/ 39 h 46"/>
                <a:gd name="T10" fmla="*/ 51 w 67"/>
                <a:gd name="T11" fmla="*/ 36 h 46"/>
                <a:gd name="T12" fmla="*/ 56 w 67"/>
                <a:gd name="T13" fmla="*/ 34 h 46"/>
                <a:gd name="T14" fmla="*/ 60 w 67"/>
                <a:gd name="T15" fmla="*/ 33 h 46"/>
                <a:gd name="T16" fmla="*/ 63 w 67"/>
                <a:gd name="T17" fmla="*/ 29 h 46"/>
                <a:gd name="T18" fmla="*/ 66 w 67"/>
                <a:gd name="T19" fmla="*/ 25 h 46"/>
                <a:gd name="T20" fmla="*/ 67 w 67"/>
                <a:gd name="T21" fmla="*/ 20 h 46"/>
                <a:gd name="T22" fmla="*/ 66 w 67"/>
                <a:gd name="T23" fmla="*/ 16 h 46"/>
                <a:gd name="T24" fmla="*/ 63 w 67"/>
                <a:gd name="T25" fmla="*/ 11 h 46"/>
                <a:gd name="T26" fmla="*/ 60 w 67"/>
                <a:gd name="T27" fmla="*/ 8 h 46"/>
                <a:gd name="T28" fmla="*/ 56 w 67"/>
                <a:gd name="T29" fmla="*/ 5 h 46"/>
                <a:gd name="T30" fmla="*/ 51 w 67"/>
                <a:gd name="T31" fmla="*/ 5 h 46"/>
                <a:gd name="T32" fmla="*/ 51 w 67"/>
                <a:gd name="T33" fmla="*/ 0 h 46"/>
                <a:gd name="T34" fmla="*/ 0 w 67"/>
                <a:gd name="T35" fmla="*/ 0 h 46"/>
                <a:gd name="T36" fmla="*/ 0 w 67"/>
                <a:gd name="T37" fmla="*/ 36 h 46"/>
                <a:gd name="T38" fmla="*/ 1 w 67"/>
                <a:gd name="T39" fmla="*/ 39 h 46"/>
                <a:gd name="T40" fmla="*/ 3 w 67"/>
                <a:gd name="T41" fmla="*/ 42 h 46"/>
                <a:gd name="T42" fmla="*/ 7 w 67"/>
                <a:gd name="T43" fmla="*/ 45 h 46"/>
                <a:gd name="T44" fmla="*/ 11 w 67"/>
                <a:gd name="T45" fmla="*/ 46 h 46"/>
                <a:gd name="T46" fmla="*/ 62 w 67"/>
                <a:gd name="T47" fmla="*/ 20 h 46"/>
                <a:gd name="T48" fmla="*/ 60 w 67"/>
                <a:gd name="T49" fmla="*/ 24 h 46"/>
                <a:gd name="T50" fmla="*/ 59 w 67"/>
                <a:gd name="T51" fmla="*/ 28 h 46"/>
                <a:gd name="T52" fmla="*/ 55 w 67"/>
                <a:gd name="T53" fmla="*/ 29 h 46"/>
                <a:gd name="T54" fmla="*/ 51 w 67"/>
                <a:gd name="T55" fmla="*/ 30 h 46"/>
                <a:gd name="T56" fmla="*/ 51 w 67"/>
                <a:gd name="T57" fmla="*/ 9 h 46"/>
                <a:gd name="T58" fmla="*/ 55 w 67"/>
                <a:gd name="T59" fmla="*/ 11 h 46"/>
                <a:gd name="T60" fmla="*/ 59 w 67"/>
                <a:gd name="T61" fmla="*/ 13 h 46"/>
                <a:gd name="T62" fmla="*/ 60 w 67"/>
                <a:gd name="T63" fmla="*/ 16 h 46"/>
                <a:gd name="T64" fmla="*/ 62 w 67"/>
                <a:gd name="T65" fmla="*/ 20 h 46"/>
                <a:gd name="T66" fmla="*/ 5 w 67"/>
                <a:gd name="T67" fmla="*/ 5 h 46"/>
                <a:gd name="T68" fmla="*/ 11 w 67"/>
                <a:gd name="T69" fmla="*/ 5 h 46"/>
                <a:gd name="T70" fmla="*/ 11 w 67"/>
                <a:gd name="T71" fmla="*/ 41 h 46"/>
                <a:gd name="T72" fmla="*/ 8 w 67"/>
                <a:gd name="T73" fmla="*/ 39 h 46"/>
                <a:gd name="T74" fmla="*/ 7 w 67"/>
                <a:gd name="T75" fmla="*/ 38 h 46"/>
                <a:gd name="T76" fmla="*/ 5 w 67"/>
                <a:gd name="T77" fmla="*/ 36 h 46"/>
                <a:gd name="T78" fmla="*/ 5 w 67"/>
                <a:gd name="T79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46">
                  <a:moveTo>
                    <a:pt x="11" y="46"/>
                  </a:moveTo>
                  <a:lnTo>
                    <a:pt x="41" y="46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0" y="39"/>
                  </a:lnTo>
                  <a:lnTo>
                    <a:pt x="51" y="36"/>
                  </a:lnTo>
                  <a:lnTo>
                    <a:pt x="56" y="34"/>
                  </a:lnTo>
                  <a:lnTo>
                    <a:pt x="60" y="33"/>
                  </a:lnTo>
                  <a:lnTo>
                    <a:pt x="63" y="29"/>
                  </a:lnTo>
                  <a:lnTo>
                    <a:pt x="66" y="25"/>
                  </a:lnTo>
                  <a:lnTo>
                    <a:pt x="67" y="20"/>
                  </a:lnTo>
                  <a:lnTo>
                    <a:pt x="66" y="16"/>
                  </a:lnTo>
                  <a:lnTo>
                    <a:pt x="63" y="11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1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1" y="46"/>
                  </a:lnTo>
                  <a:close/>
                  <a:moveTo>
                    <a:pt x="62" y="20"/>
                  </a:moveTo>
                  <a:lnTo>
                    <a:pt x="60" y="24"/>
                  </a:lnTo>
                  <a:lnTo>
                    <a:pt x="59" y="28"/>
                  </a:lnTo>
                  <a:lnTo>
                    <a:pt x="55" y="29"/>
                  </a:lnTo>
                  <a:lnTo>
                    <a:pt x="51" y="30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9" y="13"/>
                  </a:lnTo>
                  <a:lnTo>
                    <a:pt x="60" y="16"/>
                  </a:lnTo>
                  <a:lnTo>
                    <a:pt x="62" y="20"/>
                  </a:lnTo>
                  <a:close/>
                  <a:moveTo>
                    <a:pt x="5" y="5"/>
                  </a:moveTo>
                  <a:lnTo>
                    <a:pt x="11" y="5"/>
                  </a:lnTo>
                  <a:lnTo>
                    <a:pt x="11" y="41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3" name="그룹 382"/>
          <p:cNvGrpSpPr/>
          <p:nvPr/>
        </p:nvGrpSpPr>
        <p:grpSpPr>
          <a:xfrm>
            <a:off x="1651078" y="4706356"/>
            <a:ext cx="142875" cy="142884"/>
            <a:chOff x="4672036" y="4011669"/>
            <a:chExt cx="128589" cy="12859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84" name="Freeform 274"/>
            <p:cNvSpPr>
              <a:spLocks/>
            </p:cNvSpPr>
            <p:nvPr/>
          </p:nvSpPr>
          <p:spPr bwMode="auto">
            <a:xfrm>
              <a:off x="4672036" y="4052952"/>
              <a:ext cx="128589" cy="87315"/>
            </a:xfrm>
            <a:custGeom>
              <a:avLst/>
              <a:gdLst>
                <a:gd name="T0" fmla="*/ 66 w 81"/>
                <a:gd name="T1" fmla="*/ 0 h 55"/>
                <a:gd name="T2" fmla="*/ 66 w 81"/>
                <a:gd name="T3" fmla="*/ 5 h 55"/>
                <a:gd name="T4" fmla="*/ 76 w 81"/>
                <a:gd name="T5" fmla="*/ 5 h 55"/>
                <a:gd name="T6" fmla="*/ 76 w 81"/>
                <a:gd name="T7" fmla="*/ 51 h 55"/>
                <a:gd name="T8" fmla="*/ 51 w 81"/>
                <a:gd name="T9" fmla="*/ 51 h 55"/>
                <a:gd name="T10" fmla="*/ 51 w 81"/>
                <a:gd name="T11" fmla="*/ 35 h 55"/>
                <a:gd name="T12" fmla="*/ 30 w 81"/>
                <a:gd name="T13" fmla="*/ 35 h 55"/>
                <a:gd name="T14" fmla="*/ 30 w 81"/>
                <a:gd name="T15" fmla="*/ 51 h 55"/>
                <a:gd name="T16" fmla="*/ 5 w 81"/>
                <a:gd name="T17" fmla="*/ 51 h 55"/>
                <a:gd name="T18" fmla="*/ 5 w 81"/>
                <a:gd name="T19" fmla="*/ 5 h 55"/>
                <a:gd name="T20" fmla="*/ 15 w 81"/>
                <a:gd name="T21" fmla="*/ 5 h 55"/>
                <a:gd name="T22" fmla="*/ 15 w 81"/>
                <a:gd name="T23" fmla="*/ 0 h 55"/>
                <a:gd name="T24" fmla="*/ 0 w 81"/>
                <a:gd name="T25" fmla="*/ 0 h 55"/>
                <a:gd name="T26" fmla="*/ 0 w 81"/>
                <a:gd name="T27" fmla="*/ 55 h 55"/>
                <a:gd name="T28" fmla="*/ 81 w 81"/>
                <a:gd name="T29" fmla="*/ 55 h 55"/>
                <a:gd name="T30" fmla="*/ 81 w 81"/>
                <a:gd name="T31" fmla="*/ 0 h 55"/>
                <a:gd name="T32" fmla="*/ 66 w 81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55">
                  <a:moveTo>
                    <a:pt x="66" y="0"/>
                  </a:moveTo>
                  <a:lnTo>
                    <a:pt x="66" y="5"/>
                  </a:lnTo>
                  <a:lnTo>
                    <a:pt x="76" y="5"/>
                  </a:lnTo>
                  <a:lnTo>
                    <a:pt x="76" y="51"/>
                  </a:lnTo>
                  <a:lnTo>
                    <a:pt x="51" y="51"/>
                  </a:lnTo>
                  <a:lnTo>
                    <a:pt x="51" y="35"/>
                  </a:lnTo>
                  <a:lnTo>
                    <a:pt x="30" y="35"/>
                  </a:lnTo>
                  <a:lnTo>
                    <a:pt x="30" y="51"/>
                  </a:lnTo>
                  <a:lnTo>
                    <a:pt x="5" y="51"/>
                  </a:lnTo>
                  <a:lnTo>
                    <a:pt x="5" y="5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81" y="55"/>
                  </a:lnTo>
                  <a:lnTo>
                    <a:pt x="81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275"/>
            <p:cNvSpPr>
              <a:spLocks noEditPoints="1"/>
            </p:cNvSpPr>
            <p:nvPr/>
          </p:nvSpPr>
          <p:spPr bwMode="auto">
            <a:xfrm>
              <a:off x="4705374" y="4011669"/>
              <a:ext cx="63500" cy="55563"/>
            </a:xfrm>
            <a:custGeom>
              <a:avLst/>
              <a:gdLst>
                <a:gd name="T0" fmla="*/ 0 w 40"/>
                <a:gd name="T1" fmla="*/ 31 h 35"/>
                <a:gd name="T2" fmla="*/ 0 w 40"/>
                <a:gd name="T3" fmla="*/ 35 h 35"/>
                <a:gd name="T4" fmla="*/ 40 w 40"/>
                <a:gd name="T5" fmla="*/ 35 h 35"/>
                <a:gd name="T6" fmla="*/ 40 w 40"/>
                <a:gd name="T7" fmla="*/ 0 h 35"/>
                <a:gd name="T8" fmla="*/ 0 w 40"/>
                <a:gd name="T9" fmla="*/ 0 h 35"/>
                <a:gd name="T10" fmla="*/ 0 w 40"/>
                <a:gd name="T11" fmla="*/ 31 h 35"/>
                <a:gd name="T12" fmla="*/ 14 w 40"/>
                <a:gd name="T13" fmla="*/ 5 h 35"/>
                <a:gd name="T14" fmla="*/ 14 w 40"/>
                <a:gd name="T15" fmla="*/ 15 h 35"/>
                <a:gd name="T16" fmla="*/ 24 w 40"/>
                <a:gd name="T17" fmla="*/ 15 h 35"/>
                <a:gd name="T18" fmla="*/ 24 w 40"/>
                <a:gd name="T19" fmla="*/ 5 h 35"/>
                <a:gd name="T20" fmla="*/ 30 w 40"/>
                <a:gd name="T21" fmla="*/ 5 h 35"/>
                <a:gd name="T22" fmla="*/ 30 w 40"/>
                <a:gd name="T23" fmla="*/ 31 h 35"/>
                <a:gd name="T24" fmla="*/ 24 w 40"/>
                <a:gd name="T25" fmla="*/ 31 h 35"/>
                <a:gd name="T26" fmla="*/ 24 w 40"/>
                <a:gd name="T27" fmla="*/ 20 h 35"/>
                <a:gd name="T28" fmla="*/ 14 w 40"/>
                <a:gd name="T29" fmla="*/ 20 h 35"/>
                <a:gd name="T30" fmla="*/ 14 w 40"/>
                <a:gd name="T31" fmla="*/ 31 h 35"/>
                <a:gd name="T32" fmla="*/ 9 w 40"/>
                <a:gd name="T33" fmla="*/ 31 h 35"/>
                <a:gd name="T34" fmla="*/ 9 w 40"/>
                <a:gd name="T35" fmla="*/ 5 h 35"/>
                <a:gd name="T36" fmla="*/ 14 w 40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5">
                  <a:moveTo>
                    <a:pt x="0" y="31"/>
                  </a:moveTo>
                  <a:lnTo>
                    <a:pt x="0" y="35"/>
                  </a:lnTo>
                  <a:lnTo>
                    <a:pt x="40" y="35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1"/>
                  </a:lnTo>
                  <a:close/>
                  <a:moveTo>
                    <a:pt x="14" y="5"/>
                  </a:moveTo>
                  <a:lnTo>
                    <a:pt x="14" y="15"/>
                  </a:lnTo>
                  <a:lnTo>
                    <a:pt x="24" y="15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0" y="31"/>
                  </a:lnTo>
                  <a:lnTo>
                    <a:pt x="24" y="31"/>
                  </a:lnTo>
                  <a:lnTo>
                    <a:pt x="24" y="20"/>
                  </a:lnTo>
                  <a:lnTo>
                    <a:pt x="14" y="20"/>
                  </a:lnTo>
                  <a:lnTo>
                    <a:pt x="14" y="31"/>
                  </a:lnTo>
                  <a:lnTo>
                    <a:pt x="9" y="31"/>
                  </a:lnTo>
                  <a:lnTo>
                    <a:pt x="9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Rectangle 276"/>
            <p:cNvSpPr>
              <a:spLocks noChangeArrowheads="1"/>
            </p:cNvSpPr>
            <p:nvPr/>
          </p:nvSpPr>
          <p:spPr bwMode="auto">
            <a:xfrm>
              <a:off x="4687912" y="4083109"/>
              <a:ext cx="25400" cy="17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Rectangle 277"/>
            <p:cNvSpPr>
              <a:spLocks noChangeArrowheads="1"/>
            </p:cNvSpPr>
            <p:nvPr/>
          </p:nvSpPr>
          <p:spPr bwMode="auto">
            <a:xfrm>
              <a:off x="4687871" y="4108509"/>
              <a:ext cx="25400" cy="17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Rectangle 278"/>
            <p:cNvSpPr>
              <a:spLocks noChangeArrowheads="1"/>
            </p:cNvSpPr>
            <p:nvPr/>
          </p:nvSpPr>
          <p:spPr bwMode="auto">
            <a:xfrm>
              <a:off x="4760896" y="4083109"/>
              <a:ext cx="25400" cy="17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279"/>
            <p:cNvSpPr>
              <a:spLocks noChangeArrowheads="1"/>
            </p:cNvSpPr>
            <p:nvPr/>
          </p:nvSpPr>
          <p:spPr bwMode="auto">
            <a:xfrm>
              <a:off x="4760896" y="4108534"/>
              <a:ext cx="25400" cy="17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280"/>
            <p:cNvSpPr>
              <a:spLocks noChangeArrowheads="1"/>
            </p:cNvSpPr>
            <p:nvPr/>
          </p:nvSpPr>
          <p:spPr bwMode="auto">
            <a:xfrm>
              <a:off x="4719638" y="4083051"/>
              <a:ext cx="33338" cy="17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1" name="Freeform 281"/>
          <p:cNvSpPr>
            <a:spLocks noEditPoints="1"/>
          </p:cNvSpPr>
          <p:nvPr/>
        </p:nvSpPr>
        <p:spPr bwMode="auto">
          <a:xfrm>
            <a:off x="2226119" y="4732819"/>
            <a:ext cx="142875" cy="116416"/>
          </a:xfrm>
          <a:custGeom>
            <a:avLst/>
            <a:gdLst>
              <a:gd name="T0" fmla="*/ 72 w 81"/>
              <a:gd name="T1" fmla="*/ 16 h 66"/>
              <a:gd name="T2" fmla="*/ 59 w 81"/>
              <a:gd name="T3" fmla="*/ 16 h 66"/>
              <a:gd name="T4" fmla="*/ 57 w 81"/>
              <a:gd name="T5" fmla="*/ 5 h 66"/>
              <a:gd name="T6" fmla="*/ 56 w 81"/>
              <a:gd name="T7" fmla="*/ 3 h 66"/>
              <a:gd name="T8" fmla="*/ 53 w 81"/>
              <a:gd name="T9" fmla="*/ 0 h 66"/>
              <a:gd name="T10" fmla="*/ 51 w 81"/>
              <a:gd name="T11" fmla="*/ 0 h 66"/>
              <a:gd name="T12" fmla="*/ 30 w 81"/>
              <a:gd name="T13" fmla="*/ 0 h 66"/>
              <a:gd name="T14" fmla="*/ 27 w 81"/>
              <a:gd name="T15" fmla="*/ 0 h 66"/>
              <a:gd name="T16" fmla="*/ 26 w 81"/>
              <a:gd name="T17" fmla="*/ 3 h 66"/>
              <a:gd name="T18" fmla="*/ 24 w 81"/>
              <a:gd name="T19" fmla="*/ 5 h 66"/>
              <a:gd name="T20" fmla="*/ 22 w 81"/>
              <a:gd name="T21" fmla="*/ 16 h 66"/>
              <a:gd name="T22" fmla="*/ 10 w 81"/>
              <a:gd name="T23" fmla="*/ 16 h 66"/>
              <a:gd name="T24" fmla="*/ 6 w 81"/>
              <a:gd name="T25" fmla="*/ 16 h 66"/>
              <a:gd name="T26" fmla="*/ 2 w 81"/>
              <a:gd name="T27" fmla="*/ 19 h 66"/>
              <a:gd name="T28" fmla="*/ 1 w 81"/>
              <a:gd name="T29" fmla="*/ 21 h 66"/>
              <a:gd name="T30" fmla="*/ 0 w 81"/>
              <a:gd name="T31" fmla="*/ 25 h 66"/>
              <a:gd name="T32" fmla="*/ 0 w 81"/>
              <a:gd name="T33" fmla="*/ 57 h 66"/>
              <a:gd name="T34" fmla="*/ 1 w 81"/>
              <a:gd name="T35" fmla="*/ 60 h 66"/>
              <a:gd name="T36" fmla="*/ 2 w 81"/>
              <a:gd name="T37" fmla="*/ 63 h 66"/>
              <a:gd name="T38" fmla="*/ 6 w 81"/>
              <a:gd name="T39" fmla="*/ 66 h 66"/>
              <a:gd name="T40" fmla="*/ 10 w 81"/>
              <a:gd name="T41" fmla="*/ 66 h 66"/>
              <a:gd name="T42" fmla="*/ 72 w 81"/>
              <a:gd name="T43" fmla="*/ 66 h 66"/>
              <a:gd name="T44" fmla="*/ 76 w 81"/>
              <a:gd name="T45" fmla="*/ 66 h 66"/>
              <a:gd name="T46" fmla="*/ 78 w 81"/>
              <a:gd name="T47" fmla="*/ 63 h 66"/>
              <a:gd name="T48" fmla="*/ 81 w 81"/>
              <a:gd name="T49" fmla="*/ 60 h 66"/>
              <a:gd name="T50" fmla="*/ 81 w 81"/>
              <a:gd name="T51" fmla="*/ 57 h 66"/>
              <a:gd name="T52" fmla="*/ 81 w 81"/>
              <a:gd name="T53" fmla="*/ 25 h 66"/>
              <a:gd name="T54" fmla="*/ 81 w 81"/>
              <a:gd name="T55" fmla="*/ 21 h 66"/>
              <a:gd name="T56" fmla="*/ 78 w 81"/>
              <a:gd name="T57" fmla="*/ 19 h 66"/>
              <a:gd name="T58" fmla="*/ 76 w 81"/>
              <a:gd name="T59" fmla="*/ 16 h 66"/>
              <a:gd name="T60" fmla="*/ 72 w 81"/>
              <a:gd name="T61" fmla="*/ 16 h 66"/>
              <a:gd name="T62" fmla="*/ 30 w 81"/>
              <a:gd name="T63" fmla="*/ 5 h 66"/>
              <a:gd name="T64" fmla="*/ 30 w 81"/>
              <a:gd name="T65" fmla="*/ 5 h 66"/>
              <a:gd name="T66" fmla="*/ 51 w 81"/>
              <a:gd name="T67" fmla="*/ 5 h 66"/>
              <a:gd name="T68" fmla="*/ 52 w 81"/>
              <a:gd name="T69" fmla="*/ 5 h 66"/>
              <a:gd name="T70" fmla="*/ 53 w 81"/>
              <a:gd name="T71" fmla="*/ 16 h 66"/>
              <a:gd name="T72" fmla="*/ 27 w 81"/>
              <a:gd name="T73" fmla="*/ 16 h 66"/>
              <a:gd name="T74" fmla="*/ 30 w 81"/>
              <a:gd name="T75" fmla="*/ 5 h 66"/>
              <a:gd name="T76" fmla="*/ 56 w 81"/>
              <a:gd name="T77" fmla="*/ 46 h 66"/>
              <a:gd name="T78" fmla="*/ 45 w 81"/>
              <a:gd name="T79" fmla="*/ 46 h 66"/>
              <a:gd name="T80" fmla="*/ 45 w 81"/>
              <a:gd name="T81" fmla="*/ 57 h 66"/>
              <a:gd name="T82" fmla="*/ 35 w 81"/>
              <a:gd name="T83" fmla="*/ 57 h 66"/>
              <a:gd name="T84" fmla="*/ 35 w 81"/>
              <a:gd name="T85" fmla="*/ 46 h 66"/>
              <a:gd name="T86" fmla="*/ 26 w 81"/>
              <a:gd name="T87" fmla="*/ 46 h 66"/>
              <a:gd name="T88" fmla="*/ 26 w 81"/>
              <a:gd name="T89" fmla="*/ 36 h 66"/>
              <a:gd name="T90" fmla="*/ 35 w 81"/>
              <a:gd name="T91" fmla="*/ 36 h 66"/>
              <a:gd name="T92" fmla="*/ 35 w 81"/>
              <a:gd name="T93" fmla="*/ 25 h 66"/>
              <a:gd name="T94" fmla="*/ 45 w 81"/>
              <a:gd name="T95" fmla="*/ 25 h 66"/>
              <a:gd name="T96" fmla="*/ 45 w 81"/>
              <a:gd name="T97" fmla="*/ 36 h 66"/>
              <a:gd name="T98" fmla="*/ 56 w 81"/>
              <a:gd name="T99" fmla="*/ 36 h 66"/>
              <a:gd name="T100" fmla="*/ 56 w 81"/>
              <a:gd name="T101" fmla="*/ 4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" h="66">
                <a:moveTo>
                  <a:pt x="72" y="16"/>
                </a:moveTo>
                <a:lnTo>
                  <a:pt x="59" y="16"/>
                </a:lnTo>
                <a:lnTo>
                  <a:pt x="57" y="5"/>
                </a:lnTo>
                <a:lnTo>
                  <a:pt x="56" y="3"/>
                </a:lnTo>
                <a:lnTo>
                  <a:pt x="53" y="0"/>
                </a:lnTo>
                <a:lnTo>
                  <a:pt x="51" y="0"/>
                </a:lnTo>
                <a:lnTo>
                  <a:pt x="30" y="0"/>
                </a:lnTo>
                <a:lnTo>
                  <a:pt x="27" y="0"/>
                </a:lnTo>
                <a:lnTo>
                  <a:pt x="26" y="3"/>
                </a:lnTo>
                <a:lnTo>
                  <a:pt x="24" y="5"/>
                </a:lnTo>
                <a:lnTo>
                  <a:pt x="22" y="16"/>
                </a:lnTo>
                <a:lnTo>
                  <a:pt x="10" y="16"/>
                </a:lnTo>
                <a:lnTo>
                  <a:pt x="6" y="16"/>
                </a:lnTo>
                <a:lnTo>
                  <a:pt x="2" y="19"/>
                </a:lnTo>
                <a:lnTo>
                  <a:pt x="1" y="21"/>
                </a:lnTo>
                <a:lnTo>
                  <a:pt x="0" y="25"/>
                </a:lnTo>
                <a:lnTo>
                  <a:pt x="0" y="57"/>
                </a:lnTo>
                <a:lnTo>
                  <a:pt x="1" y="60"/>
                </a:lnTo>
                <a:lnTo>
                  <a:pt x="2" y="63"/>
                </a:lnTo>
                <a:lnTo>
                  <a:pt x="6" y="66"/>
                </a:lnTo>
                <a:lnTo>
                  <a:pt x="10" y="66"/>
                </a:lnTo>
                <a:lnTo>
                  <a:pt x="72" y="66"/>
                </a:lnTo>
                <a:lnTo>
                  <a:pt x="76" y="66"/>
                </a:lnTo>
                <a:lnTo>
                  <a:pt x="78" y="63"/>
                </a:lnTo>
                <a:lnTo>
                  <a:pt x="81" y="60"/>
                </a:lnTo>
                <a:lnTo>
                  <a:pt x="81" y="57"/>
                </a:lnTo>
                <a:lnTo>
                  <a:pt x="81" y="25"/>
                </a:lnTo>
                <a:lnTo>
                  <a:pt x="81" y="21"/>
                </a:lnTo>
                <a:lnTo>
                  <a:pt x="78" y="19"/>
                </a:lnTo>
                <a:lnTo>
                  <a:pt x="76" y="16"/>
                </a:lnTo>
                <a:lnTo>
                  <a:pt x="72" y="16"/>
                </a:lnTo>
                <a:close/>
                <a:moveTo>
                  <a:pt x="30" y="5"/>
                </a:moveTo>
                <a:lnTo>
                  <a:pt x="30" y="5"/>
                </a:lnTo>
                <a:lnTo>
                  <a:pt x="51" y="5"/>
                </a:lnTo>
                <a:lnTo>
                  <a:pt x="52" y="5"/>
                </a:lnTo>
                <a:lnTo>
                  <a:pt x="53" y="16"/>
                </a:lnTo>
                <a:lnTo>
                  <a:pt x="27" y="16"/>
                </a:lnTo>
                <a:lnTo>
                  <a:pt x="30" y="5"/>
                </a:lnTo>
                <a:close/>
                <a:moveTo>
                  <a:pt x="56" y="46"/>
                </a:moveTo>
                <a:lnTo>
                  <a:pt x="45" y="46"/>
                </a:lnTo>
                <a:lnTo>
                  <a:pt x="45" y="57"/>
                </a:lnTo>
                <a:lnTo>
                  <a:pt x="35" y="57"/>
                </a:lnTo>
                <a:lnTo>
                  <a:pt x="35" y="46"/>
                </a:lnTo>
                <a:lnTo>
                  <a:pt x="26" y="46"/>
                </a:lnTo>
                <a:lnTo>
                  <a:pt x="26" y="36"/>
                </a:lnTo>
                <a:lnTo>
                  <a:pt x="35" y="36"/>
                </a:lnTo>
                <a:lnTo>
                  <a:pt x="35" y="25"/>
                </a:lnTo>
                <a:lnTo>
                  <a:pt x="45" y="25"/>
                </a:lnTo>
                <a:lnTo>
                  <a:pt x="45" y="36"/>
                </a:lnTo>
                <a:lnTo>
                  <a:pt x="56" y="36"/>
                </a:lnTo>
                <a:lnTo>
                  <a:pt x="56" y="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92" name="그룹 391"/>
          <p:cNvGrpSpPr/>
          <p:nvPr/>
        </p:nvGrpSpPr>
        <p:grpSpPr>
          <a:xfrm>
            <a:off x="4524472" y="4706359"/>
            <a:ext cx="146390" cy="142883"/>
            <a:chOff x="7258051" y="4011606"/>
            <a:chExt cx="131751" cy="12859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3" name="Freeform 282"/>
            <p:cNvSpPr>
              <a:spLocks/>
            </p:cNvSpPr>
            <p:nvPr/>
          </p:nvSpPr>
          <p:spPr bwMode="auto">
            <a:xfrm>
              <a:off x="7275502" y="4011606"/>
              <a:ext cx="114300" cy="77787"/>
            </a:xfrm>
            <a:custGeom>
              <a:avLst/>
              <a:gdLst>
                <a:gd name="T0" fmla="*/ 65 w 72"/>
                <a:gd name="T1" fmla="*/ 24 h 49"/>
                <a:gd name="T2" fmla="*/ 67 w 72"/>
                <a:gd name="T3" fmla="*/ 20 h 49"/>
                <a:gd name="T4" fmla="*/ 65 w 72"/>
                <a:gd name="T5" fmla="*/ 15 h 49"/>
                <a:gd name="T6" fmla="*/ 64 w 72"/>
                <a:gd name="T7" fmla="*/ 10 h 49"/>
                <a:gd name="T8" fmla="*/ 60 w 72"/>
                <a:gd name="T9" fmla="*/ 6 h 49"/>
                <a:gd name="T10" fmla="*/ 56 w 72"/>
                <a:gd name="T11" fmla="*/ 2 h 49"/>
                <a:gd name="T12" fmla="*/ 51 w 72"/>
                <a:gd name="T13" fmla="*/ 1 h 49"/>
                <a:gd name="T14" fmla="*/ 46 w 72"/>
                <a:gd name="T15" fmla="*/ 0 h 49"/>
                <a:gd name="T16" fmla="*/ 40 w 72"/>
                <a:gd name="T17" fmla="*/ 1 h 49"/>
                <a:gd name="T18" fmla="*/ 35 w 72"/>
                <a:gd name="T19" fmla="*/ 3 h 49"/>
                <a:gd name="T20" fmla="*/ 31 w 72"/>
                <a:gd name="T21" fmla="*/ 6 h 49"/>
                <a:gd name="T22" fmla="*/ 27 w 72"/>
                <a:gd name="T23" fmla="*/ 11 h 49"/>
                <a:gd name="T24" fmla="*/ 26 w 72"/>
                <a:gd name="T25" fmla="*/ 10 h 49"/>
                <a:gd name="T26" fmla="*/ 23 w 72"/>
                <a:gd name="T27" fmla="*/ 10 h 49"/>
                <a:gd name="T28" fmla="*/ 18 w 72"/>
                <a:gd name="T29" fmla="*/ 11 h 49"/>
                <a:gd name="T30" fmla="*/ 14 w 72"/>
                <a:gd name="T31" fmla="*/ 14 h 49"/>
                <a:gd name="T32" fmla="*/ 12 w 72"/>
                <a:gd name="T33" fmla="*/ 18 h 49"/>
                <a:gd name="T34" fmla="*/ 10 w 72"/>
                <a:gd name="T35" fmla="*/ 22 h 49"/>
                <a:gd name="T36" fmla="*/ 6 w 72"/>
                <a:gd name="T37" fmla="*/ 24 h 49"/>
                <a:gd name="T38" fmla="*/ 3 w 72"/>
                <a:gd name="T39" fmla="*/ 28 h 49"/>
                <a:gd name="T40" fmla="*/ 1 w 72"/>
                <a:gd name="T41" fmla="*/ 31 h 49"/>
                <a:gd name="T42" fmla="*/ 0 w 72"/>
                <a:gd name="T43" fmla="*/ 35 h 49"/>
                <a:gd name="T44" fmla="*/ 0 w 72"/>
                <a:gd name="T45" fmla="*/ 36 h 49"/>
                <a:gd name="T46" fmla="*/ 4 w 72"/>
                <a:gd name="T47" fmla="*/ 32 h 49"/>
                <a:gd name="T48" fmla="*/ 8 w 72"/>
                <a:gd name="T49" fmla="*/ 31 h 49"/>
                <a:gd name="T50" fmla="*/ 13 w 72"/>
                <a:gd name="T51" fmla="*/ 31 h 49"/>
                <a:gd name="T52" fmla="*/ 16 w 72"/>
                <a:gd name="T53" fmla="*/ 31 h 49"/>
                <a:gd name="T54" fmla="*/ 20 w 72"/>
                <a:gd name="T55" fmla="*/ 26 h 49"/>
                <a:gd name="T56" fmla="*/ 25 w 72"/>
                <a:gd name="T57" fmla="*/ 23 h 49"/>
                <a:gd name="T58" fmla="*/ 30 w 72"/>
                <a:gd name="T59" fmla="*/ 20 h 49"/>
                <a:gd name="T60" fmla="*/ 35 w 72"/>
                <a:gd name="T61" fmla="*/ 20 h 49"/>
                <a:gd name="T62" fmla="*/ 48 w 72"/>
                <a:gd name="T63" fmla="*/ 23 h 49"/>
                <a:gd name="T64" fmla="*/ 57 w 72"/>
                <a:gd name="T65" fmla="*/ 32 h 49"/>
                <a:gd name="T66" fmla="*/ 61 w 72"/>
                <a:gd name="T67" fmla="*/ 45 h 49"/>
                <a:gd name="T68" fmla="*/ 61 w 72"/>
                <a:gd name="T69" fmla="*/ 48 h 49"/>
                <a:gd name="T70" fmla="*/ 61 w 72"/>
                <a:gd name="T71" fmla="*/ 49 h 49"/>
                <a:gd name="T72" fmla="*/ 65 w 72"/>
                <a:gd name="T73" fmla="*/ 47 h 49"/>
                <a:gd name="T74" fmla="*/ 68 w 72"/>
                <a:gd name="T75" fmla="*/ 43 h 49"/>
                <a:gd name="T76" fmla="*/ 71 w 72"/>
                <a:gd name="T77" fmla="*/ 40 h 49"/>
                <a:gd name="T78" fmla="*/ 72 w 72"/>
                <a:gd name="T79" fmla="*/ 35 h 49"/>
                <a:gd name="T80" fmla="*/ 71 w 72"/>
                <a:gd name="T81" fmla="*/ 31 h 49"/>
                <a:gd name="T82" fmla="*/ 69 w 72"/>
                <a:gd name="T83" fmla="*/ 28 h 49"/>
                <a:gd name="T84" fmla="*/ 65 w 72"/>
                <a:gd name="T8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49">
                  <a:moveTo>
                    <a:pt x="65" y="24"/>
                  </a:moveTo>
                  <a:lnTo>
                    <a:pt x="67" y="20"/>
                  </a:lnTo>
                  <a:lnTo>
                    <a:pt x="65" y="15"/>
                  </a:lnTo>
                  <a:lnTo>
                    <a:pt x="64" y="10"/>
                  </a:lnTo>
                  <a:lnTo>
                    <a:pt x="60" y="6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0" y="1"/>
                  </a:lnTo>
                  <a:lnTo>
                    <a:pt x="35" y="3"/>
                  </a:lnTo>
                  <a:lnTo>
                    <a:pt x="31" y="6"/>
                  </a:lnTo>
                  <a:lnTo>
                    <a:pt x="27" y="11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6" y="24"/>
                  </a:lnTo>
                  <a:lnTo>
                    <a:pt x="3" y="28"/>
                  </a:lnTo>
                  <a:lnTo>
                    <a:pt x="1" y="31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8" y="31"/>
                  </a:lnTo>
                  <a:lnTo>
                    <a:pt x="13" y="31"/>
                  </a:lnTo>
                  <a:lnTo>
                    <a:pt x="16" y="31"/>
                  </a:lnTo>
                  <a:lnTo>
                    <a:pt x="20" y="26"/>
                  </a:lnTo>
                  <a:lnTo>
                    <a:pt x="25" y="23"/>
                  </a:lnTo>
                  <a:lnTo>
                    <a:pt x="30" y="20"/>
                  </a:lnTo>
                  <a:lnTo>
                    <a:pt x="35" y="20"/>
                  </a:lnTo>
                  <a:lnTo>
                    <a:pt x="48" y="23"/>
                  </a:lnTo>
                  <a:lnTo>
                    <a:pt x="57" y="32"/>
                  </a:lnTo>
                  <a:lnTo>
                    <a:pt x="61" y="45"/>
                  </a:lnTo>
                  <a:lnTo>
                    <a:pt x="61" y="48"/>
                  </a:lnTo>
                  <a:lnTo>
                    <a:pt x="61" y="49"/>
                  </a:lnTo>
                  <a:lnTo>
                    <a:pt x="65" y="47"/>
                  </a:lnTo>
                  <a:lnTo>
                    <a:pt x="68" y="43"/>
                  </a:lnTo>
                  <a:lnTo>
                    <a:pt x="71" y="40"/>
                  </a:lnTo>
                  <a:lnTo>
                    <a:pt x="72" y="35"/>
                  </a:lnTo>
                  <a:lnTo>
                    <a:pt x="71" y="31"/>
                  </a:lnTo>
                  <a:lnTo>
                    <a:pt x="69" y="28"/>
                  </a:lnTo>
                  <a:lnTo>
                    <a:pt x="65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283"/>
            <p:cNvSpPr>
              <a:spLocks/>
            </p:cNvSpPr>
            <p:nvPr/>
          </p:nvSpPr>
          <p:spPr bwMode="auto">
            <a:xfrm>
              <a:off x="7258051" y="4060826"/>
              <a:ext cx="114300" cy="79375"/>
            </a:xfrm>
            <a:custGeom>
              <a:avLst/>
              <a:gdLst>
                <a:gd name="T0" fmla="*/ 67 w 72"/>
                <a:gd name="T1" fmla="*/ 25 h 50"/>
                <a:gd name="T2" fmla="*/ 67 w 72"/>
                <a:gd name="T3" fmla="*/ 20 h 50"/>
                <a:gd name="T4" fmla="*/ 66 w 72"/>
                <a:gd name="T5" fmla="*/ 14 h 50"/>
                <a:gd name="T6" fmla="*/ 65 w 72"/>
                <a:gd name="T7" fmla="*/ 9 h 50"/>
                <a:gd name="T8" fmla="*/ 61 w 72"/>
                <a:gd name="T9" fmla="*/ 5 h 50"/>
                <a:gd name="T10" fmla="*/ 57 w 72"/>
                <a:gd name="T11" fmla="*/ 3 h 50"/>
                <a:gd name="T12" fmla="*/ 53 w 72"/>
                <a:gd name="T13" fmla="*/ 0 h 50"/>
                <a:gd name="T14" fmla="*/ 46 w 72"/>
                <a:gd name="T15" fmla="*/ 0 h 50"/>
                <a:gd name="T16" fmla="*/ 41 w 72"/>
                <a:gd name="T17" fmla="*/ 0 h 50"/>
                <a:gd name="T18" fmla="*/ 36 w 72"/>
                <a:gd name="T19" fmla="*/ 3 h 50"/>
                <a:gd name="T20" fmla="*/ 32 w 72"/>
                <a:gd name="T21" fmla="*/ 7 h 50"/>
                <a:gd name="T22" fmla="*/ 29 w 72"/>
                <a:gd name="T23" fmla="*/ 10 h 50"/>
                <a:gd name="T24" fmla="*/ 27 w 72"/>
                <a:gd name="T25" fmla="*/ 10 h 50"/>
                <a:gd name="T26" fmla="*/ 24 w 72"/>
                <a:gd name="T27" fmla="*/ 9 h 50"/>
                <a:gd name="T28" fmla="*/ 19 w 72"/>
                <a:gd name="T29" fmla="*/ 10 h 50"/>
                <a:gd name="T30" fmla="*/ 15 w 72"/>
                <a:gd name="T31" fmla="*/ 13 h 50"/>
                <a:gd name="T32" fmla="*/ 12 w 72"/>
                <a:gd name="T33" fmla="*/ 17 h 50"/>
                <a:gd name="T34" fmla="*/ 11 w 72"/>
                <a:gd name="T35" fmla="*/ 22 h 50"/>
                <a:gd name="T36" fmla="*/ 7 w 72"/>
                <a:gd name="T37" fmla="*/ 25 h 50"/>
                <a:gd name="T38" fmla="*/ 4 w 72"/>
                <a:gd name="T39" fmla="*/ 27 h 50"/>
                <a:gd name="T40" fmla="*/ 2 w 72"/>
                <a:gd name="T41" fmla="*/ 31 h 50"/>
                <a:gd name="T42" fmla="*/ 0 w 72"/>
                <a:gd name="T43" fmla="*/ 35 h 50"/>
                <a:gd name="T44" fmla="*/ 2 w 72"/>
                <a:gd name="T45" fmla="*/ 39 h 50"/>
                <a:gd name="T46" fmla="*/ 4 w 72"/>
                <a:gd name="T47" fmla="*/ 44 h 50"/>
                <a:gd name="T48" fmla="*/ 10 w 72"/>
                <a:gd name="T49" fmla="*/ 47 h 50"/>
                <a:gd name="T50" fmla="*/ 15 w 72"/>
                <a:gd name="T51" fmla="*/ 50 h 50"/>
                <a:gd name="T52" fmla="*/ 21 w 72"/>
                <a:gd name="T53" fmla="*/ 50 h 50"/>
                <a:gd name="T54" fmla="*/ 51 w 72"/>
                <a:gd name="T55" fmla="*/ 50 h 50"/>
                <a:gd name="T56" fmla="*/ 58 w 72"/>
                <a:gd name="T57" fmla="*/ 50 h 50"/>
                <a:gd name="T58" fmla="*/ 63 w 72"/>
                <a:gd name="T59" fmla="*/ 47 h 50"/>
                <a:gd name="T60" fmla="*/ 68 w 72"/>
                <a:gd name="T61" fmla="*/ 44 h 50"/>
                <a:gd name="T62" fmla="*/ 71 w 72"/>
                <a:gd name="T63" fmla="*/ 39 h 50"/>
                <a:gd name="T64" fmla="*/ 72 w 72"/>
                <a:gd name="T65" fmla="*/ 35 h 50"/>
                <a:gd name="T66" fmla="*/ 71 w 72"/>
                <a:gd name="T67" fmla="*/ 31 h 50"/>
                <a:gd name="T68" fmla="*/ 70 w 72"/>
                <a:gd name="T69" fmla="*/ 27 h 50"/>
                <a:gd name="T70" fmla="*/ 67 w 72"/>
                <a:gd name="T7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50">
                  <a:moveTo>
                    <a:pt x="67" y="25"/>
                  </a:moveTo>
                  <a:lnTo>
                    <a:pt x="67" y="20"/>
                  </a:lnTo>
                  <a:lnTo>
                    <a:pt x="66" y="14"/>
                  </a:lnTo>
                  <a:lnTo>
                    <a:pt x="65" y="9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3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7" y="10"/>
                  </a:lnTo>
                  <a:lnTo>
                    <a:pt x="24" y="9"/>
                  </a:lnTo>
                  <a:lnTo>
                    <a:pt x="19" y="10"/>
                  </a:lnTo>
                  <a:lnTo>
                    <a:pt x="15" y="13"/>
                  </a:lnTo>
                  <a:lnTo>
                    <a:pt x="12" y="17"/>
                  </a:lnTo>
                  <a:lnTo>
                    <a:pt x="11" y="22"/>
                  </a:lnTo>
                  <a:lnTo>
                    <a:pt x="7" y="25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0" y="35"/>
                  </a:lnTo>
                  <a:lnTo>
                    <a:pt x="2" y="39"/>
                  </a:lnTo>
                  <a:lnTo>
                    <a:pt x="4" y="44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21" y="50"/>
                  </a:lnTo>
                  <a:lnTo>
                    <a:pt x="51" y="50"/>
                  </a:lnTo>
                  <a:lnTo>
                    <a:pt x="58" y="50"/>
                  </a:lnTo>
                  <a:lnTo>
                    <a:pt x="63" y="47"/>
                  </a:lnTo>
                  <a:lnTo>
                    <a:pt x="68" y="44"/>
                  </a:lnTo>
                  <a:lnTo>
                    <a:pt x="71" y="39"/>
                  </a:lnTo>
                  <a:lnTo>
                    <a:pt x="72" y="35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5" name="Freeform 284"/>
          <p:cNvSpPr>
            <a:spLocks/>
          </p:cNvSpPr>
          <p:nvPr/>
        </p:nvSpPr>
        <p:spPr bwMode="auto">
          <a:xfrm>
            <a:off x="4822556" y="4706360"/>
            <a:ext cx="125236" cy="89959"/>
          </a:xfrm>
          <a:custGeom>
            <a:avLst/>
            <a:gdLst>
              <a:gd name="T0" fmla="*/ 66 w 71"/>
              <a:gd name="T1" fmla="*/ 24 h 51"/>
              <a:gd name="T2" fmla="*/ 66 w 71"/>
              <a:gd name="T3" fmla="*/ 20 h 51"/>
              <a:gd name="T4" fmla="*/ 66 w 71"/>
              <a:gd name="T5" fmla="*/ 15 h 51"/>
              <a:gd name="T6" fmla="*/ 63 w 71"/>
              <a:gd name="T7" fmla="*/ 10 h 51"/>
              <a:gd name="T8" fmla="*/ 60 w 71"/>
              <a:gd name="T9" fmla="*/ 6 h 51"/>
              <a:gd name="T10" fmla="*/ 57 w 71"/>
              <a:gd name="T11" fmla="*/ 2 h 51"/>
              <a:gd name="T12" fmla="*/ 51 w 71"/>
              <a:gd name="T13" fmla="*/ 1 h 51"/>
              <a:gd name="T14" fmla="*/ 46 w 71"/>
              <a:gd name="T15" fmla="*/ 0 h 51"/>
              <a:gd name="T16" fmla="*/ 40 w 71"/>
              <a:gd name="T17" fmla="*/ 1 h 51"/>
              <a:gd name="T18" fmla="*/ 36 w 71"/>
              <a:gd name="T19" fmla="*/ 3 h 51"/>
              <a:gd name="T20" fmla="*/ 30 w 71"/>
              <a:gd name="T21" fmla="*/ 6 h 51"/>
              <a:gd name="T22" fmla="*/ 28 w 71"/>
              <a:gd name="T23" fmla="*/ 11 h 51"/>
              <a:gd name="T24" fmla="*/ 25 w 71"/>
              <a:gd name="T25" fmla="*/ 10 h 51"/>
              <a:gd name="T26" fmla="*/ 23 w 71"/>
              <a:gd name="T27" fmla="*/ 10 h 51"/>
              <a:gd name="T28" fmla="*/ 19 w 71"/>
              <a:gd name="T29" fmla="*/ 11 h 51"/>
              <a:gd name="T30" fmla="*/ 15 w 71"/>
              <a:gd name="T31" fmla="*/ 14 h 51"/>
              <a:gd name="T32" fmla="*/ 11 w 71"/>
              <a:gd name="T33" fmla="*/ 18 h 51"/>
              <a:gd name="T34" fmla="*/ 11 w 71"/>
              <a:gd name="T35" fmla="*/ 22 h 51"/>
              <a:gd name="T36" fmla="*/ 6 w 71"/>
              <a:gd name="T37" fmla="*/ 24 h 51"/>
              <a:gd name="T38" fmla="*/ 3 w 71"/>
              <a:gd name="T39" fmla="*/ 28 h 51"/>
              <a:gd name="T40" fmla="*/ 0 w 71"/>
              <a:gd name="T41" fmla="*/ 31 h 51"/>
              <a:gd name="T42" fmla="*/ 0 w 71"/>
              <a:gd name="T43" fmla="*/ 35 h 51"/>
              <a:gd name="T44" fmla="*/ 2 w 71"/>
              <a:gd name="T45" fmla="*/ 40 h 51"/>
              <a:gd name="T46" fmla="*/ 4 w 71"/>
              <a:gd name="T47" fmla="*/ 44 h 51"/>
              <a:gd name="T48" fmla="*/ 8 w 71"/>
              <a:gd name="T49" fmla="*/ 48 h 51"/>
              <a:gd name="T50" fmla="*/ 13 w 71"/>
              <a:gd name="T51" fmla="*/ 51 h 51"/>
              <a:gd name="T52" fmla="*/ 20 w 71"/>
              <a:gd name="T53" fmla="*/ 51 h 51"/>
              <a:gd name="T54" fmla="*/ 51 w 71"/>
              <a:gd name="T55" fmla="*/ 51 h 51"/>
              <a:gd name="T56" fmla="*/ 58 w 71"/>
              <a:gd name="T57" fmla="*/ 51 h 51"/>
              <a:gd name="T58" fmla="*/ 63 w 71"/>
              <a:gd name="T59" fmla="*/ 48 h 51"/>
              <a:gd name="T60" fmla="*/ 67 w 71"/>
              <a:gd name="T61" fmla="*/ 44 h 51"/>
              <a:gd name="T62" fmla="*/ 70 w 71"/>
              <a:gd name="T63" fmla="*/ 40 h 51"/>
              <a:gd name="T64" fmla="*/ 71 w 71"/>
              <a:gd name="T65" fmla="*/ 35 h 51"/>
              <a:gd name="T66" fmla="*/ 71 w 71"/>
              <a:gd name="T67" fmla="*/ 31 h 51"/>
              <a:gd name="T68" fmla="*/ 68 w 71"/>
              <a:gd name="T69" fmla="*/ 28 h 51"/>
              <a:gd name="T70" fmla="*/ 66 w 71"/>
              <a:gd name="T71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" h="51">
                <a:moveTo>
                  <a:pt x="66" y="24"/>
                </a:moveTo>
                <a:lnTo>
                  <a:pt x="66" y="20"/>
                </a:lnTo>
                <a:lnTo>
                  <a:pt x="66" y="15"/>
                </a:lnTo>
                <a:lnTo>
                  <a:pt x="63" y="10"/>
                </a:lnTo>
                <a:lnTo>
                  <a:pt x="60" y="6"/>
                </a:lnTo>
                <a:lnTo>
                  <a:pt x="57" y="2"/>
                </a:lnTo>
                <a:lnTo>
                  <a:pt x="51" y="1"/>
                </a:lnTo>
                <a:lnTo>
                  <a:pt x="46" y="0"/>
                </a:lnTo>
                <a:lnTo>
                  <a:pt x="40" y="1"/>
                </a:lnTo>
                <a:lnTo>
                  <a:pt x="36" y="3"/>
                </a:lnTo>
                <a:lnTo>
                  <a:pt x="30" y="6"/>
                </a:lnTo>
                <a:lnTo>
                  <a:pt x="28" y="11"/>
                </a:lnTo>
                <a:lnTo>
                  <a:pt x="25" y="10"/>
                </a:lnTo>
                <a:lnTo>
                  <a:pt x="23" y="10"/>
                </a:lnTo>
                <a:lnTo>
                  <a:pt x="19" y="11"/>
                </a:lnTo>
                <a:lnTo>
                  <a:pt x="15" y="14"/>
                </a:lnTo>
                <a:lnTo>
                  <a:pt x="11" y="18"/>
                </a:lnTo>
                <a:lnTo>
                  <a:pt x="11" y="22"/>
                </a:lnTo>
                <a:lnTo>
                  <a:pt x="6" y="24"/>
                </a:lnTo>
                <a:lnTo>
                  <a:pt x="3" y="28"/>
                </a:lnTo>
                <a:lnTo>
                  <a:pt x="0" y="31"/>
                </a:lnTo>
                <a:lnTo>
                  <a:pt x="0" y="35"/>
                </a:lnTo>
                <a:lnTo>
                  <a:pt x="2" y="40"/>
                </a:lnTo>
                <a:lnTo>
                  <a:pt x="4" y="44"/>
                </a:lnTo>
                <a:lnTo>
                  <a:pt x="8" y="48"/>
                </a:lnTo>
                <a:lnTo>
                  <a:pt x="13" y="51"/>
                </a:lnTo>
                <a:lnTo>
                  <a:pt x="20" y="51"/>
                </a:lnTo>
                <a:lnTo>
                  <a:pt x="51" y="51"/>
                </a:lnTo>
                <a:lnTo>
                  <a:pt x="58" y="51"/>
                </a:lnTo>
                <a:lnTo>
                  <a:pt x="63" y="48"/>
                </a:lnTo>
                <a:lnTo>
                  <a:pt x="67" y="44"/>
                </a:lnTo>
                <a:lnTo>
                  <a:pt x="70" y="40"/>
                </a:lnTo>
                <a:lnTo>
                  <a:pt x="71" y="35"/>
                </a:lnTo>
                <a:lnTo>
                  <a:pt x="71" y="31"/>
                </a:lnTo>
                <a:lnTo>
                  <a:pt x="68" y="28"/>
                </a:lnTo>
                <a:lnTo>
                  <a:pt x="66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96" name="그룹 395"/>
          <p:cNvGrpSpPr/>
          <p:nvPr/>
        </p:nvGrpSpPr>
        <p:grpSpPr>
          <a:xfrm>
            <a:off x="5110049" y="4706354"/>
            <a:ext cx="127000" cy="142812"/>
            <a:chOff x="7785015" y="4011630"/>
            <a:chExt cx="114299" cy="12853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7" name="Freeform 285"/>
            <p:cNvSpPr>
              <a:spLocks/>
            </p:cNvSpPr>
            <p:nvPr/>
          </p:nvSpPr>
          <p:spPr bwMode="auto">
            <a:xfrm>
              <a:off x="7785015" y="4011630"/>
              <a:ext cx="114299" cy="80963"/>
            </a:xfrm>
            <a:custGeom>
              <a:avLst/>
              <a:gdLst>
                <a:gd name="T0" fmla="*/ 65 w 72"/>
                <a:gd name="T1" fmla="*/ 24 h 51"/>
                <a:gd name="T2" fmla="*/ 66 w 72"/>
                <a:gd name="T3" fmla="*/ 20 h 51"/>
                <a:gd name="T4" fmla="*/ 65 w 72"/>
                <a:gd name="T5" fmla="*/ 15 h 51"/>
                <a:gd name="T6" fmla="*/ 64 w 72"/>
                <a:gd name="T7" fmla="*/ 10 h 51"/>
                <a:gd name="T8" fmla="*/ 60 w 72"/>
                <a:gd name="T9" fmla="*/ 6 h 51"/>
                <a:gd name="T10" fmla="*/ 56 w 72"/>
                <a:gd name="T11" fmla="*/ 2 h 51"/>
                <a:gd name="T12" fmla="*/ 51 w 72"/>
                <a:gd name="T13" fmla="*/ 1 h 51"/>
                <a:gd name="T14" fmla="*/ 45 w 72"/>
                <a:gd name="T15" fmla="*/ 0 h 51"/>
                <a:gd name="T16" fmla="*/ 40 w 72"/>
                <a:gd name="T17" fmla="*/ 1 h 51"/>
                <a:gd name="T18" fmla="*/ 35 w 72"/>
                <a:gd name="T19" fmla="*/ 3 h 51"/>
                <a:gd name="T20" fmla="*/ 31 w 72"/>
                <a:gd name="T21" fmla="*/ 6 h 51"/>
                <a:gd name="T22" fmla="*/ 28 w 72"/>
                <a:gd name="T23" fmla="*/ 11 h 51"/>
                <a:gd name="T24" fmla="*/ 26 w 72"/>
                <a:gd name="T25" fmla="*/ 10 h 51"/>
                <a:gd name="T26" fmla="*/ 23 w 72"/>
                <a:gd name="T27" fmla="*/ 10 h 51"/>
                <a:gd name="T28" fmla="*/ 18 w 72"/>
                <a:gd name="T29" fmla="*/ 11 h 51"/>
                <a:gd name="T30" fmla="*/ 14 w 72"/>
                <a:gd name="T31" fmla="*/ 14 h 51"/>
                <a:gd name="T32" fmla="*/ 11 w 72"/>
                <a:gd name="T33" fmla="*/ 18 h 51"/>
                <a:gd name="T34" fmla="*/ 10 w 72"/>
                <a:gd name="T35" fmla="*/ 22 h 51"/>
                <a:gd name="T36" fmla="*/ 6 w 72"/>
                <a:gd name="T37" fmla="*/ 24 h 51"/>
                <a:gd name="T38" fmla="*/ 2 w 72"/>
                <a:gd name="T39" fmla="*/ 28 h 51"/>
                <a:gd name="T40" fmla="*/ 1 w 72"/>
                <a:gd name="T41" fmla="*/ 31 h 51"/>
                <a:gd name="T42" fmla="*/ 0 w 72"/>
                <a:gd name="T43" fmla="*/ 35 h 51"/>
                <a:gd name="T44" fmla="*/ 1 w 72"/>
                <a:gd name="T45" fmla="*/ 40 h 51"/>
                <a:gd name="T46" fmla="*/ 4 w 72"/>
                <a:gd name="T47" fmla="*/ 44 h 51"/>
                <a:gd name="T48" fmla="*/ 9 w 72"/>
                <a:gd name="T49" fmla="*/ 48 h 51"/>
                <a:gd name="T50" fmla="*/ 14 w 72"/>
                <a:gd name="T51" fmla="*/ 51 h 51"/>
                <a:gd name="T52" fmla="*/ 21 w 72"/>
                <a:gd name="T53" fmla="*/ 51 h 51"/>
                <a:gd name="T54" fmla="*/ 51 w 72"/>
                <a:gd name="T55" fmla="*/ 51 h 51"/>
                <a:gd name="T56" fmla="*/ 57 w 72"/>
                <a:gd name="T57" fmla="*/ 51 h 51"/>
                <a:gd name="T58" fmla="*/ 62 w 72"/>
                <a:gd name="T59" fmla="*/ 48 h 51"/>
                <a:gd name="T60" fmla="*/ 68 w 72"/>
                <a:gd name="T61" fmla="*/ 44 h 51"/>
                <a:gd name="T62" fmla="*/ 70 w 72"/>
                <a:gd name="T63" fmla="*/ 40 h 51"/>
                <a:gd name="T64" fmla="*/ 72 w 72"/>
                <a:gd name="T65" fmla="*/ 35 h 51"/>
                <a:gd name="T66" fmla="*/ 70 w 72"/>
                <a:gd name="T67" fmla="*/ 31 h 51"/>
                <a:gd name="T68" fmla="*/ 69 w 72"/>
                <a:gd name="T69" fmla="*/ 28 h 51"/>
                <a:gd name="T70" fmla="*/ 65 w 72"/>
                <a:gd name="T71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51">
                  <a:moveTo>
                    <a:pt x="65" y="24"/>
                  </a:moveTo>
                  <a:lnTo>
                    <a:pt x="66" y="20"/>
                  </a:lnTo>
                  <a:lnTo>
                    <a:pt x="65" y="15"/>
                  </a:lnTo>
                  <a:lnTo>
                    <a:pt x="64" y="10"/>
                  </a:lnTo>
                  <a:lnTo>
                    <a:pt x="60" y="6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5" y="3"/>
                  </a:lnTo>
                  <a:lnTo>
                    <a:pt x="31" y="6"/>
                  </a:lnTo>
                  <a:lnTo>
                    <a:pt x="28" y="11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10" y="22"/>
                  </a:lnTo>
                  <a:lnTo>
                    <a:pt x="6" y="24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5"/>
                  </a:lnTo>
                  <a:lnTo>
                    <a:pt x="1" y="40"/>
                  </a:lnTo>
                  <a:lnTo>
                    <a:pt x="4" y="44"/>
                  </a:lnTo>
                  <a:lnTo>
                    <a:pt x="9" y="48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51" y="51"/>
                  </a:lnTo>
                  <a:lnTo>
                    <a:pt x="57" y="51"/>
                  </a:lnTo>
                  <a:lnTo>
                    <a:pt x="62" y="48"/>
                  </a:lnTo>
                  <a:lnTo>
                    <a:pt x="68" y="44"/>
                  </a:lnTo>
                  <a:lnTo>
                    <a:pt x="70" y="40"/>
                  </a:lnTo>
                  <a:lnTo>
                    <a:pt x="72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5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286"/>
            <p:cNvSpPr>
              <a:spLocks/>
            </p:cNvSpPr>
            <p:nvPr/>
          </p:nvSpPr>
          <p:spPr bwMode="auto">
            <a:xfrm>
              <a:off x="7800928" y="4100530"/>
              <a:ext cx="17463" cy="33338"/>
            </a:xfrm>
            <a:custGeom>
              <a:avLst/>
              <a:gdLst>
                <a:gd name="T0" fmla="*/ 0 w 11"/>
                <a:gd name="T1" fmla="*/ 13 h 21"/>
                <a:gd name="T2" fmla="*/ 1 w 11"/>
                <a:gd name="T3" fmla="*/ 17 h 21"/>
                <a:gd name="T4" fmla="*/ 3 w 11"/>
                <a:gd name="T5" fmla="*/ 19 h 21"/>
                <a:gd name="T6" fmla="*/ 5 w 11"/>
                <a:gd name="T7" fmla="*/ 21 h 21"/>
                <a:gd name="T8" fmla="*/ 8 w 11"/>
                <a:gd name="T9" fmla="*/ 19 h 21"/>
                <a:gd name="T10" fmla="*/ 9 w 11"/>
                <a:gd name="T11" fmla="*/ 17 h 21"/>
                <a:gd name="T12" fmla="*/ 11 w 11"/>
                <a:gd name="T13" fmla="*/ 13 h 21"/>
                <a:gd name="T14" fmla="*/ 11 w 11"/>
                <a:gd name="T15" fmla="*/ 12 h 21"/>
                <a:gd name="T16" fmla="*/ 9 w 11"/>
                <a:gd name="T17" fmla="*/ 8 h 21"/>
                <a:gd name="T18" fmla="*/ 8 w 11"/>
                <a:gd name="T19" fmla="*/ 5 h 21"/>
                <a:gd name="T20" fmla="*/ 7 w 11"/>
                <a:gd name="T21" fmla="*/ 2 h 21"/>
                <a:gd name="T22" fmla="*/ 5 w 11"/>
                <a:gd name="T23" fmla="*/ 1 h 21"/>
                <a:gd name="T24" fmla="*/ 5 w 11"/>
                <a:gd name="T25" fmla="*/ 0 h 21"/>
                <a:gd name="T26" fmla="*/ 5 w 11"/>
                <a:gd name="T27" fmla="*/ 1 h 21"/>
                <a:gd name="T28" fmla="*/ 4 w 11"/>
                <a:gd name="T29" fmla="*/ 2 h 21"/>
                <a:gd name="T30" fmla="*/ 3 w 11"/>
                <a:gd name="T31" fmla="*/ 5 h 21"/>
                <a:gd name="T32" fmla="*/ 1 w 11"/>
                <a:gd name="T33" fmla="*/ 8 h 21"/>
                <a:gd name="T34" fmla="*/ 0 w 11"/>
                <a:gd name="T35" fmla="*/ 12 h 21"/>
                <a:gd name="T36" fmla="*/ 0 w 11"/>
                <a:gd name="T3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1">
                  <a:moveTo>
                    <a:pt x="0" y="13"/>
                  </a:moveTo>
                  <a:lnTo>
                    <a:pt x="1" y="17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8" y="19"/>
                  </a:lnTo>
                  <a:lnTo>
                    <a:pt x="9" y="17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9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287"/>
            <p:cNvSpPr>
              <a:spLocks/>
            </p:cNvSpPr>
            <p:nvPr/>
          </p:nvSpPr>
          <p:spPr bwMode="auto">
            <a:xfrm>
              <a:off x="7834215" y="4108413"/>
              <a:ext cx="14288" cy="31749"/>
            </a:xfrm>
            <a:custGeom>
              <a:avLst/>
              <a:gdLst>
                <a:gd name="T0" fmla="*/ 0 w 9"/>
                <a:gd name="T1" fmla="*/ 13 h 20"/>
                <a:gd name="T2" fmla="*/ 0 w 9"/>
                <a:gd name="T3" fmla="*/ 17 h 20"/>
                <a:gd name="T4" fmla="*/ 3 w 9"/>
                <a:gd name="T5" fmla="*/ 20 h 20"/>
                <a:gd name="T6" fmla="*/ 5 w 9"/>
                <a:gd name="T7" fmla="*/ 20 h 20"/>
                <a:gd name="T8" fmla="*/ 8 w 9"/>
                <a:gd name="T9" fmla="*/ 20 h 20"/>
                <a:gd name="T10" fmla="*/ 9 w 9"/>
                <a:gd name="T11" fmla="*/ 17 h 20"/>
                <a:gd name="T12" fmla="*/ 9 w 9"/>
                <a:gd name="T13" fmla="*/ 13 h 20"/>
                <a:gd name="T14" fmla="*/ 9 w 9"/>
                <a:gd name="T15" fmla="*/ 12 h 20"/>
                <a:gd name="T16" fmla="*/ 8 w 9"/>
                <a:gd name="T17" fmla="*/ 8 h 20"/>
                <a:gd name="T18" fmla="*/ 8 w 9"/>
                <a:gd name="T19" fmla="*/ 5 h 20"/>
                <a:gd name="T20" fmla="*/ 7 w 9"/>
                <a:gd name="T21" fmla="*/ 3 h 20"/>
                <a:gd name="T22" fmla="*/ 5 w 9"/>
                <a:gd name="T23" fmla="*/ 0 h 20"/>
                <a:gd name="T24" fmla="*/ 5 w 9"/>
                <a:gd name="T25" fmla="*/ 0 h 20"/>
                <a:gd name="T26" fmla="*/ 4 w 9"/>
                <a:gd name="T27" fmla="*/ 0 h 20"/>
                <a:gd name="T28" fmla="*/ 4 w 9"/>
                <a:gd name="T29" fmla="*/ 3 h 20"/>
                <a:gd name="T30" fmla="*/ 3 w 9"/>
                <a:gd name="T31" fmla="*/ 5 h 20"/>
                <a:gd name="T32" fmla="*/ 1 w 9"/>
                <a:gd name="T33" fmla="*/ 8 h 20"/>
                <a:gd name="T34" fmla="*/ 0 w 9"/>
                <a:gd name="T35" fmla="*/ 12 h 20"/>
                <a:gd name="T36" fmla="*/ 0 w 9"/>
                <a:gd name="T3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20">
                  <a:moveTo>
                    <a:pt x="0" y="13"/>
                  </a:moveTo>
                  <a:lnTo>
                    <a:pt x="0" y="17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8" y="20"/>
                  </a:lnTo>
                  <a:lnTo>
                    <a:pt x="9" y="17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288"/>
            <p:cNvSpPr>
              <a:spLocks/>
            </p:cNvSpPr>
            <p:nvPr/>
          </p:nvSpPr>
          <p:spPr bwMode="auto">
            <a:xfrm>
              <a:off x="7866063" y="4100513"/>
              <a:ext cx="15875" cy="33338"/>
            </a:xfrm>
            <a:custGeom>
              <a:avLst/>
              <a:gdLst>
                <a:gd name="T0" fmla="*/ 0 w 10"/>
                <a:gd name="T1" fmla="*/ 13 h 21"/>
                <a:gd name="T2" fmla="*/ 1 w 10"/>
                <a:gd name="T3" fmla="*/ 17 h 21"/>
                <a:gd name="T4" fmla="*/ 2 w 10"/>
                <a:gd name="T5" fmla="*/ 19 h 21"/>
                <a:gd name="T6" fmla="*/ 5 w 10"/>
                <a:gd name="T7" fmla="*/ 21 h 21"/>
                <a:gd name="T8" fmla="*/ 8 w 10"/>
                <a:gd name="T9" fmla="*/ 19 h 21"/>
                <a:gd name="T10" fmla="*/ 9 w 10"/>
                <a:gd name="T11" fmla="*/ 17 h 21"/>
                <a:gd name="T12" fmla="*/ 10 w 10"/>
                <a:gd name="T13" fmla="*/ 13 h 21"/>
                <a:gd name="T14" fmla="*/ 10 w 10"/>
                <a:gd name="T15" fmla="*/ 12 h 21"/>
                <a:gd name="T16" fmla="*/ 9 w 10"/>
                <a:gd name="T17" fmla="*/ 8 h 21"/>
                <a:gd name="T18" fmla="*/ 8 w 10"/>
                <a:gd name="T19" fmla="*/ 5 h 21"/>
                <a:gd name="T20" fmla="*/ 6 w 10"/>
                <a:gd name="T21" fmla="*/ 2 h 21"/>
                <a:gd name="T22" fmla="*/ 5 w 10"/>
                <a:gd name="T23" fmla="*/ 1 h 21"/>
                <a:gd name="T24" fmla="*/ 5 w 10"/>
                <a:gd name="T25" fmla="*/ 0 h 21"/>
                <a:gd name="T26" fmla="*/ 5 w 10"/>
                <a:gd name="T27" fmla="*/ 1 h 21"/>
                <a:gd name="T28" fmla="*/ 4 w 10"/>
                <a:gd name="T29" fmla="*/ 2 h 21"/>
                <a:gd name="T30" fmla="*/ 2 w 10"/>
                <a:gd name="T31" fmla="*/ 5 h 21"/>
                <a:gd name="T32" fmla="*/ 1 w 10"/>
                <a:gd name="T33" fmla="*/ 8 h 21"/>
                <a:gd name="T34" fmla="*/ 1 w 10"/>
                <a:gd name="T35" fmla="*/ 12 h 21"/>
                <a:gd name="T36" fmla="*/ 0 w 10"/>
                <a:gd name="T3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1">
                  <a:moveTo>
                    <a:pt x="0" y="13"/>
                  </a:moveTo>
                  <a:lnTo>
                    <a:pt x="1" y="17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8" y="19"/>
                  </a:lnTo>
                  <a:lnTo>
                    <a:pt x="9" y="17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5"/>
                  </a:lnTo>
                  <a:lnTo>
                    <a:pt x="1" y="8"/>
                  </a:lnTo>
                  <a:lnTo>
                    <a:pt x="1" y="12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1" name="그룹 400"/>
          <p:cNvGrpSpPr/>
          <p:nvPr/>
        </p:nvGrpSpPr>
        <p:grpSpPr>
          <a:xfrm>
            <a:off x="3949424" y="4706334"/>
            <a:ext cx="146348" cy="142885"/>
            <a:chOff x="6740594" y="4011590"/>
            <a:chExt cx="131715" cy="1285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2" name="Freeform 289"/>
            <p:cNvSpPr>
              <a:spLocks/>
            </p:cNvSpPr>
            <p:nvPr/>
          </p:nvSpPr>
          <p:spPr bwMode="auto">
            <a:xfrm>
              <a:off x="6762828" y="4025901"/>
              <a:ext cx="14288" cy="14288"/>
            </a:xfrm>
            <a:custGeom>
              <a:avLst/>
              <a:gdLst>
                <a:gd name="T0" fmla="*/ 5 w 9"/>
                <a:gd name="T1" fmla="*/ 8 h 9"/>
                <a:gd name="T2" fmla="*/ 6 w 9"/>
                <a:gd name="T3" fmla="*/ 9 h 9"/>
                <a:gd name="T4" fmla="*/ 7 w 9"/>
                <a:gd name="T5" fmla="*/ 8 h 9"/>
                <a:gd name="T6" fmla="*/ 9 w 9"/>
                <a:gd name="T7" fmla="*/ 6 h 9"/>
                <a:gd name="T8" fmla="*/ 7 w 9"/>
                <a:gd name="T9" fmla="*/ 5 h 9"/>
                <a:gd name="T10" fmla="*/ 5 w 9"/>
                <a:gd name="T11" fmla="*/ 1 h 9"/>
                <a:gd name="T12" fmla="*/ 2 w 9"/>
                <a:gd name="T13" fmla="*/ 0 h 9"/>
                <a:gd name="T14" fmla="*/ 1 w 9"/>
                <a:gd name="T15" fmla="*/ 1 h 9"/>
                <a:gd name="T16" fmla="*/ 0 w 9"/>
                <a:gd name="T17" fmla="*/ 2 h 9"/>
                <a:gd name="T18" fmla="*/ 1 w 9"/>
                <a:gd name="T19" fmla="*/ 5 h 9"/>
                <a:gd name="T20" fmla="*/ 5 w 9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9">
                  <a:moveTo>
                    <a:pt x="5" y="8"/>
                  </a:moveTo>
                  <a:lnTo>
                    <a:pt x="6" y="9"/>
                  </a:lnTo>
                  <a:lnTo>
                    <a:pt x="7" y="8"/>
                  </a:lnTo>
                  <a:lnTo>
                    <a:pt x="9" y="6"/>
                  </a:lnTo>
                  <a:lnTo>
                    <a:pt x="7" y="5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290"/>
            <p:cNvSpPr>
              <a:spLocks/>
            </p:cNvSpPr>
            <p:nvPr/>
          </p:nvSpPr>
          <p:spPr bwMode="auto">
            <a:xfrm>
              <a:off x="6740594" y="4067176"/>
              <a:ext cx="17463" cy="7938"/>
            </a:xfrm>
            <a:custGeom>
              <a:avLst/>
              <a:gdLst>
                <a:gd name="T0" fmla="*/ 11 w 11"/>
                <a:gd name="T1" fmla="*/ 3 h 5"/>
                <a:gd name="T2" fmla="*/ 11 w 11"/>
                <a:gd name="T3" fmla="*/ 1 h 5"/>
                <a:gd name="T4" fmla="*/ 8 w 11"/>
                <a:gd name="T5" fmla="*/ 0 h 5"/>
                <a:gd name="T6" fmla="*/ 3 w 11"/>
                <a:gd name="T7" fmla="*/ 0 h 5"/>
                <a:gd name="T8" fmla="*/ 2 w 11"/>
                <a:gd name="T9" fmla="*/ 1 h 5"/>
                <a:gd name="T10" fmla="*/ 0 w 11"/>
                <a:gd name="T11" fmla="*/ 3 h 5"/>
                <a:gd name="T12" fmla="*/ 2 w 11"/>
                <a:gd name="T13" fmla="*/ 5 h 5"/>
                <a:gd name="T14" fmla="*/ 3 w 11"/>
                <a:gd name="T15" fmla="*/ 5 h 5"/>
                <a:gd name="T16" fmla="*/ 8 w 11"/>
                <a:gd name="T17" fmla="*/ 5 h 5"/>
                <a:gd name="T18" fmla="*/ 11 w 11"/>
                <a:gd name="T19" fmla="*/ 5 h 5"/>
                <a:gd name="T20" fmla="*/ 11 w 11"/>
                <a:gd name="T2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11" y="1"/>
                  </a:lnTo>
                  <a:lnTo>
                    <a:pt x="8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5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291"/>
            <p:cNvSpPr>
              <a:spLocks/>
            </p:cNvSpPr>
            <p:nvPr/>
          </p:nvSpPr>
          <p:spPr bwMode="auto">
            <a:xfrm>
              <a:off x="6758020" y="4106863"/>
              <a:ext cx="12700" cy="14288"/>
            </a:xfrm>
            <a:custGeom>
              <a:avLst/>
              <a:gdLst>
                <a:gd name="T0" fmla="*/ 4 w 8"/>
                <a:gd name="T1" fmla="*/ 0 h 9"/>
                <a:gd name="T2" fmla="*/ 0 w 8"/>
                <a:gd name="T3" fmla="*/ 4 h 9"/>
                <a:gd name="T4" fmla="*/ 0 w 8"/>
                <a:gd name="T5" fmla="*/ 6 h 9"/>
                <a:gd name="T6" fmla="*/ 0 w 8"/>
                <a:gd name="T7" fmla="*/ 8 h 9"/>
                <a:gd name="T8" fmla="*/ 1 w 8"/>
                <a:gd name="T9" fmla="*/ 9 h 9"/>
                <a:gd name="T10" fmla="*/ 4 w 8"/>
                <a:gd name="T11" fmla="*/ 8 h 9"/>
                <a:gd name="T12" fmla="*/ 8 w 8"/>
                <a:gd name="T13" fmla="*/ 4 h 9"/>
                <a:gd name="T14" fmla="*/ 8 w 8"/>
                <a:gd name="T15" fmla="*/ 2 h 9"/>
                <a:gd name="T16" fmla="*/ 8 w 8"/>
                <a:gd name="T17" fmla="*/ 0 h 9"/>
                <a:gd name="T18" fmla="*/ 5 w 8"/>
                <a:gd name="T19" fmla="*/ 0 h 9"/>
                <a:gd name="T20" fmla="*/ 4 w 8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4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292"/>
            <p:cNvSpPr>
              <a:spLocks/>
            </p:cNvSpPr>
            <p:nvPr/>
          </p:nvSpPr>
          <p:spPr bwMode="auto">
            <a:xfrm>
              <a:off x="6799296" y="4125899"/>
              <a:ext cx="6350" cy="14288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0 h 9"/>
                <a:gd name="T4" fmla="*/ 0 w 4"/>
                <a:gd name="T5" fmla="*/ 2 h 9"/>
                <a:gd name="T6" fmla="*/ 0 w 4"/>
                <a:gd name="T7" fmla="*/ 7 h 9"/>
                <a:gd name="T8" fmla="*/ 0 w 4"/>
                <a:gd name="T9" fmla="*/ 9 h 9"/>
                <a:gd name="T10" fmla="*/ 3 w 4"/>
                <a:gd name="T11" fmla="*/ 9 h 9"/>
                <a:gd name="T12" fmla="*/ 4 w 4"/>
                <a:gd name="T13" fmla="*/ 9 h 9"/>
                <a:gd name="T14" fmla="*/ 4 w 4"/>
                <a:gd name="T15" fmla="*/ 7 h 9"/>
                <a:gd name="T16" fmla="*/ 4 w 4"/>
                <a:gd name="T17" fmla="*/ 2 h 9"/>
                <a:gd name="T18" fmla="*/ 4 w 4"/>
                <a:gd name="T19" fmla="*/ 0 h 9"/>
                <a:gd name="T20" fmla="*/ 3 w 4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293"/>
            <p:cNvSpPr>
              <a:spLocks/>
            </p:cNvSpPr>
            <p:nvPr/>
          </p:nvSpPr>
          <p:spPr bwMode="auto">
            <a:xfrm>
              <a:off x="6805647" y="4011590"/>
              <a:ext cx="7938" cy="15875"/>
            </a:xfrm>
            <a:custGeom>
              <a:avLst/>
              <a:gdLst>
                <a:gd name="T0" fmla="*/ 3 w 5"/>
                <a:gd name="T1" fmla="*/ 10 h 10"/>
                <a:gd name="T2" fmla="*/ 5 w 5"/>
                <a:gd name="T3" fmla="*/ 9 h 10"/>
                <a:gd name="T4" fmla="*/ 5 w 5"/>
                <a:gd name="T5" fmla="*/ 7 h 10"/>
                <a:gd name="T6" fmla="*/ 5 w 5"/>
                <a:gd name="T7" fmla="*/ 2 h 10"/>
                <a:gd name="T8" fmla="*/ 5 w 5"/>
                <a:gd name="T9" fmla="*/ 1 h 10"/>
                <a:gd name="T10" fmla="*/ 3 w 5"/>
                <a:gd name="T11" fmla="*/ 0 h 10"/>
                <a:gd name="T12" fmla="*/ 1 w 5"/>
                <a:gd name="T13" fmla="*/ 1 h 10"/>
                <a:gd name="T14" fmla="*/ 0 w 5"/>
                <a:gd name="T15" fmla="*/ 2 h 10"/>
                <a:gd name="T16" fmla="*/ 0 w 5"/>
                <a:gd name="T17" fmla="*/ 7 h 10"/>
                <a:gd name="T18" fmla="*/ 1 w 5"/>
                <a:gd name="T19" fmla="*/ 9 h 10"/>
                <a:gd name="T20" fmla="*/ 3 w 5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0">
                  <a:moveTo>
                    <a:pt x="3" y="10"/>
                  </a:moveTo>
                  <a:lnTo>
                    <a:pt x="5" y="9"/>
                  </a:lnTo>
                  <a:lnTo>
                    <a:pt x="5" y="7"/>
                  </a:lnTo>
                  <a:lnTo>
                    <a:pt x="5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294"/>
            <p:cNvSpPr>
              <a:spLocks/>
            </p:cNvSpPr>
            <p:nvPr/>
          </p:nvSpPr>
          <p:spPr bwMode="auto">
            <a:xfrm>
              <a:off x="6837396" y="4113182"/>
              <a:ext cx="14288" cy="12700"/>
            </a:xfrm>
            <a:custGeom>
              <a:avLst/>
              <a:gdLst>
                <a:gd name="T0" fmla="*/ 4 w 9"/>
                <a:gd name="T1" fmla="*/ 0 h 8"/>
                <a:gd name="T2" fmla="*/ 2 w 9"/>
                <a:gd name="T3" fmla="*/ 0 h 8"/>
                <a:gd name="T4" fmla="*/ 1 w 9"/>
                <a:gd name="T5" fmla="*/ 0 h 8"/>
                <a:gd name="T6" fmla="*/ 0 w 9"/>
                <a:gd name="T7" fmla="*/ 2 h 8"/>
                <a:gd name="T8" fmla="*/ 1 w 9"/>
                <a:gd name="T9" fmla="*/ 4 h 8"/>
                <a:gd name="T10" fmla="*/ 4 w 9"/>
                <a:gd name="T11" fmla="*/ 8 h 8"/>
                <a:gd name="T12" fmla="*/ 6 w 9"/>
                <a:gd name="T13" fmla="*/ 8 h 8"/>
                <a:gd name="T14" fmla="*/ 8 w 9"/>
                <a:gd name="T15" fmla="*/ 8 h 8"/>
                <a:gd name="T16" fmla="*/ 9 w 9"/>
                <a:gd name="T17" fmla="*/ 5 h 8"/>
                <a:gd name="T18" fmla="*/ 8 w 9"/>
                <a:gd name="T19" fmla="*/ 4 h 8"/>
                <a:gd name="T20" fmla="*/ 4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5"/>
                  </a:lnTo>
                  <a:lnTo>
                    <a:pt x="8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295"/>
            <p:cNvSpPr>
              <a:spLocks/>
            </p:cNvSpPr>
            <p:nvPr/>
          </p:nvSpPr>
          <p:spPr bwMode="auto">
            <a:xfrm>
              <a:off x="6854846" y="4075082"/>
              <a:ext cx="17463" cy="7938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0 h 5"/>
                <a:gd name="T4" fmla="*/ 0 w 11"/>
                <a:gd name="T5" fmla="*/ 1 h 5"/>
                <a:gd name="T6" fmla="*/ 0 w 11"/>
                <a:gd name="T7" fmla="*/ 3 h 5"/>
                <a:gd name="T8" fmla="*/ 0 w 11"/>
                <a:gd name="T9" fmla="*/ 5 h 5"/>
                <a:gd name="T10" fmla="*/ 3 w 11"/>
                <a:gd name="T11" fmla="*/ 5 h 5"/>
                <a:gd name="T12" fmla="*/ 8 w 11"/>
                <a:gd name="T13" fmla="*/ 5 h 5"/>
                <a:gd name="T14" fmla="*/ 10 w 11"/>
                <a:gd name="T15" fmla="*/ 5 h 5"/>
                <a:gd name="T16" fmla="*/ 11 w 11"/>
                <a:gd name="T17" fmla="*/ 3 h 5"/>
                <a:gd name="T18" fmla="*/ 10 w 11"/>
                <a:gd name="T19" fmla="*/ 1 h 5"/>
                <a:gd name="T20" fmla="*/ 8 w 11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296"/>
            <p:cNvSpPr>
              <a:spLocks/>
            </p:cNvSpPr>
            <p:nvPr/>
          </p:nvSpPr>
          <p:spPr bwMode="auto">
            <a:xfrm>
              <a:off x="6843715" y="4032235"/>
              <a:ext cx="11113" cy="14287"/>
            </a:xfrm>
            <a:custGeom>
              <a:avLst/>
              <a:gdLst>
                <a:gd name="T0" fmla="*/ 4 w 7"/>
                <a:gd name="T1" fmla="*/ 7 h 9"/>
                <a:gd name="T2" fmla="*/ 7 w 7"/>
                <a:gd name="T3" fmla="*/ 4 h 9"/>
                <a:gd name="T4" fmla="*/ 7 w 7"/>
                <a:gd name="T5" fmla="*/ 2 h 9"/>
                <a:gd name="T6" fmla="*/ 7 w 7"/>
                <a:gd name="T7" fmla="*/ 1 h 9"/>
                <a:gd name="T8" fmla="*/ 5 w 7"/>
                <a:gd name="T9" fmla="*/ 0 h 9"/>
                <a:gd name="T10" fmla="*/ 4 w 7"/>
                <a:gd name="T11" fmla="*/ 1 h 9"/>
                <a:gd name="T12" fmla="*/ 0 w 7"/>
                <a:gd name="T13" fmla="*/ 4 h 9"/>
                <a:gd name="T14" fmla="*/ 0 w 7"/>
                <a:gd name="T15" fmla="*/ 6 h 9"/>
                <a:gd name="T16" fmla="*/ 0 w 7"/>
                <a:gd name="T17" fmla="*/ 7 h 9"/>
                <a:gd name="T18" fmla="*/ 2 w 7"/>
                <a:gd name="T19" fmla="*/ 9 h 9"/>
                <a:gd name="T20" fmla="*/ 4 w 7"/>
                <a:gd name="T2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4" y="7"/>
                  </a:moveTo>
                  <a:lnTo>
                    <a:pt x="7" y="4"/>
                  </a:lnTo>
                  <a:lnTo>
                    <a:pt x="7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297"/>
            <p:cNvSpPr>
              <a:spLocks/>
            </p:cNvSpPr>
            <p:nvPr/>
          </p:nvSpPr>
          <p:spPr bwMode="auto">
            <a:xfrm>
              <a:off x="6765926" y="4035426"/>
              <a:ext cx="80963" cy="80963"/>
            </a:xfrm>
            <a:custGeom>
              <a:avLst/>
              <a:gdLst>
                <a:gd name="T0" fmla="*/ 25 w 51"/>
                <a:gd name="T1" fmla="*/ 0 h 51"/>
                <a:gd name="T2" fmla="*/ 13 w 51"/>
                <a:gd name="T3" fmla="*/ 4 h 51"/>
                <a:gd name="T4" fmla="*/ 4 w 51"/>
                <a:gd name="T5" fmla="*/ 12 h 51"/>
                <a:gd name="T6" fmla="*/ 0 w 51"/>
                <a:gd name="T7" fmla="*/ 25 h 51"/>
                <a:gd name="T8" fmla="*/ 4 w 51"/>
                <a:gd name="T9" fmla="*/ 38 h 51"/>
                <a:gd name="T10" fmla="*/ 13 w 51"/>
                <a:gd name="T11" fmla="*/ 47 h 51"/>
                <a:gd name="T12" fmla="*/ 25 w 51"/>
                <a:gd name="T13" fmla="*/ 51 h 51"/>
                <a:gd name="T14" fmla="*/ 38 w 51"/>
                <a:gd name="T15" fmla="*/ 47 h 51"/>
                <a:gd name="T16" fmla="*/ 47 w 51"/>
                <a:gd name="T17" fmla="*/ 38 h 51"/>
                <a:gd name="T18" fmla="*/ 51 w 51"/>
                <a:gd name="T19" fmla="*/ 25 h 51"/>
                <a:gd name="T20" fmla="*/ 47 w 51"/>
                <a:gd name="T21" fmla="*/ 12 h 51"/>
                <a:gd name="T22" fmla="*/ 38 w 51"/>
                <a:gd name="T23" fmla="*/ 4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13" y="4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4" y="38"/>
                  </a:lnTo>
                  <a:lnTo>
                    <a:pt x="13" y="47"/>
                  </a:lnTo>
                  <a:lnTo>
                    <a:pt x="25" y="51"/>
                  </a:lnTo>
                  <a:lnTo>
                    <a:pt x="38" y="47"/>
                  </a:lnTo>
                  <a:lnTo>
                    <a:pt x="47" y="38"/>
                  </a:lnTo>
                  <a:lnTo>
                    <a:pt x="51" y="25"/>
                  </a:lnTo>
                  <a:lnTo>
                    <a:pt x="47" y="12"/>
                  </a:lnTo>
                  <a:lnTo>
                    <a:pt x="38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4238691" y="4706377"/>
            <a:ext cx="142894" cy="142926"/>
            <a:chOff x="7000858" y="4011569"/>
            <a:chExt cx="128605" cy="12863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12" name="Freeform 298"/>
            <p:cNvSpPr>
              <a:spLocks/>
            </p:cNvSpPr>
            <p:nvPr/>
          </p:nvSpPr>
          <p:spPr bwMode="auto">
            <a:xfrm>
              <a:off x="7040563" y="4011569"/>
              <a:ext cx="7938" cy="15875"/>
            </a:xfrm>
            <a:custGeom>
              <a:avLst/>
              <a:gdLst>
                <a:gd name="T0" fmla="*/ 3 w 5"/>
                <a:gd name="T1" fmla="*/ 10 h 10"/>
                <a:gd name="T2" fmla="*/ 5 w 5"/>
                <a:gd name="T3" fmla="*/ 9 h 10"/>
                <a:gd name="T4" fmla="*/ 5 w 5"/>
                <a:gd name="T5" fmla="*/ 7 h 10"/>
                <a:gd name="T6" fmla="*/ 5 w 5"/>
                <a:gd name="T7" fmla="*/ 2 h 10"/>
                <a:gd name="T8" fmla="*/ 5 w 5"/>
                <a:gd name="T9" fmla="*/ 1 h 10"/>
                <a:gd name="T10" fmla="*/ 3 w 5"/>
                <a:gd name="T11" fmla="*/ 0 h 10"/>
                <a:gd name="T12" fmla="*/ 1 w 5"/>
                <a:gd name="T13" fmla="*/ 1 h 10"/>
                <a:gd name="T14" fmla="*/ 0 w 5"/>
                <a:gd name="T15" fmla="*/ 2 h 10"/>
                <a:gd name="T16" fmla="*/ 0 w 5"/>
                <a:gd name="T17" fmla="*/ 7 h 10"/>
                <a:gd name="T18" fmla="*/ 1 w 5"/>
                <a:gd name="T19" fmla="*/ 9 h 10"/>
                <a:gd name="T20" fmla="*/ 3 w 5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0">
                  <a:moveTo>
                    <a:pt x="3" y="10"/>
                  </a:moveTo>
                  <a:lnTo>
                    <a:pt x="5" y="9"/>
                  </a:lnTo>
                  <a:lnTo>
                    <a:pt x="5" y="7"/>
                  </a:lnTo>
                  <a:lnTo>
                    <a:pt x="5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299"/>
            <p:cNvSpPr>
              <a:spLocks/>
            </p:cNvSpPr>
            <p:nvPr/>
          </p:nvSpPr>
          <p:spPr bwMode="auto">
            <a:xfrm>
              <a:off x="7011988" y="4027444"/>
              <a:ext cx="11113" cy="12700"/>
            </a:xfrm>
            <a:custGeom>
              <a:avLst/>
              <a:gdLst>
                <a:gd name="T0" fmla="*/ 4 w 7"/>
                <a:gd name="T1" fmla="*/ 8 h 8"/>
                <a:gd name="T2" fmla="*/ 5 w 7"/>
                <a:gd name="T3" fmla="*/ 8 h 8"/>
                <a:gd name="T4" fmla="*/ 7 w 7"/>
                <a:gd name="T5" fmla="*/ 8 h 8"/>
                <a:gd name="T6" fmla="*/ 7 w 7"/>
                <a:gd name="T7" fmla="*/ 7 h 8"/>
                <a:gd name="T8" fmla="*/ 7 w 7"/>
                <a:gd name="T9" fmla="*/ 4 h 8"/>
                <a:gd name="T10" fmla="*/ 4 w 7"/>
                <a:gd name="T11" fmla="*/ 0 h 8"/>
                <a:gd name="T12" fmla="*/ 2 w 7"/>
                <a:gd name="T13" fmla="*/ 0 h 8"/>
                <a:gd name="T14" fmla="*/ 0 w 7"/>
                <a:gd name="T15" fmla="*/ 0 h 8"/>
                <a:gd name="T16" fmla="*/ 0 w 7"/>
                <a:gd name="T17" fmla="*/ 3 h 8"/>
                <a:gd name="T18" fmla="*/ 0 w 7"/>
                <a:gd name="T19" fmla="*/ 4 h 8"/>
                <a:gd name="T20" fmla="*/ 4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lnTo>
                    <a:pt x="5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300"/>
            <p:cNvSpPr>
              <a:spLocks/>
            </p:cNvSpPr>
            <p:nvPr/>
          </p:nvSpPr>
          <p:spPr bwMode="auto">
            <a:xfrm>
              <a:off x="7000858" y="4060781"/>
              <a:ext cx="17463" cy="635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0 w 11"/>
                <a:gd name="T5" fmla="*/ 0 h 4"/>
                <a:gd name="T6" fmla="*/ 0 w 11"/>
                <a:gd name="T7" fmla="*/ 1 h 4"/>
                <a:gd name="T8" fmla="*/ 0 w 11"/>
                <a:gd name="T9" fmla="*/ 4 h 4"/>
                <a:gd name="T10" fmla="*/ 3 w 11"/>
                <a:gd name="T11" fmla="*/ 4 h 4"/>
                <a:gd name="T12" fmla="*/ 8 w 11"/>
                <a:gd name="T13" fmla="*/ 4 h 4"/>
                <a:gd name="T14" fmla="*/ 9 w 11"/>
                <a:gd name="T15" fmla="*/ 4 h 4"/>
                <a:gd name="T16" fmla="*/ 11 w 11"/>
                <a:gd name="T17" fmla="*/ 1 h 4"/>
                <a:gd name="T18" fmla="*/ 9 w 11"/>
                <a:gd name="T19" fmla="*/ 0 h 4"/>
                <a:gd name="T20" fmla="*/ 8 w 11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301"/>
            <p:cNvSpPr>
              <a:spLocks/>
            </p:cNvSpPr>
            <p:nvPr/>
          </p:nvSpPr>
          <p:spPr bwMode="auto">
            <a:xfrm>
              <a:off x="7067533" y="4021114"/>
              <a:ext cx="14288" cy="14288"/>
            </a:xfrm>
            <a:custGeom>
              <a:avLst/>
              <a:gdLst>
                <a:gd name="T0" fmla="*/ 5 w 9"/>
                <a:gd name="T1" fmla="*/ 8 h 9"/>
                <a:gd name="T2" fmla="*/ 8 w 9"/>
                <a:gd name="T3" fmla="*/ 4 h 9"/>
                <a:gd name="T4" fmla="*/ 9 w 9"/>
                <a:gd name="T5" fmla="*/ 3 h 9"/>
                <a:gd name="T6" fmla="*/ 8 w 9"/>
                <a:gd name="T7" fmla="*/ 1 h 9"/>
                <a:gd name="T8" fmla="*/ 7 w 9"/>
                <a:gd name="T9" fmla="*/ 0 h 9"/>
                <a:gd name="T10" fmla="*/ 5 w 9"/>
                <a:gd name="T11" fmla="*/ 1 h 9"/>
                <a:gd name="T12" fmla="*/ 1 w 9"/>
                <a:gd name="T13" fmla="*/ 4 h 9"/>
                <a:gd name="T14" fmla="*/ 0 w 9"/>
                <a:gd name="T15" fmla="*/ 7 h 9"/>
                <a:gd name="T16" fmla="*/ 1 w 9"/>
                <a:gd name="T17" fmla="*/ 8 h 9"/>
                <a:gd name="T18" fmla="*/ 3 w 9"/>
                <a:gd name="T19" fmla="*/ 9 h 9"/>
                <a:gd name="T20" fmla="*/ 5 w 9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9">
                  <a:moveTo>
                    <a:pt x="5" y="8"/>
                  </a:moveTo>
                  <a:lnTo>
                    <a:pt x="8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302"/>
            <p:cNvSpPr>
              <a:spLocks/>
            </p:cNvSpPr>
            <p:nvPr/>
          </p:nvSpPr>
          <p:spPr bwMode="auto">
            <a:xfrm>
              <a:off x="7026258" y="4035421"/>
              <a:ext cx="46038" cy="38099"/>
            </a:xfrm>
            <a:custGeom>
              <a:avLst/>
              <a:gdLst>
                <a:gd name="T0" fmla="*/ 17 w 29"/>
                <a:gd name="T1" fmla="*/ 17 h 24"/>
                <a:gd name="T2" fmla="*/ 18 w 29"/>
                <a:gd name="T3" fmla="*/ 19 h 24"/>
                <a:gd name="T4" fmla="*/ 23 w 29"/>
                <a:gd name="T5" fmla="*/ 13 h 24"/>
                <a:gd name="T6" fmla="*/ 29 w 29"/>
                <a:gd name="T7" fmla="*/ 11 h 24"/>
                <a:gd name="T8" fmla="*/ 26 w 29"/>
                <a:gd name="T9" fmla="*/ 5 h 24"/>
                <a:gd name="T10" fmla="*/ 23 w 29"/>
                <a:gd name="T11" fmla="*/ 3 h 24"/>
                <a:gd name="T12" fmla="*/ 19 w 29"/>
                <a:gd name="T13" fmla="*/ 0 h 24"/>
                <a:gd name="T14" fmla="*/ 14 w 29"/>
                <a:gd name="T15" fmla="*/ 0 h 24"/>
                <a:gd name="T16" fmla="*/ 10 w 29"/>
                <a:gd name="T17" fmla="*/ 0 h 24"/>
                <a:gd name="T18" fmla="*/ 5 w 29"/>
                <a:gd name="T19" fmla="*/ 3 h 24"/>
                <a:gd name="T20" fmla="*/ 2 w 29"/>
                <a:gd name="T21" fmla="*/ 7 h 24"/>
                <a:gd name="T22" fmla="*/ 0 w 29"/>
                <a:gd name="T23" fmla="*/ 11 h 24"/>
                <a:gd name="T24" fmla="*/ 0 w 29"/>
                <a:gd name="T25" fmla="*/ 16 h 24"/>
                <a:gd name="T26" fmla="*/ 0 w 29"/>
                <a:gd name="T27" fmla="*/ 20 h 24"/>
                <a:gd name="T28" fmla="*/ 2 w 29"/>
                <a:gd name="T29" fmla="*/ 24 h 24"/>
                <a:gd name="T30" fmla="*/ 6 w 29"/>
                <a:gd name="T31" fmla="*/ 21 h 24"/>
                <a:gd name="T32" fmla="*/ 12 w 29"/>
                <a:gd name="T33" fmla="*/ 19 h 24"/>
                <a:gd name="T34" fmla="*/ 17 w 29"/>
                <a:gd name="T3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4">
                  <a:moveTo>
                    <a:pt x="17" y="17"/>
                  </a:moveTo>
                  <a:lnTo>
                    <a:pt x="18" y="19"/>
                  </a:lnTo>
                  <a:lnTo>
                    <a:pt x="23" y="13"/>
                  </a:lnTo>
                  <a:lnTo>
                    <a:pt x="29" y="11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1"/>
                  </a:lnTo>
                  <a:lnTo>
                    <a:pt x="12" y="19"/>
                  </a:lnTo>
                  <a:lnTo>
                    <a:pt x="17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303"/>
            <p:cNvSpPr>
              <a:spLocks/>
            </p:cNvSpPr>
            <p:nvPr/>
          </p:nvSpPr>
          <p:spPr bwMode="auto">
            <a:xfrm>
              <a:off x="7018338" y="4060826"/>
              <a:ext cx="111125" cy="79375"/>
            </a:xfrm>
            <a:custGeom>
              <a:avLst/>
              <a:gdLst>
                <a:gd name="T0" fmla="*/ 65 w 70"/>
                <a:gd name="T1" fmla="*/ 25 h 50"/>
                <a:gd name="T2" fmla="*/ 65 w 70"/>
                <a:gd name="T3" fmla="*/ 20 h 50"/>
                <a:gd name="T4" fmla="*/ 65 w 70"/>
                <a:gd name="T5" fmla="*/ 14 h 50"/>
                <a:gd name="T6" fmla="*/ 62 w 70"/>
                <a:gd name="T7" fmla="*/ 9 h 50"/>
                <a:gd name="T8" fmla="*/ 60 w 70"/>
                <a:gd name="T9" fmla="*/ 5 h 50"/>
                <a:gd name="T10" fmla="*/ 56 w 70"/>
                <a:gd name="T11" fmla="*/ 3 h 50"/>
                <a:gd name="T12" fmla="*/ 51 w 70"/>
                <a:gd name="T13" fmla="*/ 0 h 50"/>
                <a:gd name="T14" fmla="*/ 45 w 70"/>
                <a:gd name="T15" fmla="*/ 0 h 50"/>
                <a:gd name="T16" fmla="*/ 39 w 70"/>
                <a:gd name="T17" fmla="*/ 0 h 50"/>
                <a:gd name="T18" fmla="*/ 34 w 70"/>
                <a:gd name="T19" fmla="*/ 3 h 50"/>
                <a:gd name="T20" fmla="*/ 30 w 70"/>
                <a:gd name="T21" fmla="*/ 7 h 50"/>
                <a:gd name="T22" fmla="*/ 27 w 70"/>
                <a:gd name="T23" fmla="*/ 10 h 50"/>
                <a:gd name="T24" fmla="*/ 24 w 70"/>
                <a:gd name="T25" fmla="*/ 10 h 50"/>
                <a:gd name="T26" fmla="*/ 22 w 70"/>
                <a:gd name="T27" fmla="*/ 9 h 50"/>
                <a:gd name="T28" fmla="*/ 17 w 70"/>
                <a:gd name="T29" fmla="*/ 10 h 50"/>
                <a:gd name="T30" fmla="*/ 13 w 70"/>
                <a:gd name="T31" fmla="*/ 13 h 50"/>
                <a:gd name="T32" fmla="*/ 10 w 70"/>
                <a:gd name="T33" fmla="*/ 17 h 50"/>
                <a:gd name="T34" fmla="*/ 9 w 70"/>
                <a:gd name="T35" fmla="*/ 22 h 50"/>
                <a:gd name="T36" fmla="*/ 5 w 70"/>
                <a:gd name="T37" fmla="*/ 25 h 50"/>
                <a:gd name="T38" fmla="*/ 2 w 70"/>
                <a:gd name="T39" fmla="*/ 27 h 50"/>
                <a:gd name="T40" fmla="*/ 0 w 70"/>
                <a:gd name="T41" fmla="*/ 31 h 50"/>
                <a:gd name="T42" fmla="*/ 0 w 70"/>
                <a:gd name="T43" fmla="*/ 35 h 50"/>
                <a:gd name="T44" fmla="*/ 0 w 70"/>
                <a:gd name="T45" fmla="*/ 39 h 50"/>
                <a:gd name="T46" fmla="*/ 3 w 70"/>
                <a:gd name="T47" fmla="*/ 44 h 50"/>
                <a:gd name="T48" fmla="*/ 7 w 70"/>
                <a:gd name="T49" fmla="*/ 47 h 50"/>
                <a:gd name="T50" fmla="*/ 13 w 70"/>
                <a:gd name="T51" fmla="*/ 50 h 50"/>
                <a:gd name="T52" fmla="*/ 19 w 70"/>
                <a:gd name="T53" fmla="*/ 50 h 50"/>
                <a:gd name="T54" fmla="*/ 51 w 70"/>
                <a:gd name="T55" fmla="*/ 50 h 50"/>
                <a:gd name="T56" fmla="*/ 56 w 70"/>
                <a:gd name="T57" fmla="*/ 50 h 50"/>
                <a:gd name="T58" fmla="*/ 62 w 70"/>
                <a:gd name="T59" fmla="*/ 47 h 50"/>
                <a:gd name="T60" fmla="*/ 66 w 70"/>
                <a:gd name="T61" fmla="*/ 44 h 50"/>
                <a:gd name="T62" fmla="*/ 69 w 70"/>
                <a:gd name="T63" fmla="*/ 39 h 50"/>
                <a:gd name="T64" fmla="*/ 70 w 70"/>
                <a:gd name="T65" fmla="*/ 35 h 50"/>
                <a:gd name="T66" fmla="*/ 70 w 70"/>
                <a:gd name="T67" fmla="*/ 31 h 50"/>
                <a:gd name="T68" fmla="*/ 68 w 70"/>
                <a:gd name="T69" fmla="*/ 27 h 50"/>
                <a:gd name="T70" fmla="*/ 65 w 70"/>
                <a:gd name="T7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50">
                  <a:moveTo>
                    <a:pt x="65" y="25"/>
                  </a:moveTo>
                  <a:lnTo>
                    <a:pt x="65" y="20"/>
                  </a:lnTo>
                  <a:lnTo>
                    <a:pt x="65" y="14"/>
                  </a:lnTo>
                  <a:lnTo>
                    <a:pt x="62" y="9"/>
                  </a:lnTo>
                  <a:lnTo>
                    <a:pt x="60" y="5"/>
                  </a:lnTo>
                  <a:lnTo>
                    <a:pt x="56" y="3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7" y="10"/>
                  </a:lnTo>
                  <a:lnTo>
                    <a:pt x="24" y="10"/>
                  </a:lnTo>
                  <a:lnTo>
                    <a:pt x="22" y="9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10" y="17"/>
                  </a:lnTo>
                  <a:lnTo>
                    <a:pt x="9" y="22"/>
                  </a:lnTo>
                  <a:lnTo>
                    <a:pt x="5" y="25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44"/>
                  </a:lnTo>
                  <a:lnTo>
                    <a:pt x="7" y="47"/>
                  </a:lnTo>
                  <a:lnTo>
                    <a:pt x="13" y="50"/>
                  </a:lnTo>
                  <a:lnTo>
                    <a:pt x="19" y="50"/>
                  </a:lnTo>
                  <a:lnTo>
                    <a:pt x="51" y="50"/>
                  </a:lnTo>
                  <a:lnTo>
                    <a:pt x="56" y="50"/>
                  </a:lnTo>
                  <a:lnTo>
                    <a:pt x="62" y="47"/>
                  </a:lnTo>
                  <a:lnTo>
                    <a:pt x="66" y="44"/>
                  </a:lnTo>
                  <a:lnTo>
                    <a:pt x="69" y="39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8" y="27"/>
                  </a:lnTo>
                  <a:lnTo>
                    <a:pt x="65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8" name="Freeform 304"/>
          <p:cNvSpPr>
            <a:spLocks/>
          </p:cNvSpPr>
          <p:nvPr/>
        </p:nvSpPr>
        <p:spPr bwMode="auto">
          <a:xfrm>
            <a:off x="1093706" y="4993874"/>
            <a:ext cx="125236" cy="142875"/>
          </a:xfrm>
          <a:custGeom>
            <a:avLst/>
            <a:gdLst>
              <a:gd name="T0" fmla="*/ 66 w 71"/>
              <a:gd name="T1" fmla="*/ 25 h 81"/>
              <a:gd name="T2" fmla="*/ 66 w 71"/>
              <a:gd name="T3" fmla="*/ 20 h 81"/>
              <a:gd name="T4" fmla="*/ 66 w 71"/>
              <a:gd name="T5" fmla="*/ 15 h 81"/>
              <a:gd name="T6" fmla="*/ 63 w 71"/>
              <a:gd name="T7" fmla="*/ 9 h 81"/>
              <a:gd name="T8" fmla="*/ 60 w 71"/>
              <a:gd name="T9" fmla="*/ 5 h 81"/>
              <a:gd name="T10" fmla="*/ 56 w 71"/>
              <a:gd name="T11" fmla="*/ 3 h 81"/>
              <a:gd name="T12" fmla="*/ 51 w 71"/>
              <a:gd name="T13" fmla="*/ 0 h 81"/>
              <a:gd name="T14" fmla="*/ 46 w 71"/>
              <a:gd name="T15" fmla="*/ 0 h 81"/>
              <a:gd name="T16" fmla="*/ 39 w 71"/>
              <a:gd name="T17" fmla="*/ 0 h 81"/>
              <a:gd name="T18" fmla="*/ 36 w 71"/>
              <a:gd name="T19" fmla="*/ 3 h 81"/>
              <a:gd name="T20" fmla="*/ 30 w 71"/>
              <a:gd name="T21" fmla="*/ 7 h 81"/>
              <a:gd name="T22" fmla="*/ 28 w 71"/>
              <a:gd name="T23" fmla="*/ 11 h 81"/>
              <a:gd name="T24" fmla="*/ 25 w 71"/>
              <a:gd name="T25" fmla="*/ 11 h 81"/>
              <a:gd name="T26" fmla="*/ 22 w 71"/>
              <a:gd name="T27" fmla="*/ 11 h 81"/>
              <a:gd name="T28" fmla="*/ 18 w 71"/>
              <a:gd name="T29" fmla="*/ 11 h 81"/>
              <a:gd name="T30" fmla="*/ 15 w 71"/>
              <a:gd name="T31" fmla="*/ 13 h 81"/>
              <a:gd name="T32" fmla="*/ 11 w 71"/>
              <a:gd name="T33" fmla="*/ 17 h 81"/>
              <a:gd name="T34" fmla="*/ 11 w 71"/>
              <a:gd name="T35" fmla="*/ 22 h 81"/>
              <a:gd name="T36" fmla="*/ 5 w 71"/>
              <a:gd name="T37" fmla="*/ 25 h 81"/>
              <a:gd name="T38" fmla="*/ 3 w 71"/>
              <a:gd name="T39" fmla="*/ 28 h 81"/>
              <a:gd name="T40" fmla="*/ 0 w 71"/>
              <a:gd name="T41" fmla="*/ 32 h 81"/>
              <a:gd name="T42" fmla="*/ 0 w 71"/>
              <a:gd name="T43" fmla="*/ 36 h 81"/>
              <a:gd name="T44" fmla="*/ 1 w 71"/>
              <a:gd name="T45" fmla="*/ 41 h 81"/>
              <a:gd name="T46" fmla="*/ 4 w 71"/>
              <a:gd name="T47" fmla="*/ 45 h 81"/>
              <a:gd name="T48" fmla="*/ 8 w 71"/>
              <a:gd name="T49" fmla="*/ 47 h 81"/>
              <a:gd name="T50" fmla="*/ 13 w 71"/>
              <a:gd name="T51" fmla="*/ 50 h 81"/>
              <a:gd name="T52" fmla="*/ 20 w 71"/>
              <a:gd name="T53" fmla="*/ 51 h 81"/>
              <a:gd name="T54" fmla="*/ 22 w 71"/>
              <a:gd name="T55" fmla="*/ 51 h 81"/>
              <a:gd name="T56" fmla="*/ 15 w 71"/>
              <a:gd name="T57" fmla="*/ 60 h 81"/>
              <a:gd name="T58" fmla="*/ 28 w 71"/>
              <a:gd name="T59" fmla="*/ 60 h 81"/>
              <a:gd name="T60" fmla="*/ 15 w 71"/>
              <a:gd name="T61" fmla="*/ 81 h 81"/>
              <a:gd name="T62" fmla="*/ 46 w 71"/>
              <a:gd name="T63" fmla="*/ 56 h 81"/>
              <a:gd name="T64" fmla="*/ 30 w 71"/>
              <a:gd name="T65" fmla="*/ 56 h 81"/>
              <a:gd name="T66" fmla="*/ 36 w 71"/>
              <a:gd name="T67" fmla="*/ 51 h 81"/>
              <a:gd name="T68" fmla="*/ 51 w 71"/>
              <a:gd name="T69" fmla="*/ 51 h 81"/>
              <a:gd name="T70" fmla="*/ 58 w 71"/>
              <a:gd name="T71" fmla="*/ 50 h 81"/>
              <a:gd name="T72" fmla="*/ 63 w 71"/>
              <a:gd name="T73" fmla="*/ 47 h 81"/>
              <a:gd name="T74" fmla="*/ 67 w 71"/>
              <a:gd name="T75" fmla="*/ 45 h 81"/>
              <a:gd name="T76" fmla="*/ 71 w 71"/>
              <a:gd name="T77" fmla="*/ 41 h 81"/>
              <a:gd name="T78" fmla="*/ 71 w 71"/>
              <a:gd name="T79" fmla="*/ 36 h 81"/>
              <a:gd name="T80" fmla="*/ 71 w 71"/>
              <a:gd name="T81" fmla="*/ 32 h 81"/>
              <a:gd name="T82" fmla="*/ 68 w 71"/>
              <a:gd name="T83" fmla="*/ 28 h 81"/>
              <a:gd name="T84" fmla="*/ 66 w 71"/>
              <a:gd name="T85" fmla="*/ 2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81">
                <a:moveTo>
                  <a:pt x="66" y="25"/>
                </a:moveTo>
                <a:lnTo>
                  <a:pt x="66" y="20"/>
                </a:lnTo>
                <a:lnTo>
                  <a:pt x="66" y="15"/>
                </a:lnTo>
                <a:lnTo>
                  <a:pt x="63" y="9"/>
                </a:lnTo>
                <a:lnTo>
                  <a:pt x="60" y="5"/>
                </a:lnTo>
                <a:lnTo>
                  <a:pt x="56" y="3"/>
                </a:lnTo>
                <a:lnTo>
                  <a:pt x="51" y="0"/>
                </a:lnTo>
                <a:lnTo>
                  <a:pt x="46" y="0"/>
                </a:lnTo>
                <a:lnTo>
                  <a:pt x="39" y="0"/>
                </a:lnTo>
                <a:lnTo>
                  <a:pt x="36" y="3"/>
                </a:lnTo>
                <a:lnTo>
                  <a:pt x="30" y="7"/>
                </a:lnTo>
                <a:lnTo>
                  <a:pt x="28" y="11"/>
                </a:lnTo>
                <a:lnTo>
                  <a:pt x="25" y="11"/>
                </a:lnTo>
                <a:lnTo>
                  <a:pt x="22" y="11"/>
                </a:lnTo>
                <a:lnTo>
                  <a:pt x="18" y="11"/>
                </a:lnTo>
                <a:lnTo>
                  <a:pt x="15" y="13"/>
                </a:lnTo>
                <a:lnTo>
                  <a:pt x="11" y="17"/>
                </a:lnTo>
                <a:lnTo>
                  <a:pt x="11" y="22"/>
                </a:lnTo>
                <a:lnTo>
                  <a:pt x="5" y="25"/>
                </a:lnTo>
                <a:lnTo>
                  <a:pt x="3" y="28"/>
                </a:lnTo>
                <a:lnTo>
                  <a:pt x="0" y="32"/>
                </a:lnTo>
                <a:lnTo>
                  <a:pt x="0" y="36"/>
                </a:lnTo>
                <a:lnTo>
                  <a:pt x="1" y="41"/>
                </a:lnTo>
                <a:lnTo>
                  <a:pt x="4" y="45"/>
                </a:lnTo>
                <a:lnTo>
                  <a:pt x="8" y="47"/>
                </a:lnTo>
                <a:lnTo>
                  <a:pt x="13" y="50"/>
                </a:lnTo>
                <a:lnTo>
                  <a:pt x="20" y="51"/>
                </a:lnTo>
                <a:lnTo>
                  <a:pt x="22" y="51"/>
                </a:lnTo>
                <a:lnTo>
                  <a:pt x="15" y="60"/>
                </a:lnTo>
                <a:lnTo>
                  <a:pt x="28" y="60"/>
                </a:lnTo>
                <a:lnTo>
                  <a:pt x="15" y="81"/>
                </a:lnTo>
                <a:lnTo>
                  <a:pt x="46" y="56"/>
                </a:lnTo>
                <a:lnTo>
                  <a:pt x="30" y="56"/>
                </a:lnTo>
                <a:lnTo>
                  <a:pt x="36" y="51"/>
                </a:lnTo>
                <a:lnTo>
                  <a:pt x="51" y="51"/>
                </a:lnTo>
                <a:lnTo>
                  <a:pt x="58" y="50"/>
                </a:lnTo>
                <a:lnTo>
                  <a:pt x="63" y="47"/>
                </a:lnTo>
                <a:lnTo>
                  <a:pt x="67" y="45"/>
                </a:lnTo>
                <a:lnTo>
                  <a:pt x="71" y="41"/>
                </a:lnTo>
                <a:lnTo>
                  <a:pt x="71" y="36"/>
                </a:lnTo>
                <a:lnTo>
                  <a:pt x="71" y="32"/>
                </a:lnTo>
                <a:lnTo>
                  <a:pt x="68" y="28"/>
                </a:lnTo>
                <a:lnTo>
                  <a:pt x="66" y="2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19" name="그룹 418"/>
          <p:cNvGrpSpPr/>
          <p:nvPr/>
        </p:nvGrpSpPr>
        <p:grpSpPr>
          <a:xfrm>
            <a:off x="1363567" y="4993850"/>
            <a:ext cx="125271" cy="142770"/>
            <a:chOff x="4412945" y="4270606"/>
            <a:chExt cx="112737" cy="12850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0" name="Freeform 305"/>
            <p:cNvSpPr>
              <a:spLocks/>
            </p:cNvSpPr>
            <p:nvPr/>
          </p:nvSpPr>
          <p:spPr bwMode="auto">
            <a:xfrm>
              <a:off x="4412976" y="4270606"/>
              <a:ext cx="112706" cy="80968"/>
            </a:xfrm>
            <a:custGeom>
              <a:avLst/>
              <a:gdLst>
                <a:gd name="T0" fmla="*/ 66 w 71"/>
                <a:gd name="T1" fmla="*/ 25 h 51"/>
                <a:gd name="T2" fmla="*/ 66 w 71"/>
                <a:gd name="T3" fmla="*/ 20 h 51"/>
                <a:gd name="T4" fmla="*/ 66 w 71"/>
                <a:gd name="T5" fmla="*/ 15 h 51"/>
                <a:gd name="T6" fmla="*/ 63 w 71"/>
                <a:gd name="T7" fmla="*/ 9 h 51"/>
                <a:gd name="T8" fmla="*/ 61 w 71"/>
                <a:gd name="T9" fmla="*/ 5 h 51"/>
                <a:gd name="T10" fmla="*/ 55 w 71"/>
                <a:gd name="T11" fmla="*/ 3 h 51"/>
                <a:gd name="T12" fmla="*/ 51 w 71"/>
                <a:gd name="T13" fmla="*/ 0 h 51"/>
                <a:gd name="T14" fmla="*/ 46 w 71"/>
                <a:gd name="T15" fmla="*/ 0 h 51"/>
                <a:gd name="T16" fmla="*/ 40 w 71"/>
                <a:gd name="T17" fmla="*/ 0 h 51"/>
                <a:gd name="T18" fmla="*/ 34 w 71"/>
                <a:gd name="T19" fmla="*/ 3 h 51"/>
                <a:gd name="T20" fmla="*/ 30 w 71"/>
                <a:gd name="T21" fmla="*/ 7 h 51"/>
                <a:gd name="T22" fmla="*/ 28 w 71"/>
                <a:gd name="T23" fmla="*/ 11 h 51"/>
                <a:gd name="T24" fmla="*/ 25 w 71"/>
                <a:gd name="T25" fmla="*/ 11 h 51"/>
                <a:gd name="T26" fmla="*/ 23 w 71"/>
                <a:gd name="T27" fmla="*/ 11 h 51"/>
                <a:gd name="T28" fmla="*/ 17 w 71"/>
                <a:gd name="T29" fmla="*/ 11 h 51"/>
                <a:gd name="T30" fmla="*/ 13 w 71"/>
                <a:gd name="T31" fmla="*/ 13 h 51"/>
                <a:gd name="T32" fmla="*/ 11 w 71"/>
                <a:gd name="T33" fmla="*/ 17 h 51"/>
                <a:gd name="T34" fmla="*/ 9 w 71"/>
                <a:gd name="T35" fmla="*/ 22 h 51"/>
                <a:gd name="T36" fmla="*/ 6 w 71"/>
                <a:gd name="T37" fmla="*/ 25 h 51"/>
                <a:gd name="T38" fmla="*/ 3 w 71"/>
                <a:gd name="T39" fmla="*/ 28 h 51"/>
                <a:gd name="T40" fmla="*/ 0 w 71"/>
                <a:gd name="T41" fmla="*/ 32 h 51"/>
                <a:gd name="T42" fmla="*/ 0 w 71"/>
                <a:gd name="T43" fmla="*/ 36 h 51"/>
                <a:gd name="T44" fmla="*/ 0 w 71"/>
                <a:gd name="T45" fmla="*/ 41 h 51"/>
                <a:gd name="T46" fmla="*/ 4 w 71"/>
                <a:gd name="T47" fmla="*/ 45 h 51"/>
                <a:gd name="T48" fmla="*/ 8 w 71"/>
                <a:gd name="T49" fmla="*/ 47 h 51"/>
                <a:gd name="T50" fmla="*/ 13 w 71"/>
                <a:gd name="T51" fmla="*/ 50 h 51"/>
                <a:gd name="T52" fmla="*/ 20 w 71"/>
                <a:gd name="T53" fmla="*/ 51 h 51"/>
                <a:gd name="T54" fmla="*/ 50 w 71"/>
                <a:gd name="T55" fmla="*/ 51 h 51"/>
                <a:gd name="T56" fmla="*/ 57 w 71"/>
                <a:gd name="T57" fmla="*/ 50 h 51"/>
                <a:gd name="T58" fmla="*/ 63 w 71"/>
                <a:gd name="T59" fmla="*/ 47 h 51"/>
                <a:gd name="T60" fmla="*/ 67 w 71"/>
                <a:gd name="T61" fmla="*/ 45 h 51"/>
                <a:gd name="T62" fmla="*/ 70 w 71"/>
                <a:gd name="T63" fmla="*/ 41 h 51"/>
                <a:gd name="T64" fmla="*/ 71 w 71"/>
                <a:gd name="T65" fmla="*/ 36 h 51"/>
                <a:gd name="T66" fmla="*/ 71 w 71"/>
                <a:gd name="T67" fmla="*/ 32 h 51"/>
                <a:gd name="T68" fmla="*/ 68 w 71"/>
                <a:gd name="T69" fmla="*/ 28 h 51"/>
                <a:gd name="T70" fmla="*/ 66 w 71"/>
                <a:gd name="T7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51">
                  <a:moveTo>
                    <a:pt x="66" y="25"/>
                  </a:moveTo>
                  <a:lnTo>
                    <a:pt x="66" y="20"/>
                  </a:lnTo>
                  <a:lnTo>
                    <a:pt x="66" y="15"/>
                  </a:lnTo>
                  <a:lnTo>
                    <a:pt x="63" y="9"/>
                  </a:lnTo>
                  <a:lnTo>
                    <a:pt x="61" y="5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8" y="11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17" y="11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6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8" y="47"/>
                  </a:lnTo>
                  <a:lnTo>
                    <a:pt x="13" y="50"/>
                  </a:lnTo>
                  <a:lnTo>
                    <a:pt x="20" y="51"/>
                  </a:lnTo>
                  <a:lnTo>
                    <a:pt x="50" y="51"/>
                  </a:lnTo>
                  <a:lnTo>
                    <a:pt x="57" y="50"/>
                  </a:lnTo>
                  <a:lnTo>
                    <a:pt x="63" y="47"/>
                  </a:lnTo>
                  <a:lnTo>
                    <a:pt x="67" y="45"/>
                  </a:lnTo>
                  <a:lnTo>
                    <a:pt x="70" y="41"/>
                  </a:lnTo>
                  <a:lnTo>
                    <a:pt x="71" y="36"/>
                  </a:lnTo>
                  <a:lnTo>
                    <a:pt x="71" y="32"/>
                  </a:lnTo>
                  <a:lnTo>
                    <a:pt x="68" y="28"/>
                  </a:lnTo>
                  <a:lnTo>
                    <a:pt x="66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306"/>
            <p:cNvSpPr>
              <a:spLocks/>
            </p:cNvSpPr>
            <p:nvPr/>
          </p:nvSpPr>
          <p:spPr bwMode="auto">
            <a:xfrm>
              <a:off x="4412976" y="4359465"/>
              <a:ext cx="6350" cy="6351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  <a:gd name="T16" fmla="*/ 3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307"/>
            <p:cNvSpPr>
              <a:spLocks/>
            </p:cNvSpPr>
            <p:nvPr/>
          </p:nvSpPr>
          <p:spPr bwMode="auto">
            <a:xfrm>
              <a:off x="4436786" y="4359476"/>
              <a:ext cx="7938" cy="6351"/>
            </a:xfrm>
            <a:custGeom>
              <a:avLst/>
              <a:gdLst>
                <a:gd name="T0" fmla="*/ 2 w 5"/>
                <a:gd name="T1" fmla="*/ 0 h 4"/>
                <a:gd name="T2" fmla="*/ 1 w 5"/>
                <a:gd name="T3" fmla="*/ 0 h 4"/>
                <a:gd name="T4" fmla="*/ 0 w 5"/>
                <a:gd name="T5" fmla="*/ 2 h 4"/>
                <a:gd name="T6" fmla="*/ 1 w 5"/>
                <a:gd name="T7" fmla="*/ 4 h 4"/>
                <a:gd name="T8" fmla="*/ 2 w 5"/>
                <a:gd name="T9" fmla="*/ 4 h 4"/>
                <a:gd name="T10" fmla="*/ 5 w 5"/>
                <a:gd name="T11" fmla="*/ 4 h 4"/>
                <a:gd name="T12" fmla="*/ 5 w 5"/>
                <a:gd name="T13" fmla="*/ 2 h 4"/>
                <a:gd name="T14" fmla="*/ 5 w 5"/>
                <a:gd name="T15" fmla="*/ 0 h 4"/>
                <a:gd name="T16" fmla="*/ 2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308"/>
            <p:cNvSpPr>
              <a:spLocks/>
            </p:cNvSpPr>
            <p:nvPr/>
          </p:nvSpPr>
          <p:spPr bwMode="auto">
            <a:xfrm>
              <a:off x="4460597" y="4359520"/>
              <a:ext cx="9524" cy="6351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0 h 4"/>
                <a:gd name="T4" fmla="*/ 0 w 6"/>
                <a:gd name="T5" fmla="*/ 2 h 4"/>
                <a:gd name="T6" fmla="*/ 0 w 6"/>
                <a:gd name="T7" fmla="*/ 4 h 4"/>
                <a:gd name="T8" fmla="*/ 3 w 6"/>
                <a:gd name="T9" fmla="*/ 4 h 4"/>
                <a:gd name="T10" fmla="*/ 4 w 6"/>
                <a:gd name="T11" fmla="*/ 4 h 4"/>
                <a:gd name="T12" fmla="*/ 6 w 6"/>
                <a:gd name="T13" fmla="*/ 2 h 4"/>
                <a:gd name="T14" fmla="*/ 4 w 6"/>
                <a:gd name="T15" fmla="*/ 0 h 4"/>
                <a:gd name="T16" fmla="*/ 3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309"/>
            <p:cNvSpPr>
              <a:spLocks/>
            </p:cNvSpPr>
            <p:nvPr/>
          </p:nvSpPr>
          <p:spPr bwMode="auto">
            <a:xfrm>
              <a:off x="4485995" y="4359494"/>
              <a:ext cx="6350" cy="6351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  <a:gd name="T16" fmla="*/ 3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310"/>
            <p:cNvSpPr>
              <a:spLocks/>
            </p:cNvSpPr>
            <p:nvPr/>
          </p:nvSpPr>
          <p:spPr bwMode="auto">
            <a:xfrm>
              <a:off x="4427261" y="4375370"/>
              <a:ext cx="9524" cy="7938"/>
            </a:xfrm>
            <a:custGeom>
              <a:avLst/>
              <a:gdLst>
                <a:gd name="T0" fmla="*/ 3 w 6"/>
                <a:gd name="T1" fmla="*/ 0 h 5"/>
                <a:gd name="T2" fmla="*/ 2 w 6"/>
                <a:gd name="T3" fmla="*/ 1 h 5"/>
                <a:gd name="T4" fmla="*/ 0 w 6"/>
                <a:gd name="T5" fmla="*/ 2 h 5"/>
                <a:gd name="T6" fmla="*/ 2 w 6"/>
                <a:gd name="T7" fmla="*/ 5 h 5"/>
                <a:gd name="T8" fmla="*/ 3 w 6"/>
                <a:gd name="T9" fmla="*/ 5 h 5"/>
                <a:gd name="T10" fmla="*/ 6 w 6"/>
                <a:gd name="T11" fmla="*/ 5 h 5"/>
                <a:gd name="T12" fmla="*/ 6 w 6"/>
                <a:gd name="T13" fmla="*/ 2 h 5"/>
                <a:gd name="T14" fmla="*/ 6 w 6"/>
                <a:gd name="T15" fmla="*/ 1 h 5"/>
                <a:gd name="T16" fmla="*/ 3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2" y="1"/>
                  </a:lnTo>
                  <a:lnTo>
                    <a:pt x="0" y="2"/>
                  </a:lnTo>
                  <a:lnTo>
                    <a:pt x="2" y="5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311"/>
            <p:cNvSpPr>
              <a:spLocks/>
            </p:cNvSpPr>
            <p:nvPr/>
          </p:nvSpPr>
          <p:spPr bwMode="auto">
            <a:xfrm>
              <a:off x="4452660" y="4375370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1 h 5"/>
                <a:gd name="T4" fmla="*/ 0 w 5"/>
                <a:gd name="T5" fmla="*/ 2 h 5"/>
                <a:gd name="T6" fmla="*/ 2 w 5"/>
                <a:gd name="T7" fmla="*/ 5 h 5"/>
                <a:gd name="T8" fmla="*/ 3 w 5"/>
                <a:gd name="T9" fmla="*/ 5 h 5"/>
                <a:gd name="T10" fmla="*/ 4 w 5"/>
                <a:gd name="T11" fmla="*/ 5 h 5"/>
                <a:gd name="T12" fmla="*/ 5 w 5"/>
                <a:gd name="T13" fmla="*/ 2 h 5"/>
                <a:gd name="T14" fmla="*/ 4 w 5"/>
                <a:gd name="T15" fmla="*/ 1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2" y="1"/>
                  </a:lnTo>
                  <a:lnTo>
                    <a:pt x="0" y="2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312"/>
            <p:cNvSpPr>
              <a:spLocks/>
            </p:cNvSpPr>
            <p:nvPr/>
          </p:nvSpPr>
          <p:spPr bwMode="auto">
            <a:xfrm>
              <a:off x="4478059" y="4375351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1 h 5"/>
                <a:gd name="T4" fmla="*/ 0 w 5"/>
                <a:gd name="T5" fmla="*/ 2 h 5"/>
                <a:gd name="T6" fmla="*/ 0 w 5"/>
                <a:gd name="T7" fmla="*/ 5 h 5"/>
                <a:gd name="T8" fmla="*/ 3 w 5"/>
                <a:gd name="T9" fmla="*/ 5 h 5"/>
                <a:gd name="T10" fmla="*/ 4 w 5"/>
                <a:gd name="T11" fmla="*/ 5 h 5"/>
                <a:gd name="T12" fmla="*/ 5 w 5"/>
                <a:gd name="T13" fmla="*/ 2 h 5"/>
                <a:gd name="T14" fmla="*/ 4 w 5"/>
                <a:gd name="T15" fmla="*/ 1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313"/>
            <p:cNvSpPr>
              <a:spLocks/>
            </p:cNvSpPr>
            <p:nvPr/>
          </p:nvSpPr>
          <p:spPr bwMode="auto">
            <a:xfrm>
              <a:off x="4500249" y="4375345"/>
              <a:ext cx="9524" cy="7938"/>
            </a:xfrm>
            <a:custGeom>
              <a:avLst/>
              <a:gdLst>
                <a:gd name="T0" fmla="*/ 3 w 6"/>
                <a:gd name="T1" fmla="*/ 0 h 5"/>
                <a:gd name="T2" fmla="*/ 2 w 6"/>
                <a:gd name="T3" fmla="*/ 1 h 5"/>
                <a:gd name="T4" fmla="*/ 0 w 6"/>
                <a:gd name="T5" fmla="*/ 2 h 5"/>
                <a:gd name="T6" fmla="*/ 2 w 6"/>
                <a:gd name="T7" fmla="*/ 5 h 5"/>
                <a:gd name="T8" fmla="*/ 3 w 6"/>
                <a:gd name="T9" fmla="*/ 5 h 5"/>
                <a:gd name="T10" fmla="*/ 6 w 6"/>
                <a:gd name="T11" fmla="*/ 5 h 5"/>
                <a:gd name="T12" fmla="*/ 6 w 6"/>
                <a:gd name="T13" fmla="*/ 2 h 5"/>
                <a:gd name="T14" fmla="*/ 6 w 6"/>
                <a:gd name="T15" fmla="*/ 1 h 5"/>
                <a:gd name="T16" fmla="*/ 3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2" y="1"/>
                  </a:lnTo>
                  <a:lnTo>
                    <a:pt x="0" y="2"/>
                  </a:lnTo>
                  <a:lnTo>
                    <a:pt x="2" y="5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314"/>
            <p:cNvSpPr>
              <a:spLocks/>
            </p:cNvSpPr>
            <p:nvPr/>
          </p:nvSpPr>
          <p:spPr bwMode="auto">
            <a:xfrm>
              <a:off x="4412945" y="4391169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0 w 4"/>
                <a:gd name="T3" fmla="*/ 1 h 5"/>
                <a:gd name="T4" fmla="*/ 0 w 4"/>
                <a:gd name="T5" fmla="*/ 3 h 5"/>
                <a:gd name="T6" fmla="*/ 0 w 4"/>
                <a:gd name="T7" fmla="*/ 4 h 5"/>
                <a:gd name="T8" fmla="*/ 3 w 4"/>
                <a:gd name="T9" fmla="*/ 5 h 5"/>
                <a:gd name="T10" fmla="*/ 4 w 4"/>
                <a:gd name="T11" fmla="*/ 4 h 5"/>
                <a:gd name="T12" fmla="*/ 4 w 4"/>
                <a:gd name="T13" fmla="*/ 3 h 5"/>
                <a:gd name="T14" fmla="*/ 4 w 4"/>
                <a:gd name="T15" fmla="*/ 1 h 5"/>
                <a:gd name="T16" fmla="*/ 3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315"/>
            <p:cNvSpPr>
              <a:spLocks/>
            </p:cNvSpPr>
            <p:nvPr/>
          </p:nvSpPr>
          <p:spPr bwMode="auto">
            <a:xfrm>
              <a:off x="4436759" y="4390896"/>
              <a:ext cx="7937" cy="7938"/>
            </a:xfrm>
            <a:custGeom>
              <a:avLst/>
              <a:gdLst>
                <a:gd name="T0" fmla="*/ 2 w 5"/>
                <a:gd name="T1" fmla="*/ 0 h 5"/>
                <a:gd name="T2" fmla="*/ 1 w 5"/>
                <a:gd name="T3" fmla="*/ 1 h 5"/>
                <a:gd name="T4" fmla="*/ 0 w 5"/>
                <a:gd name="T5" fmla="*/ 3 h 5"/>
                <a:gd name="T6" fmla="*/ 1 w 5"/>
                <a:gd name="T7" fmla="*/ 4 h 5"/>
                <a:gd name="T8" fmla="*/ 2 w 5"/>
                <a:gd name="T9" fmla="*/ 5 h 5"/>
                <a:gd name="T10" fmla="*/ 5 w 5"/>
                <a:gd name="T11" fmla="*/ 4 h 5"/>
                <a:gd name="T12" fmla="*/ 5 w 5"/>
                <a:gd name="T13" fmla="*/ 3 h 5"/>
                <a:gd name="T14" fmla="*/ 5 w 5"/>
                <a:gd name="T15" fmla="*/ 1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316"/>
            <p:cNvSpPr>
              <a:spLocks/>
            </p:cNvSpPr>
            <p:nvPr/>
          </p:nvSpPr>
          <p:spPr bwMode="auto">
            <a:xfrm>
              <a:off x="4460579" y="4391060"/>
              <a:ext cx="9524" cy="7938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1 h 5"/>
                <a:gd name="T4" fmla="*/ 0 w 6"/>
                <a:gd name="T5" fmla="*/ 3 h 5"/>
                <a:gd name="T6" fmla="*/ 0 w 6"/>
                <a:gd name="T7" fmla="*/ 4 h 5"/>
                <a:gd name="T8" fmla="*/ 3 w 6"/>
                <a:gd name="T9" fmla="*/ 5 h 5"/>
                <a:gd name="T10" fmla="*/ 4 w 6"/>
                <a:gd name="T11" fmla="*/ 4 h 5"/>
                <a:gd name="T12" fmla="*/ 6 w 6"/>
                <a:gd name="T13" fmla="*/ 3 h 5"/>
                <a:gd name="T14" fmla="*/ 4 w 6"/>
                <a:gd name="T15" fmla="*/ 1 h 5"/>
                <a:gd name="T16" fmla="*/ 3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4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317"/>
            <p:cNvSpPr>
              <a:spLocks/>
            </p:cNvSpPr>
            <p:nvPr/>
          </p:nvSpPr>
          <p:spPr bwMode="auto">
            <a:xfrm>
              <a:off x="4486276" y="4391026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0 w 4"/>
                <a:gd name="T3" fmla="*/ 1 h 5"/>
                <a:gd name="T4" fmla="*/ 0 w 4"/>
                <a:gd name="T5" fmla="*/ 3 h 5"/>
                <a:gd name="T6" fmla="*/ 0 w 4"/>
                <a:gd name="T7" fmla="*/ 4 h 5"/>
                <a:gd name="T8" fmla="*/ 3 w 4"/>
                <a:gd name="T9" fmla="*/ 5 h 5"/>
                <a:gd name="T10" fmla="*/ 4 w 4"/>
                <a:gd name="T11" fmla="*/ 4 h 5"/>
                <a:gd name="T12" fmla="*/ 4 w 4"/>
                <a:gd name="T13" fmla="*/ 3 h 5"/>
                <a:gd name="T14" fmla="*/ 4 w 4"/>
                <a:gd name="T15" fmla="*/ 1 h 5"/>
                <a:gd name="T16" fmla="*/ 3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3" name="그룹 432"/>
          <p:cNvGrpSpPr/>
          <p:nvPr/>
        </p:nvGrpSpPr>
        <p:grpSpPr>
          <a:xfrm>
            <a:off x="1651053" y="4993873"/>
            <a:ext cx="127009" cy="142899"/>
            <a:chOff x="4672014" y="4270355"/>
            <a:chExt cx="114309" cy="12860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4" name="Freeform 318"/>
            <p:cNvSpPr>
              <a:spLocks/>
            </p:cNvSpPr>
            <p:nvPr/>
          </p:nvSpPr>
          <p:spPr bwMode="auto">
            <a:xfrm>
              <a:off x="4672022" y="4270355"/>
              <a:ext cx="114301" cy="80963"/>
            </a:xfrm>
            <a:custGeom>
              <a:avLst/>
              <a:gdLst>
                <a:gd name="T0" fmla="*/ 65 w 72"/>
                <a:gd name="T1" fmla="*/ 25 h 51"/>
                <a:gd name="T2" fmla="*/ 66 w 72"/>
                <a:gd name="T3" fmla="*/ 20 h 51"/>
                <a:gd name="T4" fmla="*/ 65 w 72"/>
                <a:gd name="T5" fmla="*/ 15 h 51"/>
                <a:gd name="T6" fmla="*/ 64 w 72"/>
                <a:gd name="T7" fmla="*/ 9 h 51"/>
                <a:gd name="T8" fmla="*/ 60 w 72"/>
                <a:gd name="T9" fmla="*/ 5 h 51"/>
                <a:gd name="T10" fmla="*/ 56 w 72"/>
                <a:gd name="T11" fmla="*/ 3 h 51"/>
                <a:gd name="T12" fmla="*/ 51 w 72"/>
                <a:gd name="T13" fmla="*/ 0 h 51"/>
                <a:gd name="T14" fmla="*/ 45 w 72"/>
                <a:gd name="T15" fmla="*/ 0 h 51"/>
                <a:gd name="T16" fmla="*/ 40 w 72"/>
                <a:gd name="T17" fmla="*/ 0 h 51"/>
                <a:gd name="T18" fmla="*/ 35 w 72"/>
                <a:gd name="T19" fmla="*/ 3 h 51"/>
                <a:gd name="T20" fmla="*/ 31 w 72"/>
                <a:gd name="T21" fmla="*/ 7 h 51"/>
                <a:gd name="T22" fmla="*/ 27 w 72"/>
                <a:gd name="T23" fmla="*/ 11 h 51"/>
                <a:gd name="T24" fmla="*/ 26 w 72"/>
                <a:gd name="T25" fmla="*/ 11 h 51"/>
                <a:gd name="T26" fmla="*/ 23 w 72"/>
                <a:gd name="T27" fmla="*/ 11 h 51"/>
                <a:gd name="T28" fmla="*/ 18 w 72"/>
                <a:gd name="T29" fmla="*/ 11 h 51"/>
                <a:gd name="T30" fmla="*/ 14 w 72"/>
                <a:gd name="T31" fmla="*/ 13 h 51"/>
                <a:gd name="T32" fmla="*/ 11 w 72"/>
                <a:gd name="T33" fmla="*/ 17 h 51"/>
                <a:gd name="T34" fmla="*/ 10 w 72"/>
                <a:gd name="T35" fmla="*/ 22 h 51"/>
                <a:gd name="T36" fmla="*/ 6 w 72"/>
                <a:gd name="T37" fmla="*/ 25 h 51"/>
                <a:gd name="T38" fmla="*/ 2 w 72"/>
                <a:gd name="T39" fmla="*/ 28 h 51"/>
                <a:gd name="T40" fmla="*/ 1 w 72"/>
                <a:gd name="T41" fmla="*/ 32 h 51"/>
                <a:gd name="T42" fmla="*/ 0 w 72"/>
                <a:gd name="T43" fmla="*/ 36 h 51"/>
                <a:gd name="T44" fmla="*/ 1 w 72"/>
                <a:gd name="T45" fmla="*/ 41 h 51"/>
                <a:gd name="T46" fmla="*/ 4 w 72"/>
                <a:gd name="T47" fmla="*/ 45 h 51"/>
                <a:gd name="T48" fmla="*/ 7 w 72"/>
                <a:gd name="T49" fmla="*/ 47 h 51"/>
                <a:gd name="T50" fmla="*/ 14 w 72"/>
                <a:gd name="T51" fmla="*/ 50 h 51"/>
                <a:gd name="T52" fmla="*/ 21 w 72"/>
                <a:gd name="T53" fmla="*/ 51 h 51"/>
                <a:gd name="T54" fmla="*/ 51 w 72"/>
                <a:gd name="T55" fmla="*/ 51 h 51"/>
                <a:gd name="T56" fmla="*/ 57 w 72"/>
                <a:gd name="T57" fmla="*/ 50 h 51"/>
                <a:gd name="T58" fmla="*/ 62 w 72"/>
                <a:gd name="T59" fmla="*/ 47 h 51"/>
                <a:gd name="T60" fmla="*/ 68 w 72"/>
                <a:gd name="T61" fmla="*/ 45 h 51"/>
                <a:gd name="T62" fmla="*/ 70 w 72"/>
                <a:gd name="T63" fmla="*/ 41 h 51"/>
                <a:gd name="T64" fmla="*/ 72 w 72"/>
                <a:gd name="T65" fmla="*/ 36 h 51"/>
                <a:gd name="T66" fmla="*/ 70 w 72"/>
                <a:gd name="T67" fmla="*/ 32 h 51"/>
                <a:gd name="T68" fmla="*/ 69 w 72"/>
                <a:gd name="T69" fmla="*/ 28 h 51"/>
                <a:gd name="T70" fmla="*/ 65 w 72"/>
                <a:gd name="T7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51">
                  <a:moveTo>
                    <a:pt x="65" y="25"/>
                  </a:moveTo>
                  <a:lnTo>
                    <a:pt x="66" y="20"/>
                  </a:lnTo>
                  <a:lnTo>
                    <a:pt x="65" y="15"/>
                  </a:lnTo>
                  <a:lnTo>
                    <a:pt x="64" y="9"/>
                  </a:lnTo>
                  <a:lnTo>
                    <a:pt x="60" y="5"/>
                  </a:lnTo>
                  <a:lnTo>
                    <a:pt x="56" y="3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3"/>
                  </a:lnTo>
                  <a:lnTo>
                    <a:pt x="31" y="7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18" y="11"/>
                  </a:lnTo>
                  <a:lnTo>
                    <a:pt x="14" y="13"/>
                  </a:lnTo>
                  <a:lnTo>
                    <a:pt x="11" y="17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28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4" y="45"/>
                  </a:lnTo>
                  <a:lnTo>
                    <a:pt x="7" y="47"/>
                  </a:lnTo>
                  <a:lnTo>
                    <a:pt x="14" y="50"/>
                  </a:lnTo>
                  <a:lnTo>
                    <a:pt x="21" y="51"/>
                  </a:lnTo>
                  <a:lnTo>
                    <a:pt x="51" y="51"/>
                  </a:lnTo>
                  <a:lnTo>
                    <a:pt x="57" y="50"/>
                  </a:lnTo>
                  <a:lnTo>
                    <a:pt x="62" y="47"/>
                  </a:lnTo>
                  <a:lnTo>
                    <a:pt x="68" y="45"/>
                  </a:lnTo>
                  <a:lnTo>
                    <a:pt x="70" y="41"/>
                  </a:lnTo>
                  <a:lnTo>
                    <a:pt x="72" y="36"/>
                  </a:lnTo>
                  <a:lnTo>
                    <a:pt x="70" y="32"/>
                  </a:lnTo>
                  <a:lnTo>
                    <a:pt x="69" y="28"/>
                  </a:lnTo>
                  <a:lnTo>
                    <a:pt x="65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319"/>
            <p:cNvSpPr>
              <a:spLocks/>
            </p:cNvSpPr>
            <p:nvPr/>
          </p:nvSpPr>
          <p:spPr bwMode="auto">
            <a:xfrm>
              <a:off x="4672014" y="4375129"/>
              <a:ext cx="23813" cy="23813"/>
            </a:xfrm>
            <a:custGeom>
              <a:avLst/>
              <a:gdLst>
                <a:gd name="T0" fmla="*/ 7 w 15"/>
                <a:gd name="T1" fmla="*/ 0 h 15"/>
                <a:gd name="T2" fmla="*/ 5 w 15"/>
                <a:gd name="T3" fmla="*/ 1 h 15"/>
                <a:gd name="T4" fmla="*/ 2 w 15"/>
                <a:gd name="T5" fmla="*/ 2 h 15"/>
                <a:gd name="T6" fmla="*/ 1 w 15"/>
                <a:gd name="T7" fmla="*/ 5 h 15"/>
                <a:gd name="T8" fmla="*/ 0 w 15"/>
                <a:gd name="T9" fmla="*/ 7 h 15"/>
                <a:gd name="T10" fmla="*/ 1 w 15"/>
                <a:gd name="T11" fmla="*/ 10 h 15"/>
                <a:gd name="T12" fmla="*/ 2 w 15"/>
                <a:gd name="T13" fmla="*/ 13 h 15"/>
                <a:gd name="T14" fmla="*/ 5 w 15"/>
                <a:gd name="T15" fmla="*/ 15 h 15"/>
                <a:gd name="T16" fmla="*/ 7 w 15"/>
                <a:gd name="T17" fmla="*/ 15 h 15"/>
                <a:gd name="T18" fmla="*/ 10 w 15"/>
                <a:gd name="T19" fmla="*/ 15 h 15"/>
                <a:gd name="T20" fmla="*/ 13 w 15"/>
                <a:gd name="T21" fmla="*/ 13 h 15"/>
                <a:gd name="T22" fmla="*/ 14 w 15"/>
                <a:gd name="T23" fmla="*/ 10 h 15"/>
                <a:gd name="T24" fmla="*/ 15 w 15"/>
                <a:gd name="T25" fmla="*/ 7 h 15"/>
                <a:gd name="T26" fmla="*/ 14 w 15"/>
                <a:gd name="T27" fmla="*/ 5 h 15"/>
                <a:gd name="T28" fmla="*/ 13 w 15"/>
                <a:gd name="T29" fmla="*/ 2 h 15"/>
                <a:gd name="T30" fmla="*/ 10 w 15"/>
                <a:gd name="T31" fmla="*/ 1 h 15"/>
                <a:gd name="T32" fmla="*/ 7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320"/>
            <p:cNvSpPr>
              <a:spLocks/>
            </p:cNvSpPr>
            <p:nvPr/>
          </p:nvSpPr>
          <p:spPr bwMode="auto">
            <a:xfrm>
              <a:off x="4713248" y="4359228"/>
              <a:ext cx="22225" cy="23813"/>
            </a:xfrm>
            <a:custGeom>
              <a:avLst/>
              <a:gdLst>
                <a:gd name="T0" fmla="*/ 6 w 14"/>
                <a:gd name="T1" fmla="*/ 0 h 15"/>
                <a:gd name="T2" fmla="*/ 4 w 14"/>
                <a:gd name="T3" fmla="*/ 0 h 15"/>
                <a:gd name="T4" fmla="*/ 1 w 14"/>
                <a:gd name="T5" fmla="*/ 2 h 15"/>
                <a:gd name="T6" fmla="*/ 0 w 14"/>
                <a:gd name="T7" fmla="*/ 4 h 15"/>
                <a:gd name="T8" fmla="*/ 0 w 14"/>
                <a:gd name="T9" fmla="*/ 7 h 15"/>
                <a:gd name="T10" fmla="*/ 0 w 14"/>
                <a:gd name="T11" fmla="*/ 11 h 15"/>
                <a:gd name="T12" fmla="*/ 1 w 14"/>
                <a:gd name="T13" fmla="*/ 12 h 15"/>
                <a:gd name="T14" fmla="*/ 4 w 14"/>
                <a:gd name="T15" fmla="*/ 15 h 15"/>
                <a:gd name="T16" fmla="*/ 6 w 14"/>
                <a:gd name="T17" fmla="*/ 15 h 15"/>
                <a:gd name="T18" fmla="*/ 10 w 14"/>
                <a:gd name="T19" fmla="*/ 15 h 15"/>
                <a:gd name="T20" fmla="*/ 13 w 14"/>
                <a:gd name="T21" fmla="*/ 12 h 15"/>
                <a:gd name="T22" fmla="*/ 14 w 14"/>
                <a:gd name="T23" fmla="*/ 11 h 15"/>
                <a:gd name="T24" fmla="*/ 14 w 14"/>
                <a:gd name="T25" fmla="*/ 7 h 15"/>
                <a:gd name="T26" fmla="*/ 14 w 14"/>
                <a:gd name="T27" fmla="*/ 4 h 15"/>
                <a:gd name="T28" fmla="*/ 13 w 14"/>
                <a:gd name="T29" fmla="*/ 2 h 15"/>
                <a:gd name="T30" fmla="*/ 10 w 14"/>
                <a:gd name="T31" fmla="*/ 0 h 15"/>
                <a:gd name="T32" fmla="*/ 6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10" y="15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321"/>
            <p:cNvSpPr>
              <a:spLocks/>
            </p:cNvSpPr>
            <p:nvPr/>
          </p:nvSpPr>
          <p:spPr bwMode="auto">
            <a:xfrm>
              <a:off x="4752976" y="4375151"/>
              <a:ext cx="23813" cy="23813"/>
            </a:xfrm>
            <a:custGeom>
              <a:avLst/>
              <a:gdLst>
                <a:gd name="T0" fmla="*/ 8 w 15"/>
                <a:gd name="T1" fmla="*/ 0 h 15"/>
                <a:gd name="T2" fmla="*/ 5 w 15"/>
                <a:gd name="T3" fmla="*/ 1 h 15"/>
                <a:gd name="T4" fmla="*/ 2 w 15"/>
                <a:gd name="T5" fmla="*/ 2 h 15"/>
                <a:gd name="T6" fmla="*/ 0 w 15"/>
                <a:gd name="T7" fmla="*/ 5 h 15"/>
                <a:gd name="T8" fmla="*/ 0 w 15"/>
                <a:gd name="T9" fmla="*/ 7 h 15"/>
                <a:gd name="T10" fmla="*/ 0 w 15"/>
                <a:gd name="T11" fmla="*/ 10 h 15"/>
                <a:gd name="T12" fmla="*/ 2 w 15"/>
                <a:gd name="T13" fmla="*/ 13 h 15"/>
                <a:gd name="T14" fmla="*/ 5 w 15"/>
                <a:gd name="T15" fmla="*/ 15 h 15"/>
                <a:gd name="T16" fmla="*/ 8 w 15"/>
                <a:gd name="T17" fmla="*/ 15 h 15"/>
                <a:gd name="T18" fmla="*/ 10 w 15"/>
                <a:gd name="T19" fmla="*/ 15 h 15"/>
                <a:gd name="T20" fmla="*/ 13 w 15"/>
                <a:gd name="T21" fmla="*/ 13 h 15"/>
                <a:gd name="T22" fmla="*/ 14 w 15"/>
                <a:gd name="T23" fmla="*/ 10 h 15"/>
                <a:gd name="T24" fmla="*/ 15 w 15"/>
                <a:gd name="T25" fmla="*/ 7 h 15"/>
                <a:gd name="T26" fmla="*/ 14 w 15"/>
                <a:gd name="T27" fmla="*/ 5 h 15"/>
                <a:gd name="T28" fmla="*/ 13 w 15"/>
                <a:gd name="T29" fmla="*/ 2 h 15"/>
                <a:gd name="T30" fmla="*/ 10 w 15"/>
                <a:gd name="T31" fmla="*/ 1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38" name="Freeform 322"/>
          <p:cNvSpPr>
            <a:spLocks noEditPoints="1"/>
          </p:cNvSpPr>
          <p:nvPr/>
        </p:nvSpPr>
        <p:spPr bwMode="auto">
          <a:xfrm>
            <a:off x="1965064" y="4993874"/>
            <a:ext cx="70555" cy="142875"/>
          </a:xfrm>
          <a:custGeom>
            <a:avLst/>
            <a:gdLst>
              <a:gd name="T0" fmla="*/ 31 w 40"/>
              <a:gd name="T1" fmla="*/ 11 h 81"/>
              <a:gd name="T2" fmla="*/ 27 w 40"/>
              <a:gd name="T3" fmla="*/ 3 h 81"/>
              <a:gd name="T4" fmla="*/ 21 w 40"/>
              <a:gd name="T5" fmla="*/ 0 h 81"/>
              <a:gd name="T6" fmla="*/ 13 w 40"/>
              <a:gd name="T7" fmla="*/ 3 h 81"/>
              <a:gd name="T8" fmla="*/ 10 w 40"/>
              <a:gd name="T9" fmla="*/ 11 h 81"/>
              <a:gd name="T10" fmla="*/ 6 w 40"/>
              <a:gd name="T11" fmla="*/ 46 h 81"/>
              <a:gd name="T12" fmla="*/ 1 w 40"/>
              <a:gd name="T13" fmla="*/ 55 h 81"/>
              <a:gd name="T14" fmla="*/ 1 w 40"/>
              <a:gd name="T15" fmla="*/ 67 h 81"/>
              <a:gd name="T16" fmla="*/ 6 w 40"/>
              <a:gd name="T17" fmla="*/ 75 h 81"/>
              <a:gd name="T18" fmla="*/ 15 w 40"/>
              <a:gd name="T19" fmla="*/ 80 h 81"/>
              <a:gd name="T20" fmla="*/ 26 w 40"/>
              <a:gd name="T21" fmla="*/ 80 h 81"/>
              <a:gd name="T22" fmla="*/ 35 w 40"/>
              <a:gd name="T23" fmla="*/ 75 h 81"/>
              <a:gd name="T24" fmla="*/ 40 w 40"/>
              <a:gd name="T25" fmla="*/ 67 h 81"/>
              <a:gd name="T26" fmla="*/ 40 w 40"/>
              <a:gd name="T27" fmla="*/ 55 h 81"/>
              <a:gd name="T28" fmla="*/ 35 w 40"/>
              <a:gd name="T29" fmla="*/ 46 h 81"/>
              <a:gd name="T30" fmla="*/ 15 w 40"/>
              <a:gd name="T31" fmla="*/ 30 h 81"/>
              <a:gd name="T32" fmla="*/ 21 w 40"/>
              <a:gd name="T33" fmla="*/ 25 h 81"/>
              <a:gd name="T34" fmla="*/ 15 w 40"/>
              <a:gd name="T35" fmla="*/ 20 h 81"/>
              <a:gd name="T36" fmla="*/ 21 w 40"/>
              <a:gd name="T37" fmla="*/ 15 h 81"/>
              <a:gd name="T38" fmla="*/ 15 w 40"/>
              <a:gd name="T39" fmla="*/ 11 h 81"/>
              <a:gd name="T40" fmla="*/ 18 w 40"/>
              <a:gd name="T41" fmla="*/ 5 h 81"/>
              <a:gd name="T42" fmla="*/ 23 w 40"/>
              <a:gd name="T43" fmla="*/ 5 h 81"/>
              <a:gd name="T44" fmla="*/ 26 w 40"/>
              <a:gd name="T45" fmla="*/ 11 h 81"/>
              <a:gd name="T46" fmla="*/ 15 w 40"/>
              <a:gd name="T47" fmla="*/ 36 h 81"/>
              <a:gd name="T48" fmla="*/ 21 w 40"/>
              <a:gd name="T49" fmla="*/ 76 h 81"/>
              <a:gd name="T50" fmla="*/ 11 w 40"/>
              <a:gd name="T51" fmla="*/ 73 h 81"/>
              <a:gd name="T52" fmla="*/ 6 w 40"/>
              <a:gd name="T53" fmla="*/ 66 h 81"/>
              <a:gd name="T54" fmla="*/ 5 w 40"/>
              <a:gd name="T55" fmla="*/ 58 h 81"/>
              <a:gd name="T56" fmla="*/ 10 w 40"/>
              <a:gd name="T57" fmla="*/ 67 h 81"/>
              <a:gd name="T58" fmla="*/ 21 w 40"/>
              <a:gd name="T59" fmla="*/ 71 h 81"/>
              <a:gd name="T60" fmla="*/ 30 w 40"/>
              <a:gd name="T61" fmla="*/ 67 h 81"/>
              <a:gd name="T62" fmla="*/ 35 w 40"/>
              <a:gd name="T63" fmla="*/ 58 h 81"/>
              <a:gd name="T64" fmla="*/ 35 w 40"/>
              <a:gd name="T65" fmla="*/ 66 h 81"/>
              <a:gd name="T66" fmla="*/ 30 w 40"/>
              <a:gd name="T67" fmla="*/ 73 h 81"/>
              <a:gd name="T68" fmla="*/ 21 w 40"/>
              <a:gd name="T69" fmla="*/ 7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" h="81">
                <a:moveTo>
                  <a:pt x="31" y="43"/>
                </a:moveTo>
                <a:lnTo>
                  <a:pt x="31" y="11"/>
                </a:lnTo>
                <a:lnTo>
                  <a:pt x="30" y="5"/>
                </a:lnTo>
                <a:lnTo>
                  <a:pt x="27" y="3"/>
                </a:lnTo>
                <a:lnTo>
                  <a:pt x="25" y="0"/>
                </a:lnTo>
                <a:lnTo>
                  <a:pt x="21" y="0"/>
                </a:lnTo>
                <a:lnTo>
                  <a:pt x="17" y="0"/>
                </a:lnTo>
                <a:lnTo>
                  <a:pt x="13" y="3"/>
                </a:lnTo>
                <a:lnTo>
                  <a:pt x="11" y="5"/>
                </a:lnTo>
                <a:lnTo>
                  <a:pt x="10" y="11"/>
                </a:lnTo>
                <a:lnTo>
                  <a:pt x="10" y="43"/>
                </a:lnTo>
                <a:lnTo>
                  <a:pt x="6" y="46"/>
                </a:lnTo>
                <a:lnTo>
                  <a:pt x="2" y="51"/>
                </a:lnTo>
                <a:lnTo>
                  <a:pt x="1" y="55"/>
                </a:lnTo>
                <a:lnTo>
                  <a:pt x="0" y="60"/>
                </a:lnTo>
                <a:lnTo>
                  <a:pt x="1" y="67"/>
                </a:lnTo>
                <a:lnTo>
                  <a:pt x="2" y="71"/>
                </a:lnTo>
                <a:lnTo>
                  <a:pt x="6" y="75"/>
                </a:lnTo>
                <a:lnTo>
                  <a:pt x="10" y="79"/>
                </a:lnTo>
                <a:lnTo>
                  <a:pt x="15" y="80"/>
                </a:lnTo>
                <a:lnTo>
                  <a:pt x="21" y="81"/>
                </a:lnTo>
                <a:lnTo>
                  <a:pt x="26" y="80"/>
                </a:lnTo>
                <a:lnTo>
                  <a:pt x="31" y="79"/>
                </a:lnTo>
                <a:lnTo>
                  <a:pt x="35" y="75"/>
                </a:lnTo>
                <a:lnTo>
                  <a:pt x="38" y="71"/>
                </a:lnTo>
                <a:lnTo>
                  <a:pt x="40" y="67"/>
                </a:lnTo>
                <a:lnTo>
                  <a:pt x="40" y="60"/>
                </a:lnTo>
                <a:lnTo>
                  <a:pt x="40" y="55"/>
                </a:lnTo>
                <a:lnTo>
                  <a:pt x="38" y="51"/>
                </a:lnTo>
                <a:lnTo>
                  <a:pt x="35" y="46"/>
                </a:lnTo>
                <a:lnTo>
                  <a:pt x="31" y="43"/>
                </a:lnTo>
                <a:close/>
                <a:moveTo>
                  <a:pt x="15" y="30"/>
                </a:moveTo>
                <a:lnTo>
                  <a:pt x="21" y="30"/>
                </a:lnTo>
                <a:lnTo>
                  <a:pt x="21" y="25"/>
                </a:lnTo>
                <a:lnTo>
                  <a:pt x="15" y="25"/>
                </a:lnTo>
                <a:lnTo>
                  <a:pt x="15" y="20"/>
                </a:lnTo>
                <a:lnTo>
                  <a:pt x="21" y="20"/>
                </a:lnTo>
                <a:lnTo>
                  <a:pt x="21" y="15"/>
                </a:lnTo>
                <a:lnTo>
                  <a:pt x="15" y="15"/>
                </a:lnTo>
                <a:lnTo>
                  <a:pt x="15" y="11"/>
                </a:lnTo>
                <a:lnTo>
                  <a:pt x="17" y="8"/>
                </a:lnTo>
                <a:lnTo>
                  <a:pt x="18" y="5"/>
                </a:lnTo>
                <a:lnTo>
                  <a:pt x="21" y="5"/>
                </a:lnTo>
                <a:lnTo>
                  <a:pt x="23" y="5"/>
                </a:lnTo>
                <a:lnTo>
                  <a:pt x="25" y="8"/>
                </a:lnTo>
                <a:lnTo>
                  <a:pt x="26" y="11"/>
                </a:lnTo>
                <a:lnTo>
                  <a:pt x="26" y="36"/>
                </a:lnTo>
                <a:lnTo>
                  <a:pt x="15" y="36"/>
                </a:lnTo>
                <a:lnTo>
                  <a:pt x="15" y="30"/>
                </a:lnTo>
                <a:close/>
                <a:moveTo>
                  <a:pt x="21" y="76"/>
                </a:moveTo>
                <a:lnTo>
                  <a:pt x="15" y="75"/>
                </a:lnTo>
                <a:lnTo>
                  <a:pt x="11" y="73"/>
                </a:lnTo>
                <a:lnTo>
                  <a:pt x="8" y="70"/>
                </a:lnTo>
                <a:lnTo>
                  <a:pt x="6" y="66"/>
                </a:lnTo>
                <a:lnTo>
                  <a:pt x="5" y="60"/>
                </a:lnTo>
                <a:lnTo>
                  <a:pt x="5" y="58"/>
                </a:lnTo>
                <a:lnTo>
                  <a:pt x="8" y="63"/>
                </a:lnTo>
                <a:lnTo>
                  <a:pt x="10" y="67"/>
                </a:lnTo>
                <a:lnTo>
                  <a:pt x="15" y="70"/>
                </a:lnTo>
                <a:lnTo>
                  <a:pt x="21" y="71"/>
                </a:lnTo>
                <a:lnTo>
                  <a:pt x="26" y="70"/>
                </a:lnTo>
                <a:lnTo>
                  <a:pt x="30" y="67"/>
                </a:lnTo>
                <a:lnTo>
                  <a:pt x="34" y="63"/>
                </a:lnTo>
                <a:lnTo>
                  <a:pt x="35" y="58"/>
                </a:lnTo>
                <a:lnTo>
                  <a:pt x="36" y="60"/>
                </a:lnTo>
                <a:lnTo>
                  <a:pt x="35" y="66"/>
                </a:lnTo>
                <a:lnTo>
                  <a:pt x="32" y="70"/>
                </a:lnTo>
                <a:lnTo>
                  <a:pt x="30" y="73"/>
                </a:lnTo>
                <a:lnTo>
                  <a:pt x="26" y="75"/>
                </a:lnTo>
                <a:lnTo>
                  <a:pt x="21" y="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9" name="Freeform 323"/>
          <p:cNvSpPr>
            <a:spLocks/>
          </p:cNvSpPr>
          <p:nvPr/>
        </p:nvSpPr>
        <p:spPr bwMode="auto">
          <a:xfrm>
            <a:off x="2234939" y="4993874"/>
            <a:ext cx="134055" cy="142875"/>
          </a:xfrm>
          <a:custGeom>
            <a:avLst/>
            <a:gdLst>
              <a:gd name="T0" fmla="*/ 40 w 76"/>
              <a:gd name="T1" fmla="*/ 3 h 81"/>
              <a:gd name="T2" fmla="*/ 38 w 76"/>
              <a:gd name="T3" fmla="*/ 0 h 81"/>
              <a:gd name="T4" fmla="*/ 35 w 76"/>
              <a:gd name="T5" fmla="*/ 3 h 81"/>
              <a:gd name="T6" fmla="*/ 22 w 76"/>
              <a:gd name="T7" fmla="*/ 9 h 81"/>
              <a:gd name="T8" fmla="*/ 2 w 76"/>
              <a:gd name="T9" fmla="*/ 29 h 81"/>
              <a:gd name="T10" fmla="*/ 0 w 76"/>
              <a:gd name="T11" fmla="*/ 46 h 81"/>
              <a:gd name="T12" fmla="*/ 1 w 76"/>
              <a:gd name="T13" fmla="*/ 42 h 81"/>
              <a:gd name="T14" fmla="*/ 8 w 76"/>
              <a:gd name="T15" fmla="*/ 37 h 81"/>
              <a:gd name="T16" fmla="*/ 17 w 76"/>
              <a:gd name="T17" fmla="*/ 37 h 81"/>
              <a:gd name="T18" fmla="*/ 23 w 76"/>
              <a:gd name="T19" fmla="*/ 42 h 81"/>
              <a:gd name="T20" fmla="*/ 26 w 76"/>
              <a:gd name="T21" fmla="*/ 46 h 81"/>
              <a:gd name="T22" fmla="*/ 29 w 76"/>
              <a:gd name="T23" fmla="*/ 39 h 81"/>
              <a:gd name="T24" fmla="*/ 35 w 76"/>
              <a:gd name="T25" fmla="*/ 36 h 81"/>
              <a:gd name="T26" fmla="*/ 35 w 76"/>
              <a:gd name="T27" fmla="*/ 68 h 81"/>
              <a:gd name="T28" fmla="*/ 34 w 76"/>
              <a:gd name="T29" fmla="*/ 73 h 81"/>
              <a:gd name="T30" fmla="*/ 31 w 76"/>
              <a:gd name="T31" fmla="*/ 76 h 81"/>
              <a:gd name="T32" fmla="*/ 27 w 76"/>
              <a:gd name="T33" fmla="*/ 76 h 81"/>
              <a:gd name="T34" fmla="*/ 22 w 76"/>
              <a:gd name="T35" fmla="*/ 75 h 81"/>
              <a:gd name="T36" fmla="*/ 21 w 76"/>
              <a:gd name="T37" fmla="*/ 71 h 81"/>
              <a:gd name="T38" fmla="*/ 19 w 76"/>
              <a:gd name="T39" fmla="*/ 67 h 81"/>
              <a:gd name="T40" fmla="*/ 16 w 76"/>
              <a:gd name="T41" fmla="*/ 67 h 81"/>
              <a:gd name="T42" fmla="*/ 16 w 76"/>
              <a:gd name="T43" fmla="*/ 71 h 81"/>
              <a:gd name="T44" fmla="*/ 16 w 76"/>
              <a:gd name="T45" fmla="*/ 76 h 81"/>
              <a:gd name="T46" fmla="*/ 19 w 76"/>
              <a:gd name="T47" fmla="*/ 80 h 81"/>
              <a:gd name="T48" fmla="*/ 27 w 76"/>
              <a:gd name="T49" fmla="*/ 81 h 81"/>
              <a:gd name="T50" fmla="*/ 34 w 76"/>
              <a:gd name="T51" fmla="*/ 80 h 81"/>
              <a:gd name="T52" fmla="*/ 38 w 76"/>
              <a:gd name="T53" fmla="*/ 77 h 81"/>
              <a:gd name="T54" fmla="*/ 40 w 76"/>
              <a:gd name="T55" fmla="*/ 70 h 81"/>
              <a:gd name="T56" fmla="*/ 40 w 76"/>
              <a:gd name="T57" fmla="*/ 36 h 81"/>
              <a:gd name="T58" fmla="*/ 47 w 76"/>
              <a:gd name="T59" fmla="*/ 39 h 81"/>
              <a:gd name="T60" fmla="*/ 51 w 76"/>
              <a:gd name="T61" fmla="*/ 46 h 81"/>
              <a:gd name="T62" fmla="*/ 52 w 76"/>
              <a:gd name="T63" fmla="*/ 42 h 81"/>
              <a:gd name="T64" fmla="*/ 59 w 76"/>
              <a:gd name="T65" fmla="*/ 37 h 81"/>
              <a:gd name="T66" fmla="*/ 68 w 76"/>
              <a:gd name="T67" fmla="*/ 37 h 81"/>
              <a:gd name="T68" fmla="*/ 74 w 76"/>
              <a:gd name="T69" fmla="*/ 42 h 81"/>
              <a:gd name="T70" fmla="*/ 76 w 76"/>
              <a:gd name="T71" fmla="*/ 46 h 81"/>
              <a:gd name="T72" fmla="*/ 73 w 76"/>
              <a:gd name="T73" fmla="*/ 29 h 81"/>
              <a:gd name="T74" fmla="*/ 55 w 76"/>
              <a:gd name="T75" fmla="*/ 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" h="81">
                <a:moveTo>
                  <a:pt x="40" y="5"/>
                </a:moveTo>
                <a:lnTo>
                  <a:pt x="40" y="3"/>
                </a:lnTo>
                <a:lnTo>
                  <a:pt x="40" y="0"/>
                </a:lnTo>
                <a:lnTo>
                  <a:pt x="38" y="0"/>
                </a:lnTo>
                <a:lnTo>
                  <a:pt x="36" y="0"/>
                </a:lnTo>
                <a:lnTo>
                  <a:pt x="35" y="3"/>
                </a:lnTo>
                <a:lnTo>
                  <a:pt x="35" y="5"/>
                </a:lnTo>
                <a:lnTo>
                  <a:pt x="22" y="9"/>
                </a:lnTo>
                <a:lnTo>
                  <a:pt x="10" y="17"/>
                </a:lnTo>
                <a:lnTo>
                  <a:pt x="2" y="29"/>
                </a:lnTo>
                <a:lnTo>
                  <a:pt x="0" y="43"/>
                </a:lnTo>
                <a:lnTo>
                  <a:pt x="0" y="46"/>
                </a:lnTo>
                <a:lnTo>
                  <a:pt x="0" y="46"/>
                </a:lnTo>
                <a:lnTo>
                  <a:pt x="1" y="42"/>
                </a:lnTo>
                <a:lnTo>
                  <a:pt x="5" y="38"/>
                </a:lnTo>
                <a:lnTo>
                  <a:pt x="8" y="37"/>
                </a:lnTo>
                <a:lnTo>
                  <a:pt x="13" y="36"/>
                </a:lnTo>
                <a:lnTo>
                  <a:pt x="17" y="37"/>
                </a:lnTo>
                <a:lnTo>
                  <a:pt x="21" y="38"/>
                </a:lnTo>
                <a:lnTo>
                  <a:pt x="23" y="42"/>
                </a:lnTo>
                <a:lnTo>
                  <a:pt x="25" y="46"/>
                </a:lnTo>
                <a:lnTo>
                  <a:pt x="26" y="46"/>
                </a:lnTo>
                <a:lnTo>
                  <a:pt x="27" y="42"/>
                </a:lnTo>
                <a:lnTo>
                  <a:pt x="29" y="39"/>
                </a:lnTo>
                <a:lnTo>
                  <a:pt x="33" y="37"/>
                </a:lnTo>
                <a:lnTo>
                  <a:pt x="35" y="36"/>
                </a:lnTo>
                <a:lnTo>
                  <a:pt x="35" y="63"/>
                </a:lnTo>
                <a:lnTo>
                  <a:pt x="35" y="68"/>
                </a:lnTo>
                <a:lnTo>
                  <a:pt x="35" y="72"/>
                </a:lnTo>
                <a:lnTo>
                  <a:pt x="34" y="73"/>
                </a:lnTo>
                <a:lnTo>
                  <a:pt x="33" y="75"/>
                </a:lnTo>
                <a:lnTo>
                  <a:pt x="31" y="76"/>
                </a:lnTo>
                <a:lnTo>
                  <a:pt x="30" y="76"/>
                </a:lnTo>
                <a:lnTo>
                  <a:pt x="27" y="76"/>
                </a:lnTo>
                <a:lnTo>
                  <a:pt x="25" y="76"/>
                </a:lnTo>
                <a:lnTo>
                  <a:pt x="22" y="75"/>
                </a:lnTo>
                <a:lnTo>
                  <a:pt x="21" y="73"/>
                </a:lnTo>
                <a:lnTo>
                  <a:pt x="21" y="71"/>
                </a:lnTo>
                <a:lnTo>
                  <a:pt x="21" y="68"/>
                </a:lnTo>
                <a:lnTo>
                  <a:pt x="19" y="67"/>
                </a:lnTo>
                <a:lnTo>
                  <a:pt x="18" y="66"/>
                </a:lnTo>
                <a:lnTo>
                  <a:pt x="16" y="67"/>
                </a:lnTo>
                <a:lnTo>
                  <a:pt x="16" y="68"/>
                </a:lnTo>
                <a:lnTo>
                  <a:pt x="16" y="71"/>
                </a:lnTo>
                <a:lnTo>
                  <a:pt x="16" y="73"/>
                </a:lnTo>
                <a:lnTo>
                  <a:pt x="16" y="76"/>
                </a:lnTo>
                <a:lnTo>
                  <a:pt x="18" y="77"/>
                </a:lnTo>
                <a:lnTo>
                  <a:pt x="19" y="80"/>
                </a:lnTo>
                <a:lnTo>
                  <a:pt x="23" y="81"/>
                </a:lnTo>
                <a:lnTo>
                  <a:pt x="27" y="81"/>
                </a:lnTo>
                <a:lnTo>
                  <a:pt x="31" y="81"/>
                </a:lnTo>
                <a:lnTo>
                  <a:pt x="34" y="80"/>
                </a:lnTo>
                <a:lnTo>
                  <a:pt x="35" y="80"/>
                </a:lnTo>
                <a:lnTo>
                  <a:pt x="38" y="77"/>
                </a:lnTo>
                <a:lnTo>
                  <a:pt x="39" y="75"/>
                </a:lnTo>
                <a:lnTo>
                  <a:pt x="40" y="70"/>
                </a:lnTo>
                <a:lnTo>
                  <a:pt x="40" y="63"/>
                </a:lnTo>
                <a:lnTo>
                  <a:pt x="40" y="36"/>
                </a:lnTo>
                <a:lnTo>
                  <a:pt x="44" y="37"/>
                </a:lnTo>
                <a:lnTo>
                  <a:pt x="47" y="39"/>
                </a:lnTo>
                <a:lnTo>
                  <a:pt x="50" y="42"/>
                </a:lnTo>
                <a:lnTo>
                  <a:pt x="51" y="46"/>
                </a:lnTo>
                <a:lnTo>
                  <a:pt x="51" y="46"/>
                </a:lnTo>
                <a:lnTo>
                  <a:pt x="52" y="42"/>
                </a:lnTo>
                <a:lnTo>
                  <a:pt x="55" y="38"/>
                </a:lnTo>
                <a:lnTo>
                  <a:pt x="59" y="37"/>
                </a:lnTo>
                <a:lnTo>
                  <a:pt x="64" y="36"/>
                </a:lnTo>
                <a:lnTo>
                  <a:pt x="68" y="37"/>
                </a:lnTo>
                <a:lnTo>
                  <a:pt x="72" y="38"/>
                </a:lnTo>
                <a:lnTo>
                  <a:pt x="74" y="42"/>
                </a:lnTo>
                <a:lnTo>
                  <a:pt x="76" y="46"/>
                </a:lnTo>
                <a:lnTo>
                  <a:pt x="76" y="46"/>
                </a:lnTo>
                <a:lnTo>
                  <a:pt x="76" y="43"/>
                </a:lnTo>
                <a:lnTo>
                  <a:pt x="73" y="29"/>
                </a:lnTo>
                <a:lnTo>
                  <a:pt x="65" y="17"/>
                </a:lnTo>
                <a:lnTo>
                  <a:pt x="55" y="9"/>
                </a:lnTo>
                <a:lnTo>
                  <a:pt x="40" y="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" name="Freeform 324"/>
          <p:cNvSpPr>
            <a:spLocks/>
          </p:cNvSpPr>
          <p:nvPr/>
        </p:nvSpPr>
        <p:spPr bwMode="auto">
          <a:xfrm>
            <a:off x="1938607" y="4752221"/>
            <a:ext cx="15876" cy="97014"/>
          </a:xfrm>
          <a:custGeom>
            <a:avLst/>
            <a:gdLst>
              <a:gd name="T0" fmla="*/ 0 w 9"/>
              <a:gd name="T1" fmla="*/ 9 h 55"/>
              <a:gd name="T2" fmla="*/ 0 w 9"/>
              <a:gd name="T3" fmla="*/ 46 h 55"/>
              <a:gd name="T4" fmla="*/ 0 w 9"/>
              <a:gd name="T5" fmla="*/ 49 h 55"/>
              <a:gd name="T6" fmla="*/ 3 w 9"/>
              <a:gd name="T7" fmla="*/ 52 h 55"/>
              <a:gd name="T8" fmla="*/ 6 w 9"/>
              <a:gd name="T9" fmla="*/ 55 h 55"/>
              <a:gd name="T10" fmla="*/ 9 w 9"/>
              <a:gd name="T11" fmla="*/ 55 h 55"/>
              <a:gd name="T12" fmla="*/ 9 w 9"/>
              <a:gd name="T13" fmla="*/ 0 h 55"/>
              <a:gd name="T14" fmla="*/ 6 w 9"/>
              <a:gd name="T15" fmla="*/ 0 h 55"/>
              <a:gd name="T16" fmla="*/ 3 w 9"/>
              <a:gd name="T17" fmla="*/ 2 h 55"/>
              <a:gd name="T18" fmla="*/ 0 w 9"/>
              <a:gd name="T19" fmla="*/ 5 h 55"/>
              <a:gd name="T20" fmla="*/ 0 w 9"/>
              <a:gd name="T21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55">
                <a:moveTo>
                  <a:pt x="0" y="9"/>
                </a:moveTo>
                <a:lnTo>
                  <a:pt x="0" y="46"/>
                </a:lnTo>
                <a:lnTo>
                  <a:pt x="0" y="49"/>
                </a:lnTo>
                <a:lnTo>
                  <a:pt x="3" y="52"/>
                </a:lnTo>
                <a:lnTo>
                  <a:pt x="6" y="55"/>
                </a:lnTo>
                <a:lnTo>
                  <a:pt x="9" y="55"/>
                </a:lnTo>
                <a:lnTo>
                  <a:pt x="9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1" name="Freeform 325"/>
          <p:cNvSpPr>
            <a:spLocks noEditPoints="1"/>
          </p:cNvSpPr>
          <p:nvPr/>
        </p:nvSpPr>
        <p:spPr bwMode="auto">
          <a:xfrm>
            <a:off x="1965064" y="4723999"/>
            <a:ext cx="89959" cy="125236"/>
          </a:xfrm>
          <a:custGeom>
            <a:avLst/>
            <a:gdLst>
              <a:gd name="T0" fmla="*/ 40 w 51"/>
              <a:gd name="T1" fmla="*/ 5 h 71"/>
              <a:gd name="T2" fmla="*/ 40 w 51"/>
              <a:gd name="T3" fmla="*/ 3 h 71"/>
              <a:gd name="T4" fmla="*/ 38 w 51"/>
              <a:gd name="T5" fmla="*/ 1 h 71"/>
              <a:gd name="T6" fmla="*/ 36 w 51"/>
              <a:gd name="T7" fmla="*/ 0 h 71"/>
              <a:gd name="T8" fmla="*/ 15 w 51"/>
              <a:gd name="T9" fmla="*/ 0 h 71"/>
              <a:gd name="T10" fmla="*/ 13 w 51"/>
              <a:gd name="T11" fmla="*/ 1 h 71"/>
              <a:gd name="T12" fmla="*/ 11 w 51"/>
              <a:gd name="T13" fmla="*/ 3 h 71"/>
              <a:gd name="T14" fmla="*/ 10 w 51"/>
              <a:gd name="T15" fmla="*/ 5 h 71"/>
              <a:gd name="T16" fmla="*/ 10 w 51"/>
              <a:gd name="T17" fmla="*/ 16 h 71"/>
              <a:gd name="T18" fmla="*/ 0 w 51"/>
              <a:gd name="T19" fmla="*/ 16 h 71"/>
              <a:gd name="T20" fmla="*/ 0 w 51"/>
              <a:gd name="T21" fmla="*/ 71 h 71"/>
              <a:gd name="T22" fmla="*/ 51 w 51"/>
              <a:gd name="T23" fmla="*/ 71 h 71"/>
              <a:gd name="T24" fmla="*/ 51 w 51"/>
              <a:gd name="T25" fmla="*/ 16 h 71"/>
              <a:gd name="T26" fmla="*/ 40 w 51"/>
              <a:gd name="T27" fmla="*/ 16 h 71"/>
              <a:gd name="T28" fmla="*/ 40 w 51"/>
              <a:gd name="T29" fmla="*/ 5 h 71"/>
              <a:gd name="T30" fmla="*/ 36 w 51"/>
              <a:gd name="T31" fmla="*/ 16 h 71"/>
              <a:gd name="T32" fmla="*/ 15 w 51"/>
              <a:gd name="T33" fmla="*/ 16 h 71"/>
              <a:gd name="T34" fmla="*/ 15 w 51"/>
              <a:gd name="T35" fmla="*/ 5 h 71"/>
              <a:gd name="T36" fmla="*/ 36 w 51"/>
              <a:gd name="T37" fmla="*/ 5 h 71"/>
              <a:gd name="T38" fmla="*/ 36 w 51"/>
              <a:gd name="T39" fmla="*/ 1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" h="71">
                <a:moveTo>
                  <a:pt x="40" y="5"/>
                </a:moveTo>
                <a:lnTo>
                  <a:pt x="40" y="3"/>
                </a:lnTo>
                <a:lnTo>
                  <a:pt x="38" y="1"/>
                </a:lnTo>
                <a:lnTo>
                  <a:pt x="36" y="0"/>
                </a:lnTo>
                <a:lnTo>
                  <a:pt x="15" y="0"/>
                </a:lnTo>
                <a:lnTo>
                  <a:pt x="13" y="1"/>
                </a:lnTo>
                <a:lnTo>
                  <a:pt x="11" y="3"/>
                </a:lnTo>
                <a:lnTo>
                  <a:pt x="10" y="5"/>
                </a:lnTo>
                <a:lnTo>
                  <a:pt x="10" y="16"/>
                </a:lnTo>
                <a:lnTo>
                  <a:pt x="0" y="16"/>
                </a:lnTo>
                <a:lnTo>
                  <a:pt x="0" y="71"/>
                </a:lnTo>
                <a:lnTo>
                  <a:pt x="51" y="71"/>
                </a:lnTo>
                <a:lnTo>
                  <a:pt x="51" y="16"/>
                </a:lnTo>
                <a:lnTo>
                  <a:pt x="40" y="16"/>
                </a:lnTo>
                <a:lnTo>
                  <a:pt x="40" y="5"/>
                </a:lnTo>
                <a:close/>
                <a:moveTo>
                  <a:pt x="36" y="16"/>
                </a:moveTo>
                <a:lnTo>
                  <a:pt x="15" y="16"/>
                </a:lnTo>
                <a:lnTo>
                  <a:pt x="15" y="5"/>
                </a:lnTo>
                <a:lnTo>
                  <a:pt x="36" y="5"/>
                </a:lnTo>
                <a:lnTo>
                  <a:pt x="36" y="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2" name="Freeform 326"/>
          <p:cNvSpPr>
            <a:spLocks/>
          </p:cNvSpPr>
          <p:nvPr/>
        </p:nvSpPr>
        <p:spPr bwMode="auto">
          <a:xfrm>
            <a:off x="2063842" y="4752221"/>
            <a:ext cx="17639" cy="97014"/>
          </a:xfrm>
          <a:custGeom>
            <a:avLst/>
            <a:gdLst>
              <a:gd name="T0" fmla="*/ 0 w 10"/>
              <a:gd name="T1" fmla="*/ 0 h 55"/>
              <a:gd name="T2" fmla="*/ 0 w 10"/>
              <a:gd name="T3" fmla="*/ 55 h 55"/>
              <a:gd name="T4" fmla="*/ 4 w 10"/>
              <a:gd name="T5" fmla="*/ 55 h 55"/>
              <a:gd name="T6" fmla="*/ 8 w 10"/>
              <a:gd name="T7" fmla="*/ 52 h 55"/>
              <a:gd name="T8" fmla="*/ 9 w 10"/>
              <a:gd name="T9" fmla="*/ 49 h 55"/>
              <a:gd name="T10" fmla="*/ 10 w 10"/>
              <a:gd name="T11" fmla="*/ 46 h 55"/>
              <a:gd name="T12" fmla="*/ 10 w 10"/>
              <a:gd name="T13" fmla="*/ 9 h 55"/>
              <a:gd name="T14" fmla="*/ 9 w 10"/>
              <a:gd name="T15" fmla="*/ 5 h 55"/>
              <a:gd name="T16" fmla="*/ 8 w 10"/>
              <a:gd name="T17" fmla="*/ 2 h 55"/>
              <a:gd name="T18" fmla="*/ 4 w 10"/>
              <a:gd name="T19" fmla="*/ 0 h 55"/>
              <a:gd name="T20" fmla="*/ 0 w 10"/>
              <a:gd name="T2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55">
                <a:moveTo>
                  <a:pt x="0" y="0"/>
                </a:moveTo>
                <a:lnTo>
                  <a:pt x="0" y="55"/>
                </a:lnTo>
                <a:lnTo>
                  <a:pt x="4" y="55"/>
                </a:lnTo>
                <a:lnTo>
                  <a:pt x="8" y="52"/>
                </a:lnTo>
                <a:lnTo>
                  <a:pt x="9" y="49"/>
                </a:lnTo>
                <a:lnTo>
                  <a:pt x="10" y="46"/>
                </a:lnTo>
                <a:lnTo>
                  <a:pt x="10" y="9"/>
                </a:lnTo>
                <a:lnTo>
                  <a:pt x="9" y="5"/>
                </a:lnTo>
                <a:lnTo>
                  <a:pt x="8" y="2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3" name="Freeform 327"/>
          <p:cNvSpPr>
            <a:spLocks/>
          </p:cNvSpPr>
          <p:nvPr/>
        </p:nvSpPr>
        <p:spPr bwMode="auto">
          <a:xfrm>
            <a:off x="3949434" y="1875328"/>
            <a:ext cx="146403" cy="98777"/>
          </a:xfrm>
          <a:custGeom>
            <a:avLst/>
            <a:gdLst>
              <a:gd name="T0" fmla="*/ 78 w 83"/>
              <a:gd name="T1" fmla="*/ 24 h 56"/>
              <a:gd name="T2" fmla="*/ 82 w 83"/>
              <a:gd name="T3" fmla="*/ 19 h 56"/>
              <a:gd name="T4" fmla="*/ 78 w 83"/>
              <a:gd name="T5" fmla="*/ 21 h 56"/>
              <a:gd name="T6" fmla="*/ 72 w 83"/>
              <a:gd name="T7" fmla="*/ 21 h 56"/>
              <a:gd name="T8" fmla="*/ 70 w 83"/>
              <a:gd name="T9" fmla="*/ 14 h 56"/>
              <a:gd name="T10" fmla="*/ 63 w 83"/>
              <a:gd name="T11" fmla="*/ 7 h 56"/>
              <a:gd name="T12" fmla="*/ 54 w 83"/>
              <a:gd name="T13" fmla="*/ 5 h 56"/>
              <a:gd name="T14" fmla="*/ 58 w 83"/>
              <a:gd name="T15" fmla="*/ 5 h 56"/>
              <a:gd name="T16" fmla="*/ 61 w 83"/>
              <a:gd name="T17" fmla="*/ 4 h 56"/>
              <a:gd name="T18" fmla="*/ 61 w 83"/>
              <a:gd name="T19" fmla="*/ 1 h 56"/>
              <a:gd name="T20" fmla="*/ 57 w 83"/>
              <a:gd name="T21" fmla="*/ 2 h 56"/>
              <a:gd name="T22" fmla="*/ 54 w 83"/>
              <a:gd name="T23" fmla="*/ 4 h 56"/>
              <a:gd name="T24" fmla="*/ 57 w 83"/>
              <a:gd name="T25" fmla="*/ 1 h 56"/>
              <a:gd name="T26" fmla="*/ 54 w 83"/>
              <a:gd name="T27" fmla="*/ 1 h 56"/>
              <a:gd name="T28" fmla="*/ 53 w 83"/>
              <a:gd name="T29" fmla="*/ 2 h 56"/>
              <a:gd name="T30" fmla="*/ 49 w 83"/>
              <a:gd name="T31" fmla="*/ 5 h 56"/>
              <a:gd name="T32" fmla="*/ 42 w 83"/>
              <a:gd name="T33" fmla="*/ 14 h 56"/>
              <a:gd name="T34" fmla="*/ 37 w 83"/>
              <a:gd name="T35" fmla="*/ 18 h 56"/>
              <a:gd name="T36" fmla="*/ 29 w 83"/>
              <a:gd name="T37" fmla="*/ 13 h 56"/>
              <a:gd name="T38" fmla="*/ 20 w 83"/>
              <a:gd name="T39" fmla="*/ 9 h 56"/>
              <a:gd name="T40" fmla="*/ 14 w 83"/>
              <a:gd name="T41" fmla="*/ 9 h 56"/>
              <a:gd name="T42" fmla="*/ 16 w 83"/>
              <a:gd name="T43" fmla="*/ 14 h 56"/>
              <a:gd name="T44" fmla="*/ 17 w 83"/>
              <a:gd name="T45" fmla="*/ 17 h 56"/>
              <a:gd name="T46" fmla="*/ 16 w 83"/>
              <a:gd name="T47" fmla="*/ 19 h 56"/>
              <a:gd name="T48" fmla="*/ 20 w 83"/>
              <a:gd name="T49" fmla="*/ 23 h 56"/>
              <a:gd name="T50" fmla="*/ 21 w 83"/>
              <a:gd name="T51" fmla="*/ 26 h 56"/>
              <a:gd name="T52" fmla="*/ 19 w 83"/>
              <a:gd name="T53" fmla="*/ 27 h 56"/>
              <a:gd name="T54" fmla="*/ 21 w 83"/>
              <a:gd name="T55" fmla="*/ 31 h 56"/>
              <a:gd name="T56" fmla="*/ 28 w 83"/>
              <a:gd name="T57" fmla="*/ 32 h 56"/>
              <a:gd name="T58" fmla="*/ 25 w 83"/>
              <a:gd name="T59" fmla="*/ 35 h 56"/>
              <a:gd name="T60" fmla="*/ 27 w 83"/>
              <a:gd name="T61" fmla="*/ 39 h 56"/>
              <a:gd name="T62" fmla="*/ 31 w 83"/>
              <a:gd name="T63" fmla="*/ 39 h 56"/>
              <a:gd name="T64" fmla="*/ 11 w 83"/>
              <a:gd name="T65" fmla="*/ 45 h 56"/>
              <a:gd name="T66" fmla="*/ 11 w 83"/>
              <a:gd name="T67" fmla="*/ 49 h 56"/>
              <a:gd name="T68" fmla="*/ 36 w 83"/>
              <a:gd name="T69" fmla="*/ 56 h 56"/>
              <a:gd name="T70" fmla="*/ 59 w 83"/>
              <a:gd name="T71" fmla="*/ 48 h 56"/>
              <a:gd name="T72" fmla="*/ 72 w 83"/>
              <a:gd name="T73" fmla="*/ 30 h 56"/>
              <a:gd name="T74" fmla="*/ 80 w 83"/>
              <a:gd name="T75" fmla="*/ 27 h 56"/>
              <a:gd name="T76" fmla="*/ 79 w 83"/>
              <a:gd name="T77" fmla="*/ 26 h 56"/>
              <a:gd name="T78" fmla="*/ 74 w 83"/>
              <a:gd name="T7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56">
                <a:moveTo>
                  <a:pt x="74" y="24"/>
                </a:moveTo>
                <a:lnTo>
                  <a:pt x="78" y="24"/>
                </a:lnTo>
                <a:lnTo>
                  <a:pt x="80" y="22"/>
                </a:lnTo>
                <a:lnTo>
                  <a:pt x="82" y="19"/>
                </a:lnTo>
                <a:lnTo>
                  <a:pt x="80" y="21"/>
                </a:lnTo>
                <a:lnTo>
                  <a:pt x="78" y="21"/>
                </a:lnTo>
                <a:lnTo>
                  <a:pt x="75" y="21"/>
                </a:lnTo>
                <a:lnTo>
                  <a:pt x="72" y="21"/>
                </a:lnTo>
                <a:lnTo>
                  <a:pt x="72" y="19"/>
                </a:lnTo>
                <a:lnTo>
                  <a:pt x="70" y="14"/>
                </a:lnTo>
                <a:lnTo>
                  <a:pt x="67" y="10"/>
                </a:lnTo>
                <a:lnTo>
                  <a:pt x="63" y="7"/>
                </a:lnTo>
                <a:lnTo>
                  <a:pt x="59" y="6"/>
                </a:lnTo>
                <a:lnTo>
                  <a:pt x="54" y="5"/>
                </a:lnTo>
                <a:lnTo>
                  <a:pt x="57" y="5"/>
                </a:lnTo>
                <a:lnTo>
                  <a:pt x="58" y="5"/>
                </a:lnTo>
                <a:lnTo>
                  <a:pt x="59" y="4"/>
                </a:lnTo>
                <a:lnTo>
                  <a:pt x="61" y="4"/>
                </a:lnTo>
                <a:lnTo>
                  <a:pt x="62" y="2"/>
                </a:lnTo>
                <a:lnTo>
                  <a:pt x="61" y="1"/>
                </a:lnTo>
                <a:lnTo>
                  <a:pt x="59" y="1"/>
                </a:lnTo>
                <a:lnTo>
                  <a:pt x="57" y="2"/>
                </a:lnTo>
                <a:lnTo>
                  <a:pt x="55" y="2"/>
                </a:lnTo>
                <a:lnTo>
                  <a:pt x="54" y="4"/>
                </a:lnTo>
                <a:lnTo>
                  <a:pt x="55" y="2"/>
                </a:lnTo>
                <a:lnTo>
                  <a:pt x="57" y="1"/>
                </a:lnTo>
                <a:lnTo>
                  <a:pt x="58" y="0"/>
                </a:lnTo>
                <a:lnTo>
                  <a:pt x="54" y="1"/>
                </a:lnTo>
                <a:lnTo>
                  <a:pt x="52" y="4"/>
                </a:lnTo>
                <a:lnTo>
                  <a:pt x="53" y="2"/>
                </a:lnTo>
                <a:lnTo>
                  <a:pt x="53" y="1"/>
                </a:lnTo>
                <a:lnTo>
                  <a:pt x="49" y="5"/>
                </a:lnTo>
                <a:lnTo>
                  <a:pt x="45" y="9"/>
                </a:lnTo>
                <a:lnTo>
                  <a:pt x="42" y="14"/>
                </a:lnTo>
                <a:lnTo>
                  <a:pt x="40" y="21"/>
                </a:lnTo>
                <a:lnTo>
                  <a:pt x="37" y="18"/>
                </a:lnTo>
                <a:lnTo>
                  <a:pt x="34" y="15"/>
                </a:lnTo>
                <a:lnTo>
                  <a:pt x="29" y="13"/>
                </a:lnTo>
                <a:lnTo>
                  <a:pt x="25" y="11"/>
                </a:lnTo>
                <a:lnTo>
                  <a:pt x="20" y="9"/>
                </a:lnTo>
                <a:lnTo>
                  <a:pt x="14" y="6"/>
                </a:lnTo>
                <a:lnTo>
                  <a:pt x="14" y="9"/>
                </a:lnTo>
                <a:lnTo>
                  <a:pt x="15" y="11"/>
                </a:lnTo>
                <a:lnTo>
                  <a:pt x="16" y="14"/>
                </a:lnTo>
                <a:lnTo>
                  <a:pt x="20" y="17"/>
                </a:lnTo>
                <a:lnTo>
                  <a:pt x="17" y="17"/>
                </a:lnTo>
                <a:lnTo>
                  <a:pt x="15" y="17"/>
                </a:lnTo>
                <a:lnTo>
                  <a:pt x="16" y="19"/>
                </a:lnTo>
                <a:lnTo>
                  <a:pt x="17" y="22"/>
                </a:lnTo>
                <a:lnTo>
                  <a:pt x="20" y="23"/>
                </a:lnTo>
                <a:lnTo>
                  <a:pt x="24" y="24"/>
                </a:lnTo>
                <a:lnTo>
                  <a:pt x="21" y="26"/>
                </a:lnTo>
                <a:lnTo>
                  <a:pt x="20" y="26"/>
                </a:lnTo>
                <a:lnTo>
                  <a:pt x="19" y="27"/>
                </a:lnTo>
                <a:lnTo>
                  <a:pt x="20" y="30"/>
                </a:lnTo>
                <a:lnTo>
                  <a:pt x="21" y="31"/>
                </a:lnTo>
                <a:lnTo>
                  <a:pt x="25" y="32"/>
                </a:lnTo>
                <a:lnTo>
                  <a:pt x="28" y="32"/>
                </a:lnTo>
                <a:lnTo>
                  <a:pt x="27" y="34"/>
                </a:lnTo>
                <a:lnTo>
                  <a:pt x="25" y="35"/>
                </a:lnTo>
                <a:lnTo>
                  <a:pt x="25" y="38"/>
                </a:lnTo>
                <a:lnTo>
                  <a:pt x="27" y="39"/>
                </a:lnTo>
                <a:lnTo>
                  <a:pt x="29" y="39"/>
                </a:lnTo>
                <a:lnTo>
                  <a:pt x="31" y="39"/>
                </a:lnTo>
                <a:lnTo>
                  <a:pt x="21" y="45"/>
                </a:lnTo>
                <a:lnTo>
                  <a:pt x="11" y="45"/>
                </a:lnTo>
                <a:lnTo>
                  <a:pt x="0" y="40"/>
                </a:lnTo>
                <a:lnTo>
                  <a:pt x="11" y="49"/>
                </a:lnTo>
                <a:lnTo>
                  <a:pt x="23" y="55"/>
                </a:lnTo>
                <a:lnTo>
                  <a:pt x="36" y="56"/>
                </a:lnTo>
                <a:lnTo>
                  <a:pt x="48" y="53"/>
                </a:lnTo>
                <a:lnTo>
                  <a:pt x="59" y="48"/>
                </a:lnTo>
                <a:lnTo>
                  <a:pt x="67" y="40"/>
                </a:lnTo>
                <a:lnTo>
                  <a:pt x="72" y="30"/>
                </a:lnTo>
                <a:lnTo>
                  <a:pt x="76" y="28"/>
                </a:lnTo>
                <a:lnTo>
                  <a:pt x="80" y="27"/>
                </a:lnTo>
                <a:lnTo>
                  <a:pt x="83" y="26"/>
                </a:lnTo>
                <a:lnTo>
                  <a:pt x="79" y="26"/>
                </a:lnTo>
                <a:lnTo>
                  <a:pt x="76" y="26"/>
                </a:lnTo>
                <a:lnTo>
                  <a:pt x="74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4" name="Freeform 328"/>
          <p:cNvSpPr>
            <a:spLocks/>
          </p:cNvSpPr>
          <p:nvPr/>
        </p:nvSpPr>
        <p:spPr bwMode="auto">
          <a:xfrm>
            <a:off x="4275752" y="1831230"/>
            <a:ext cx="105833" cy="142875"/>
          </a:xfrm>
          <a:custGeom>
            <a:avLst/>
            <a:gdLst>
              <a:gd name="T0" fmla="*/ 50 w 60"/>
              <a:gd name="T1" fmla="*/ 61 h 81"/>
              <a:gd name="T2" fmla="*/ 30 w 60"/>
              <a:gd name="T3" fmla="*/ 61 h 81"/>
              <a:gd name="T4" fmla="*/ 26 w 60"/>
              <a:gd name="T5" fmla="*/ 60 h 81"/>
              <a:gd name="T6" fmla="*/ 24 w 60"/>
              <a:gd name="T7" fmla="*/ 57 h 81"/>
              <a:gd name="T8" fmla="*/ 21 w 60"/>
              <a:gd name="T9" fmla="*/ 55 h 81"/>
              <a:gd name="T10" fmla="*/ 20 w 60"/>
              <a:gd name="T11" fmla="*/ 51 h 81"/>
              <a:gd name="T12" fmla="*/ 20 w 60"/>
              <a:gd name="T13" fmla="*/ 43 h 81"/>
              <a:gd name="T14" fmla="*/ 48 w 60"/>
              <a:gd name="T15" fmla="*/ 43 h 81"/>
              <a:gd name="T16" fmla="*/ 52 w 60"/>
              <a:gd name="T17" fmla="*/ 43 h 81"/>
              <a:gd name="T18" fmla="*/ 55 w 60"/>
              <a:gd name="T19" fmla="*/ 40 h 81"/>
              <a:gd name="T20" fmla="*/ 58 w 60"/>
              <a:gd name="T21" fmla="*/ 38 h 81"/>
              <a:gd name="T22" fmla="*/ 58 w 60"/>
              <a:gd name="T23" fmla="*/ 34 h 81"/>
              <a:gd name="T24" fmla="*/ 58 w 60"/>
              <a:gd name="T25" fmla="*/ 30 h 81"/>
              <a:gd name="T26" fmla="*/ 55 w 60"/>
              <a:gd name="T27" fmla="*/ 27 h 81"/>
              <a:gd name="T28" fmla="*/ 52 w 60"/>
              <a:gd name="T29" fmla="*/ 26 h 81"/>
              <a:gd name="T30" fmla="*/ 48 w 60"/>
              <a:gd name="T31" fmla="*/ 25 h 81"/>
              <a:gd name="T32" fmla="*/ 20 w 60"/>
              <a:gd name="T33" fmla="*/ 25 h 81"/>
              <a:gd name="T34" fmla="*/ 20 w 60"/>
              <a:gd name="T35" fmla="*/ 10 h 81"/>
              <a:gd name="T36" fmla="*/ 20 w 60"/>
              <a:gd name="T37" fmla="*/ 6 h 81"/>
              <a:gd name="T38" fmla="*/ 17 w 60"/>
              <a:gd name="T39" fmla="*/ 2 h 81"/>
              <a:gd name="T40" fmla="*/ 14 w 60"/>
              <a:gd name="T41" fmla="*/ 0 h 81"/>
              <a:gd name="T42" fmla="*/ 11 w 60"/>
              <a:gd name="T43" fmla="*/ 0 h 81"/>
              <a:gd name="T44" fmla="*/ 7 w 60"/>
              <a:gd name="T45" fmla="*/ 0 h 81"/>
              <a:gd name="T46" fmla="*/ 3 w 60"/>
              <a:gd name="T47" fmla="*/ 2 h 81"/>
              <a:gd name="T48" fmla="*/ 0 w 60"/>
              <a:gd name="T49" fmla="*/ 6 h 81"/>
              <a:gd name="T50" fmla="*/ 0 w 60"/>
              <a:gd name="T51" fmla="*/ 10 h 81"/>
              <a:gd name="T52" fmla="*/ 0 w 60"/>
              <a:gd name="T53" fmla="*/ 51 h 81"/>
              <a:gd name="T54" fmla="*/ 1 w 60"/>
              <a:gd name="T55" fmla="*/ 63 h 81"/>
              <a:gd name="T56" fmla="*/ 9 w 60"/>
              <a:gd name="T57" fmla="*/ 72 h 81"/>
              <a:gd name="T58" fmla="*/ 18 w 60"/>
              <a:gd name="T59" fmla="*/ 78 h 81"/>
              <a:gd name="T60" fmla="*/ 30 w 60"/>
              <a:gd name="T61" fmla="*/ 81 h 81"/>
              <a:gd name="T62" fmla="*/ 50 w 60"/>
              <a:gd name="T63" fmla="*/ 81 h 81"/>
              <a:gd name="T64" fmla="*/ 54 w 60"/>
              <a:gd name="T65" fmla="*/ 81 h 81"/>
              <a:gd name="T66" fmla="*/ 58 w 60"/>
              <a:gd name="T67" fmla="*/ 78 h 81"/>
              <a:gd name="T68" fmla="*/ 60 w 60"/>
              <a:gd name="T69" fmla="*/ 74 h 81"/>
              <a:gd name="T70" fmla="*/ 60 w 60"/>
              <a:gd name="T71" fmla="*/ 70 h 81"/>
              <a:gd name="T72" fmla="*/ 60 w 60"/>
              <a:gd name="T73" fmla="*/ 66 h 81"/>
              <a:gd name="T74" fmla="*/ 58 w 60"/>
              <a:gd name="T75" fmla="*/ 64 h 81"/>
              <a:gd name="T76" fmla="*/ 54 w 60"/>
              <a:gd name="T77" fmla="*/ 61 h 81"/>
              <a:gd name="T78" fmla="*/ 50 w 60"/>
              <a:gd name="T79" fmla="*/ 6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81">
                <a:moveTo>
                  <a:pt x="50" y="61"/>
                </a:moveTo>
                <a:lnTo>
                  <a:pt x="30" y="61"/>
                </a:lnTo>
                <a:lnTo>
                  <a:pt x="26" y="60"/>
                </a:lnTo>
                <a:lnTo>
                  <a:pt x="24" y="57"/>
                </a:lnTo>
                <a:lnTo>
                  <a:pt x="21" y="55"/>
                </a:lnTo>
                <a:lnTo>
                  <a:pt x="20" y="51"/>
                </a:lnTo>
                <a:lnTo>
                  <a:pt x="20" y="43"/>
                </a:lnTo>
                <a:lnTo>
                  <a:pt x="48" y="43"/>
                </a:lnTo>
                <a:lnTo>
                  <a:pt x="52" y="43"/>
                </a:lnTo>
                <a:lnTo>
                  <a:pt x="55" y="40"/>
                </a:lnTo>
                <a:lnTo>
                  <a:pt x="58" y="38"/>
                </a:lnTo>
                <a:lnTo>
                  <a:pt x="58" y="34"/>
                </a:lnTo>
                <a:lnTo>
                  <a:pt x="58" y="30"/>
                </a:lnTo>
                <a:lnTo>
                  <a:pt x="55" y="27"/>
                </a:lnTo>
                <a:lnTo>
                  <a:pt x="52" y="26"/>
                </a:lnTo>
                <a:lnTo>
                  <a:pt x="48" y="25"/>
                </a:lnTo>
                <a:lnTo>
                  <a:pt x="20" y="25"/>
                </a:lnTo>
                <a:lnTo>
                  <a:pt x="20" y="10"/>
                </a:lnTo>
                <a:lnTo>
                  <a:pt x="20" y="6"/>
                </a:lnTo>
                <a:lnTo>
                  <a:pt x="17" y="2"/>
                </a:lnTo>
                <a:lnTo>
                  <a:pt x="14" y="0"/>
                </a:lnTo>
                <a:lnTo>
                  <a:pt x="11" y="0"/>
                </a:lnTo>
                <a:lnTo>
                  <a:pt x="7" y="0"/>
                </a:lnTo>
                <a:lnTo>
                  <a:pt x="3" y="2"/>
                </a:lnTo>
                <a:lnTo>
                  <a:pt x="0" y="6"/>
                </a:lnTo>
                <a:lnTo>
                  <a:pt x="0" y="10"/>
                </a:lnTo>
                <a:lnTo>
                  <a:pt x="0" y="51"/>
                </a:lnTo>
                <a:lnTo>
                  <a:pt x="1" y="63"/>
                </a:lnTo>
                <a:lnTo>
                  <a:pt x="9" y="72"/>
                </a:lnTo>
                <a:lnTo>
                  <a:pt x="18" y="78"/>
                </a:lnTo>
                <a:lnTo>
                  <a:pt x="30" y="81"/>
                </a:lnTo>
                <a:lnTo>
                  <a:pt x="50" y="81"/>
                </a:lnTo>
                <a:lnTo>
                  <a:pt x="54" y="81"/>
                </a:lnTo>
                <a:lnTo>
                  <a:pt x="58" y="78"/>
                </a:lnTo>
                <a:lnTo>
                  <a:pt x="60" y="74"/>
                </a:lnTo>
                <a:lnTo>
                  <a:pt x="60" y="70"/>
                </a:lnTo>
                <a:lnTo>
                  <a:pt x="60" y="66"/>
                </a:lnTo>
                <a:lnTo>
                  <a:pt x="58" y="64"/>
                </a:lnTo>
                <a:lnTo>
                  <a:pt x="54" y="61"/>
                </a:lnTo>
                <a:lnTo>
                  <a:pt x="50" y="6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5" name="Freeform 329"/>
          <p:cNvSpPr>
            <a:spLocks noEditPoints="1"/>
          </p:cNvSpPr>
          <p:nvPr/>
        </p:nvSpPr>
        <p:spPr bwMode="auto">
          <a:xfrm>
            <a:off x="1651093" y="2116979"/>
            <a:ext cx="142875" cy="146403"/>
          </a:xfrm>
          <a:custGeom>
            <a:avLst/>
            <a:gdLst>
              <a:gd name="T0" fmla="*/ 78 w 81"/>
              <a:gd name="T1" fmla="*/ 42 h 83"/>
              <a:gd name="T2" fmla="*/ 68 w 81"/>
              <a:gd name="T3" fmla="*/ 14 h 83"/>
              <a:gd name="T4" fmla="*/ 40 w 81"/>
              <a:gd name="T5" fmla="*/ 4 h 83"/>
              <a:gd name="T6" fmla="*/ 28 w 81"/>
              <a:gd name="T7" fmla="*/ 1 h 83"/>
              <a:gd name="T8" fmla="*/ 11 w 81"/>
              <a:gd name="T9" fmla="*/ 4 h 83"/>
              <a:gd name="T10" fmla="*/ 0 w 81"/>
              <a:gd name="T11" fmla="*/ 24 h 83"/>
              <a:gd name="T12" fmla="*/ 4 w 81"/>
              <a:gd name="T13" fmla="*/ 35 h 83"/>
              <a:gd name="T14" fmla="*/ 6 w 81"/>
              <a:gd name="T15" fmla="*/ 56 h 83"/>
              <a:gd name="T16" fmla="*/ 26 w 81"/>
              <a:gd name="T17" fmla="*/ 76 h 83"/>
              <a:gd name="T18" fmla="*/ 47 w 81"/>
              <a:gd name="T19" fmla="*/ 79 h 83"/>
              <a:gd name="T20" fmla="*/ 59 w 81"/>
              <a:gd name="T21" fmla="*/ 83 h 83"/>
              <a:gd name="T22" fmla="*/ 78 w 81"/>
              <a:gd name="T23" fmla="*/ 71 h 83"/>
              <a:gd name="T24" fmla="*/ 81 w 81"/>
              <a:gd name="T25" fmla="*/ 52 h 83"/>
              <a:gd name="T26" fmla="*/ 59 w 81"/>
              <a:gd name="T27" fmla="*/ 59 h 83"/>
              <a:gd name="T28" fmla="*/ 52 w 81"/>
              <a:gd name="T29" fmla="*/ 64 h 83"/>
              <a:gd name="T30" fmla="*/ 40 w 81"/>
              <a:gd name="T31" fmla="*/ 66 h 83"/>
              <a:gd name="T32" fmla="*/ 31 w 81"/>
              <a:gd name="T33" fmla="*/ 64 h 83"/>
              <a:gd name="T34" fmla="*/ 25 w 81"/>
              <a:gd name="T35" fmla="*/ 62 h 83"/>
              <a:gd name="T36" fmla="*/ 21 w 81"/>
              <a:gd name="T37" fmla="*/ 55 h 83"/>
              <a:gd name="T38" fmla="*/ 21 w 81"/>
              <a:gd name="T39" fmla="*/ 50 h 83"/>
              <a:gd name="T40" fmla="*/ 23 w 81"/>
              <a:gd name="T41" fmla="*/ 47 h 83"/>
              <a:gd name="T42" fmla="*/ 27 w 81"/>
              <a:gd name="T43" fmla="*/ 47 h 83"/>
              <a:gd name="T44" fmla="*/ 30 w 81"/>
              <a:gd name="T45" fmla="*/ 51 h 83"/>
              <a:gd name="T46" fmla="*/ 34 w 81"/>
              <a:gd name="T47" fmla="*/ 56 h 83"/>
              <a:gd name="T48" fmla="*/ 38 w 81"/>
              <a:gd name="T49" fmla="*/ 59 h 83"/>
              <a:gd name="T50" fmla="*/ 44 w 81"/>
              <a:gd name="T51" fmla="*/ 58 h 83"/>
              <a:gd name="T52" fmla="*/ 49 w 81"/>
              <a:gd name="T53" fmla="*/ 55 h 83"/>
              <a:gd name="T54" fmla="*/ 49 w 81"/>
              <a:gd name="T55" fmla="*/ 50 h 83"/>
              <a:gd name="T56" fmla="*/ 47 w 81"/>
              <a:gd name="T57" fmla="*/ 47 h 83"/>
              <a:gd name="T58" fmla="*/ 42 w 81"/>
              <a:gd name="T59" fmla="*/ 45 h 83"/>
              <a:gd name="T60" fmla="*/ 34 w 81"/>
              <a:gd name="T61" fmla="*/ 43 h 83"/>
              <a:gd name="T62" fmla="*/ 26 w 81"/>
              <a:gd name="T63" fmla="*/ 39 h 83"/>
              <a:gd name="T64" fmla="*/ 22 w 81"/>
              <a:gd name="T65" fmla="*/ 34 h 83"/>
              <a:gd name="T66" fmla="*/ 22 w 81"/>
              <a:gd name="T67" fmla="*/ 26 h 83"/>
              <a:gd name="T68" fmla="*/ 26 w 81"/>
              <a:gd name="T69" fmla="*/ 21 h 83"/>
              <a:gd name="T70" fmla="*/ 35 w 81"/>
              <a:gd name="T71" fmla="*/ 17 h 83"/>
              <a:gd name="T72" fmla="*/ 44 w 81"/>
              <a:gd name="T73" fmla="*/ 17 h 83"/>
              <a:gd name="T74" fmla="*/ 52 w 81"/>
              <a:gd name="T75" fmla="*/ 20 h 83"/>
              <a:gd name="T76" fmla="*/ 56 w 81"/>
              <a:gd name="T77" fmla="*/ 22 h 83"/>
              <a:gd name="T78" fmla="*/ 59 w 81"/>
              <a:gd name="T79" fmla="*/ 29 h 83"/>
              <a:gd name="T80" fmla="*/ 57 w 81"/>
              <a:gd name="T81" fmla="*/ 31 h 83"/>
              <a:gd name="T82" fmla="*/ 53 w 81"/>
              <a:gd name="T83" fmla="*/ 33 h 83"/>
              <a:gd name="T84" fmla="*/ 51 w 81"/>
              <a:gd name="T85" fmla="*/ 33 h 83"/>
              <a:gd name="T86" fmla="*/ 48 w 81"/>
              <a:gd name="T87" fmla="*/ 28 h 83"/>
              <a:gd name="T88" fmla="*/ 43 w 81"/>
              <a:gd name="T89" fmla="*/ 25 h 83"/>
              <a:gd name="T90" fmla="*/ 36 w 81"/>
              <a:gd name="T91" fmla="*/ 25 h 83"/>
              <a:gd name="T92" fmla="*/ 31 w 81"/>
              <a:gd name="T93" fmla="*/ 28 h 83"/>
              <a:gd name="T94" fmla="*/ 32 w 81"/>
              <a:gd name="T95" fmla="*/ 31 h 83"/>
              <a:gd name="T96" fmla="*/ 36 w 81"/>
              <a:gd name="T97" fmla="*/ 34 h 83"/>
              <a:gd name="T98" fmla="*/ 42 w 81"/>
              <a:gd name="T99" fmla="*/ 35 h 83"/>
              <a:gd name="T100" fmla="*/ 53 w 81"/>
              <a:gd name="T101" fmla="*/ 39 h 83"/>
              <a:gd name="T102" fmla="*/ 57 w 81"/>
              <a:gd name="T103" fmla="*/ 42 h 83"/>
              <a:gd name="T104" fmla="*/ 61 w 81"/>
              <a:gd name="T105" fmla="*/ 47 h 83"/>
              <a:gd name="T106" fmla="*/ 60 w 81"/>
              <a:gd name="T107" fmla="*/ 5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" h="83">
                <a:moveTo>
                  <a:pt x="78" y="47"/>
                </a:moveTo>
                <a:lnTo>
                  <a:pt x="78" y="42"/>
                </a:lnTo>
                <a:lnTo>
                  <a:pt x="76" y="26"/>
                </a:lnTo>
                <a:lnTo>
                  <a:pt x="68" y="14"/>
                </a:lnTo>
                <a:lnTo>
                  <a:pt x="55" y="7"/>
                </a:lnTo>
                <a:lnTo>
                  <a:pt x="40" y="4"/>
                </a:lnTo>
                <a:lnTo>
                  <a:pt x="35" y="4"/>
                </a:lnTo>
                <a:lnTo>
                  <a:pt x="28" y="1"/>
                </a:lnTo>
                <a:lnTo>
                  <a:pt x="23" y="0"/>
                </a:lnTo>
                <a:lnTo>
                  <a:pt x="11" y="4"/>
                </a:lnTo>
                <a:lnTo>
                  <a:pt x="2" y="12"/>
                </a:lnTo>
                <a:lnTo>
                  <a:pt x="0" y="24"/>
                </a:lnTo>
                <a:lnTo>
                  <a:pt x="1" y="30"/>
                </a:lnTo>
                <a:lnTo>
                  <a:pt x="4" y="35"/>
                </a:lnTo>
                <a:lnTo>
                  <a:pt x="2" y="42"/>
                </a:lnTo>
                <a:lnTo>
                  <a:pt x="6" y="56"/>
                </a:lnTo>
                <a:lnTo>
                  <a:pt x="14" y="68"/>
                </a:lnTo>
                <a:lnTo>
                  <a:pt x="26" y="76"/>
                </a:lnTo>
                <a:lnTo>
                  <a:pt x="40" y="79"/>
                </a:lnTo>
                <a:lnTo>
                  <a:pt x="47" y="79"/>
                </a:lnTo>
                <a:lnTo>
                  <a:pt x="52" y="81"/>
                </a:lnTo>
                <a:lnTo>
                  <a:pt x="59" y="83"/>
                </a:lnTo>
                <a:lnTo>
                  <a:pt x="70" y="79"/>
                </a:lnTo>
                <a:lnTo>
                  <a:pt x="78" y="71"/>
                </a:lnTo>
                <a:lnTo>
                  <a:pt x="81" y="59"/>
                </a:lnTo>
                <a:lnTo>
                  <a:pt x="81" y="52"/>
                </a:lnTo>
                <a:lnTo>
                  <a:pt x="78" y="47"/>
                </a:lnTo>
                <a:close/>
                <a:moveTo>
                  <a:pt x="59" y="59"/>
                </a:moveTo>
                <a:lnTo>
                  <a:pt x="56" y="62"/>
                </a:lnTo>
                <a:lnTo>
                  <a:pt x="52" y="64"/>
                </a:lnTo>
                <a:lnTo>
                  <a:pt x="47" y="66"/>
                </a:lnTo>
                <a:lnTo>
                  <a:pt x="40" y="66"/>
                </a:lnTo>
                <a:lnTo>
                  <a:pt x="36" y="66"/>
                </a:lnTo>
                <a:lnTo>
                  <a:pt x="31" y="64"/>
                </a:lnTo>
                <a:lnTo>
                  <a:pt x="28" y="63"/>
                </a:lnTo>
                <a:lnTo>
                  <a:pt x="25" y="62"/>
                </a:lnTo>
                <a:lnTo>
                  <a:pt x="22" y="58"/>
                </a:lnTo>
                <a:lnTo>
                  <a:pt x="21" y="55"/>
                </a:lnTo>
                <a:lnTo>
                  <a:pt x="21" y="52"/>
                </a:lnTo>
                <a:lnTo>
                  <a:pt x="21" y="50"/>
                </a:lnTo>
                <a:lnTo>
                  <a:pt x="22" y="48"/>
                </a:lnTo>
                <a:lnTo>
                  <a:pt x="23" y="47"/>
                </a:lnTo>
                <a:lnTo>
                  <a:pt x="25" y="47"/>
                </a:lnTo>
                <a:lnTo>
                  <a:pt x="27" y="47"/>
                </a:lnTo>
                <a:lnTo>
                  <a:pt x="28" y="48"/>
                </a:lnTo>
                <a:lnTo>
                  <a:pt x="30" y="51"/>
                </a:lnTo>
                <a:lnTo>
                  <a:pt x="32" y="55"/>
                </a:lnTo>
                <a:lnTo>
                  <a:pt x="34" y="56"/>
                </a:lnTo>
                <a:lnTo>
                  <a:pt x="35" y="58"/>
                </a:lnTo>
                <a:lnTo>
                  <a:pt x="38" y="59"/>
                </a:lnTo>
                <a:lnTo>
                  <a:pt x="40" y="59"/>
                </a:lnTo>
                <a:lnTo>
                  <a:pt x="44" y="58"/>
                </a:lnTo>
                <a:lnTo>
                  <a:pt x="48" y="56"/>
                </a:lnTo>
                <a:lnTo>
                  <a:pt x="49" y="55"/>
                </a:lnTo>
                <a:lnTo>
                  <a:pt x="51" y="52"/>
                </a:lnTo>
                <a:lnTo>
                  <a:pt x="49" y="50"/>
                </a:lnTo>
                <a:lnTo>
                  <a:pt x="49" y="48"/>
                </a:lnTo>
                <a:lnTo>
                  <a:pt x="47" y="47"/>
                </a:lnTo>
                <a:lnTo>
                  <a:pt x="45" y="46"/>
                </a:lnTo>
                <a:lnTo>
                  <a:pt x="42" y="45"/>
                </a:lnTo>
                <a:lnTo>
                  <a:pt x="39" y="45"/>
                </a:lnTo>
                <a:lnTo>
                  <a:pt x="34" y="43"/>
                </a:lnTo>
                <a:lnTo>
                  <a:pt x="30" y="42"/>
                </a:lnTo>
                <a:lnTo>
                  <a:pt x="26" y="39"/>
                </a:lnTo>
                <a:lnTo>
                  <a:pt x="23" y="37"/>
                </a:lnTo>
                <a:lnTo>
                  <a:pt x="22" y="34"/>
                </a:lnTo>
                <a:lnTo>
                  <a:pt x="21" y="30"/>
                </a:lnTo>
                <a:lnTo>
                  <a:pt x="22" y="26"/>
                </a:lnTo>
                <a:lnTo>
                  <a:pt x="23" y="24"/>
                </a:lnTo>
                <a:lnTo>
                  <a:pt x="26" y="21"/>
                </a:lnTo>
                <a:lnTo>
                  <a:pt x="30" y="18"/>
                </a:lnTo>
                <a:lnTo>
                  <a:pt x="35" y="17"/>
                </a:lnTo>
                <a:lnTo>
                  <a:pt x="40" y="17"/>
                </a:lnTo>
                <a:lnTo>
                  <a:pt x="44" y="17"/>
                </a:lnTo>
                <a:lnTo>
                  <a:pt x="48" y="18"/>
                </a:lnTo>
                <a:lnTo>
                  <a:pt x="52" y="20"/>
                </a:lnTo>
                <a:lnTo>
                  <a:pt x="55" y="21"/>
                </a:lnTo>
                <a:lnTo>
                  <a:pt x="56" y="22"/>
                </a:lnTo>
                <a:lnTo>
                  <a:pt x="57" y="25"/>
                </a:lnTo>
                <a:lnTo>
                  <a:pt x="59" y="29"/>
                </a:lnTo>
                <a:lnTo>
                  <a:pt x="59" y="30"/>
                </a:lnTo>
                <a:lnTo>
                  <a:pt x="57" y="31"/>
                </a:lnTo>
                <a:lnTo>
                  <a:pt x="56" y="33"/>
                </a:lnTo>
                <a:lnTo>
                  <a:pt x="53" y="33"/>
                </a:lnTo>
                <a:lnTo>
                  <a:pt x="52" y="33"/>
                </a:lnTo>
                <a:lnTo>
                  <a:pt x="51" y="33"/>
                </a:lnTo>
                <a:lnTo>
                  <a:pt x="49" y="30"/>
                </a:lnTo>
                <a:lnTo>
                  <a:pt x="48" y="28"/>
                </a:lnTo>
                <a:lnTo>
                  <a:pt x="45" y="25"/>
                </a:lnTo>
                <a:lnTo>
                  <a:pt x="43" y="25"/>
                </a:lnTo>
                <a:lnTo>
                  <a:pt x="40" y="24"/>
                </a:lnTo>
                <a:lnTo>
                  <a:pt x="36" y="25"/>
                </a:lnTo>
                <a:lnTo>
                  <a:pt x="34" y="25"/>
                </a:lnTo>
                <a:lnTo>
                  <a:pt x="31" y="28"/>
                </a:lnTo>
                <a:lnTo>
                  <a:pt x="31" y="29"/>
                </a:lnTo>
                <a:lnTo>
                  <a:pt x="32" y="31"/>
                </a:lnTo>
                <a:lnTo>
                  <a:pt x="34" y="33"/>
                </a:lnTo>
                <a:lnTo>
                  <a:pt x="36" y="34"/>
                </a:lnTo>
                <a:lnTo>
                  <a:pt x="39" y="35"/>
                </a:lnTo>
                <a:lnTo>
                  <a:pt x="42" y="35"/>
                </a:lnTo>
                <a:lnTo>
                  <a:pt x="49" y="38"/>
                </a:lnTo>
                <a:lnTo>
                  <a:pt x="53" y="39"/>
                </a:lnTo>
                <a:lnTo>
                  <a:pt x="56" y="41"/>
                </a:lnTo>
                <a:lnTo>
                  <a:pt x="57" y="42"/>
                </a:lnTo>
                <a:lnTo>
                  <a:pt x="60" y="45"/>
                </a:lnTo>
                <a:lnTo>
                  <a:pt x="61" y="47"/>
                </a:lnTo>
                <a:lnTo>
                  <a:pt x="61" y="51"/>
                </a:lnTo>
                <a:lnTo>
                  <a:pt x="60" y="55"/>
                </a:lnTo>
                <a:lnTo>
                  <a:pt x="59" y="5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6" name="Freeform 330"/>
          <p:cNvSpPr>
            <a:spLocks noEditPoints="1"/>
          </p:cNvSpPr>
          <p:nvPr/>
        </p:nvSpPr>
        <p:spPr bwMode="auto">
          <a:xfrm>
            <a:off x="1079595" y="2116979"/>
            <a:ext cx="139347" cy="146403"/>
          </a:xfrm>
          <a:custGeom>
            <a:avLst/>
            <a:gdLst>
              <a:gd name="T0" fmla="*/ 51 w 79"/>
              <a:gd name="T1" fmla="*/ 0 h 83"/>
              <a:gd name="T2" fmla="*/ 16 w 79"/>
              <a:gd name="T3" fmla="*/ 0 h 83"/>
              <a:gd name="T4" fmla="*/ 0 w 79"/>
              <a:gd name="T5" fmla="*/ 73 h 83"/>
              <a:gd name="T6" fmla="*/ 21 w 79"/>
              <a:gd name="T7" fmla="*/ 73 h 83"/>
              <a:gd name="T8" fmla="*/ 26 w 79"/>
              <a:gd name="T9" fmla="*/ 50 h 83"/>
              <a:gd name="T10" fmla="*/ 41 w 79"/>
              <a:gd name="T11" fmla="*/ 50 h 83"/>
              <a:gd name="T12" fmla="*/ 54 w 79"/>
              <a:gd name="T13" fmla="*/ 46 h 83"/>
              <a:gd name="T14" fmla="*/ 64 w 79"/>
              <a:gd name="T15" fmla="*/ 38 h 83"/>
              <a:gd name="T16" fmla="*/ 71 w 79"/>
              <a:gd name="T17" fmla="*/ 25 h 83"/>
              <a:gd name="T18" fmla="*/ 71 w 79"/>
              <a:gd name="T19" fmla="*/ 14 h 83"/>
              <a:gd name="T20" fmla="*/ 66 w 79"/>
              <a:gd name="T21" fmla="*/ 7 h 83"/>
              <a:gd name="T22" fmla="*/ 59 w 79"/>
              <a:gd name="T23" fmla="*/ 3 h 83"/>
              <a:gd name="T24" fmla="*/ 51 w 79"/>
              <a:gd name="T25" fmla="*/ 0 h 83"/>
              <a:gd name="T26" fmla="*/ 36 w 79"/>
              <a:gd name="T27" fmla="*/ 35 h 83"/>
              <a:gd name="T28" fmla="*/ 29 w 79"/>
              <a:gd name="T29" fmla="*/ 35 h 83"/>
              <a:gd name="T30" fmla="*/ 33 w 79"/>
              <a:gd name="T31" fmla="*/ 16 h 83"/>
              <a:gd name="T32" fmla="*/ 44 w 79"/>
              <a:gd name="T33" fmla="*/ 16 h 83"/>
              <a:gd name="T34" fmla="*/ 47 w 79"/>
              <a:gd name="T35" fmla="*/ 16 h 83"/>
              <a:gd name="T36" fmla="*/ 49 w 79"/>
              <a:gd name="T37" fmla="*/ 18 h 83"/>
              <a:gd name="T38" fmla="*/ 51 w 79"/>
              <a:gd name="T39" fmla="*/ 21 h 83"/>
              <a:gd name="T40" fmla="*/ 50 w 79"/>
              <a:gd name="T41" fmla="*/ 21 h 83"/>
              <a:gd name="T42" fmla="*/ 40 w 79"/>
              <a:gd name="T43" fmla="*/ 21 h 83"/>
              <a:gd name="T44" fmla="*/ 36 w 79"/>
              <a:gd name="T45" fmla="*/ 35 h 83"/>
              <a:gd name="T46" fmla="*/ 51 w 79"/>
              <a:gd name="T47" fmla="*/ 25 h 83"/>
              <a:gd name="T48" fmla="*/ 49 w 79"/>
              <a:gd name="T49" fmla="*/ 29 h 83"/>
              <a:gd name="T50" fmla="*/ 46 w 79"/>
              <a:gd name="T51" fmla="*/ 33 h 83"/>
              <a:gd name="T52" fmla="*/ 44 w 79"/>
              <a:gd name="T53" fmla="*/ 34 h 83"/>
              <a:gd name="T54" fmla="*/ 40 w 79"/>
              <a:gd name="T55" fmla="*/ 35 h 83"/>
              <a:gd name="T56" fmla="*/ 42 w 79"/>
              <a:gd name="T57" fmla="*/ 25 h 83"/>
              <a:gd name="T58" fmla="*/ 51 w 79"/>
              <a:gd name="T59" fmla="*/ 25 h 83"/>
              <a:gd name="T60" fmla="*/ 51 w 79"/>
              <a:gd name="T61" fmla="*/ 25 h 83"/>
              <a:gd name="T62" fmla="*/ 76 w 79"/>
              <a:gd name="T63" fmla="*/ 30 h 83"/>
              <a:gd name="T64" fmla="*/ 76 w 79"/>
              <a:gd name="T65" fmla="*/ 25 h 83"/>
              <a:gd name="T66" fmla="*/ 76 w 79"/>
              <a:gd name="T67" fmla="*/ 21 h 83"/>
              <a:gd name="T68" fmla="*/ 75 w 79"/>
              <a:gd name="T69" fmla="*/ 17 h 83"/>
              <a:gd name="T70" fmla="*/ 78 w 79"/>
              <a:gd name="T71" fmla="*/ 20 h 83"/>
              <a:gd name="T72" fmla="*/ 79 w 79"/>
              <a:gd name="T73" fmla="*/ 24 h 83"/>
              <a:gd name="T74" fmla="*/ 79 w 79"/>
              <a:gd name="T75" fmla="*/ 29 h 83"/>
              <a:gd name="T76" fmla="*/ 79 w 79"/>
              <a:gd name="T77" fmla="*/ 34 h 83"/>
              <a:gd name="T78" fmla="*/ 72 w 79"/>
              <a:gd name="T79" fmla="*/ 47 h 83"/>
              <a:gd name="T80" fmla="*/ 62 w 79"/>
              <a:gd name="T81" fmla="*/ 55 h 83"/>
              <a:gd name="T82" fmla="*/ 49 w 79"/>
              <a:gd name="T83" fmla="*/ 58 h 83"/>
              <a:gd name="T84" fmla="*/ 34 w 79"/>
              <a:gd name="T85" fmla="*/ 58 h 83"/>
              <a:gd name="T86" fmla="*/ 29 w 79"/>
              <a:gd name="T87" fmla="*/ 83 h 83"/>
              <a:gd name="T88" fmla="*/ 8 w 79"/>
              <a:gd name="T89" fmla="*/ 83 h 83"/>
              <a:gd name="T90" fmla="*/ 9 w 79"/>
              <a:gd name="T91" fmla="*/ 79 h 83"/>
              <a:gd name="T92" fmla="*/ 26 w 79"/>
              <a:gd name="T93" fmla="*/ 79 h 83"/>
              <a:gd name="T94" fmla="*/ 32 w 79"/>
              <a:gd name="T95" fmla="*/ 54 h 83"/>
              <a:gd name="T96" fmla="*/ 46 w 79"/>
              <a:gd name="T97" fmla="*/ 54 h 83"/>
              <a:gd name="T98" fmla="*/ 61 w 79"/>
              <a:gd name="T99" fmla="*/ 51 h 83"/>
              <a:gd name="T100" fmla="*/ 70 w 79"/>
              <a:gd name="T101" fmla="*/ 43 h 83"/>
              <a:gd name="T102" fmla="*/ 76 w 79"/>
              <a:gd name="T103" fmla="*/ 3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9" h="83">
                <a:moveTo>
                  <a:pt x="51" y="0"/>
                </a:moveTo>
                <a:lnTo>
                  <a:pt x="16" y="0"/>
                </a:lnTo>
                <a:lnTo>
                  <a:pt x="0" y="73"/>
                </a:lnTo>
                <a:lnTo>
                  <a:pt x="21" y="73"/>
                </a:lnTo>
                <a:lnTo>
                  <a:pt x="26" y="50"/>
                </a:lnTo>
                <a:lnTo>
                  <a:pt x="41" y="50"/>
                </a:lnTo>
                <a:lnTo>
                  <a:pt x="54" y="46"/>
                </a:lnTo>
                <a:lnTo>
                  <a:pt x="64" y="38"/>
                </a:lnTo>
                <a:lnTo>
                  <a:pt x="71" y="25"/>
                </a:lnTo>
                <a:lnTo>
                  <a:pt x="71" y="14"/>
                </a:lnTo>
                <a:lnTo>
                  <a:pt x="66" y="7"/>
                </a:lnTo>
                <a:lnTo>
                  <a:pt x="59" y="3"/>
                </a:lnTo>
                <a:lnTo>
                  <a:pt x="51" y="0"/>
                </a:lnTo>
                <a:close/>
                <a:moveTo>
                  <a:pt x="36" y="35"/>
                </a:moveTo>
                <a:lnTo>
                  <a:pt x="29" y="35"/>
                </a:lnTo>
                <a:lnTo>
                  <a:pt x="33" y="16"/>
                </a:lnTo>
                <a:lnTo>
                  <a:pt x="44" y="16"/>
                </a:lnTo>
                <a:lnTo>
                  <a:pt x="47" y="16"/>
                </a:lnTo>
                <a:lnTo>
                  <a:pt x="49" y="18"/>
                </a:lnTo>
                <a:lnTo>
                  <a:pt x="51" y="21"/>
                </a:lnTo>
                <a:lnTo>
                  <a:pt x="50" y="21"/>
                </a:lnTo>
                <a:lnTo>
                  <a:pt x="40" y="21"/>
                </a:lnTo>
                <a:lnTo>
                  <a:pt x="36" y="35"/>
                </a:lnTo>
                <a:close/>
                <a:moveTo>
                  <a:pt x="51" y="25"/>
                </a:moveTo>
                <a:lnTo>
                  <a:pt x="49" y="29"/>
                </a:lnTo>
                <a:lnTo>
                  <a:pt x="46" y="33"/>
                </a:lnTo>
                <a:lnTo>
                  <a:pt x="44" y="34"/>
                </a:lnTo>
                <a:lnTo>
                  <a:pt x="40" y="35"/>
                </a:lnTo>
                <a:lnTo>
                  <a:pt x="42" y="25"/>
                </a:lnTo>
                <a:lnTo>
                  <a:pt x="51" y="25"/>
                </a:lnTo>
                <a:lnTo>
                  <a:pt x="51" y="25"/>
                </a:lnTo>
                <a:close/>
                <a:moveTo>
                  <a:pt x="76" y="30"/>
                </a:moveTo>
                <a:lnTo>
                  <a:pt x="76" y="25"/>
                </a:lnTo>
                <a:lnTo>
                  <a:pt x="76" y="21"/>
                </a:lnTo>
                <a:lnTo>
                  <a:pt x="75" y="17"/>
                </a:lnTo>
                <a:lnTo>
                  <a:pt x="78" y="20"/>
                </a:lnTo>
                <a:lnTo>
                  <a:pt x="79" y="24"/>
                </a:lnTo>
                <a:lnTo>
                  <a:pt x="79" y="29"/>
                </a:lnTo>
                <a:lnTo>
                  <a:pt x="79" y="34"/>
                </a:lnTo>
                <a:lnTo>
                  <a:pt x="72" y="47"/>
                </a:lnTo>
                <a:lnTo>
                  <a:pt x="62" y="55"/>
                </a:lnTo>
                <a:lnTo>
                  <a:pt x="49" y="58"/>
                </a:lnTo>
                <a:lnTo>
                  <a:pt x="34" y="58"/>
                </a:lnTo>
                <a:lnTo>
                  <a:pt x="29" y="83"/>
                </a:lnTo>
                <a:lnTo>
                  <a:pt x="8" y="83"/>
                </a:lnTo>
                <a:lnTo>
                  <a:pt x="9" y="79"/>
                </a:lnTo>
                <a:lnTo>
                  <a:pt x="26" y="79"/>
                </a:lnTo>
                <a:lnTo>
                  <a:pt x="32" y="54"/>
                </a:lnTo>
                <a:lnTo>
                  <a:pt x="46" y="54"/>
                </a:lnTo>
                <a:lnTo>
                  <a:pt x="61" y="51"/>
                </a:lnTo>
                <a:lnTo>
                  <a:pt x="70" y="43"/>
                </a:lnTo>
                <a:lnTo>
                  <a:pt x="76" y="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7" name="Freeform 331"/>
          <p:cNvSpPr>
            <a:spLocks noEditPoints="1"/>
          </p:cNvSpPr>
          <p:nvPr/>
        </p:nvSpPr>
        <p:spPr bwMode="auto">
          <a:xfrm>
            <a:off x="4813737" y="1831230"/>
            <a:ext cx="142875" cy="142875"/>
          </a:xfrm>
          <a:custGeom>
            <a:avLst/>
            <a:gdLst>
              <a:gd name="T0" fmla="*/ 7 w 81"/>
              <a:gd name="T1" fmla="*/ 0 h 81"/>
              <a:gd name="T2" fmla="*/ 1 w 81"/>
              <a:gd name="T3" fmla="*/ 2 h 81"/>
              <a:gd name="T4" fmla="*/ 0 w 81"/>
              <a:gd name="T5" fmla="*/ 76 h 81"/>
              <a:gd name="T6" fmla="*/ 3 w 81"/>
              <a:gd name="T7" fmla="*/ 81 h 81"/>
              <a:gd name="T8" fmla="*/ 76 w 81"/>
              <a:gd name="T9" fmla="*/ 81 h 81"/>
              <a:gd name="T10" fmla="*/ 81 w 81"/>
              <a:gd name="T11" fmla="*/ 78 h 81"/>
              <a:gd name="T12" fmla="*/ 81 w 81"/>
              <a:gd name="T13" fmla="*/ 5 h 81"/>
              <a:gd name="T14" fmla="*/ 79 w 81"/>
              <a:gd name="T15" fmla="*/ 1 h 81"/>
              <a:gd name="T16" fmla="*/ 25 w 81"/>
              <a:gd name="T17" fmla="*/ 68 h 81"/>
              <a:gd name="T18" fmla="*/ 12 w 81"/>
              <a:gd name="T19" fmla="*/ 31 h 81"/>
              <a:gd name="T20" fmla="*/ 25 w 81"/>
              <a:gd name="T21" fmla="*/ 68 h 81"/>
              <a:gd name="T22" fmla="*/ 18 w 81"/>
              <a:gd name="T23" fmla="*/ 26 h 81"/>
              <a:gd name="T24" fmla="*/ 13 w 81"/>
              <a:gd name="T25" fmla="*/ 25 h 81"/>
              <a:gd name="T26" fmla="*/ 12 w 81"/>
              <a:gd name="T27" fmla="*/ 19 h 81"/>
              <a:gd name="T28" fmla="*/ 13 w 81"/>
              <a:gd name="T29" fmla="*/ 15 h 81"/>
              <a:gd name="T30" fmla="*/ 18 w 81"/>
              <a:gd name="T31" fmla="*/ 13 h 81"/>
              <a:gd name="T32" fmla="*/ 24 w 81"/>
              <a:gd name="T33" fmla="*/ 15 h 81"/>
              <a:gd name="T34" fmla="*/ 25 w 81"/>
              <a:gd name="T35" fmla="*/ 19 h 81"/>
              <a:gd name="T36" fmla="*/ 24 w 81"/>
              <a:gd name="T37" fmla="*/ 25 h 81"/>
              <a:gd name="T38" fmla="*/ 18 w 81"/>
              <a:gd name="T39" fmla="*/ 26 h 81"/>
              <a:gd name="T40" fmla="*/ 56 w 81"/>
              <a:gd name="T41" fmla="*/ 68 h 81"/>
              <a:gd name="T42" fmla="*/ 56 w 81"/>
              <a:gd name="T43" fmla="*/ 44 h 81"/>
              <a:gd name="T44" fmla="*/ 54 w 81"/>
              <a:gd name="T45" fmla="*/ 40 h 81"/>
              <a:gd name="T46" fmla="*/ 47 w 81"/>
              <a:gd name="T47" fmla="*/ 40 h 81"/>
              <a:gd name="T48" fmla="*/ 45 w 81"/>
              <a:gd name="T49" fmla="*/ 44 h 81"/>
              <a:gd name="T50" fmla="*/ 43 w 81"/>
              <a:gd name="T51" fmla="*/ 47 h 81"/>
              <a:gd name="T52" fmla="*/ 31 w 81"/>
              <a:gd name="T53" fmla="*/ 68 h 81"/>
              <a:gd name="T54" fmla="*/ 31 w 81"/>
              <a:gd name="T55" fmla="*/ 56 h 81"/>
              <a:gd name="T56" fmla="*/ 31 w 81"/>
              <a:gd name="T57" fmla="*/ 36 h 81"/>
              <a:gd name="T58" fmla="*/ 43 w 81"/>
              <a:gd name="T59" fmla="*/ 31 h 81"/>
              <a:gd name="T60" fmla="*/ 45 w 81"/>
              <a:gd name="T61" fmla="*/ 35 h 81"/>
              <a:gd name="T62" fmla="*/ 48 w 81"/>
              <a:gd name="T63" fmla="*/ 31 h 81"/>
              <a:gd name="T64" fmla="*/ 55 w 81"/>
              <a:gd name="T65" fmla="*/ 30 h 81"/>
              <a:gd name="T66" fmla="*/ 62 w 81"/>
              <a:gd name="T67" fmla="*/ 32 h 81"/>
              <a:gd name="T68" fmla="*/ 67 w 81"/>
              <a:gd name="T69" fmla="*/ 38 h 81"/>
              <a:gd name="T70" fmla="*/ 69 w 81"/>
              <a:gd name="T71" fmla="*/ 47 h 81"/>
              <a:gd name="T72" fmla="*/ 43 w 81"/>
              <a:gd name="T73" fmla="*/ 36 h 81"/>
              <a:gd name="T74" fmla="*/ 43 w 81"/>
              <a:gd name="T75" fmla="*/ 3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81">
                <a:moveTo>
                  <a:pt x="76" y="0"/>
                </a:moveTo>
                <a:lnTo>
                  <a:pt x="7" y="0"/>
                </a:lnTo>
                <a:lnTo>
                  <a:pt x="3" y="1"/>
                </a:lnTo>
                <a:lnTo>
                  <a:pt x="1" y="2"/>
                </a:lnTo>
                <a:lnTo>
                  <a:pt x="0" y="5"/>
                </a:lnTo>
                <a:lnTo>
                  <a:pt x="0" y="76"/>
                </a:lnTo>
                <a:lnTo>
                  <a:pt x="1" y="78"/>
                </a:lnTo>
                <a:lnTo>
                  <a:pt x="3" y="81"/>
                </a:lnTo>
                <a:lnTo>
                  <a:pt x="7" y="81"/>
                </a:lnTo>
                <a:lnTo>
                  <a:pt x="76" y="81"/>
                </a:lnTo>
                <a:lnTo>
                  <a:pt x="79" y="81"/>
                </a:lnTo>
                <a:lnTo>
                  <a:pt x="81" y="78"/>
                </a:lnTo>
                <a:lnTo>
                  <a:pt x="81" y="76"/>
                </a:lnTo>
                <a:lnTo>
                  <a:pt x="81" y="5"/>
                </a:lnTo>
                <a:lnTo>
                  <a:pt x="81" y="2"/>
                </a:lnTo>
                <a:lnTo>
                  <a:pt x="79" y="1"/>
                </a:lnTo>
                <a:lnTo>
                  <a:pt x="76" y="0"/>
                </a:lnTo>
                <a:close/>
                <a:moveTo>
                  <a:pt x="25" y="68"/>
                </a:moveTo>
                <a:lnTo>
                  <a:pt x="12" y="68"/>
                </a:lnTo>
                <a:lnTo>
                  <a:pt x="12" y="31"/>
                </a:lnTo>
                <a:lnTo>
                  <a:pt x="25" y="31"/>
                </a:lnTo>
                <a:lnTo>
                  <a:pt x="25" y="68"/>
                </a:lnTo>
                <a:close/>
                <a:moveTo>
                  <a:pt x="18" y="26"/>
                </a:moveTo>
                <a:lnTo>
                  <a:pt x="18" y="26"/>
                </a:lnTo>
                <a:lnTo>
                  <a:pt x="16" y="26"/>
                </a:lnTo>
                <a:lnTo>
                  <a:pt x="13" y="25"/>
                </a:lnTo>
                <a:lnTo>
                  <a:pt x="12" y="22"/>
                </a:lnTo>
                <a:lnTo>
                  <a:pt x="12" y="19"/>
                </a:lnTo>
                <a:lnTo>
                  <a:pt x="12" y="17"/>
                </a:lnTo>
                <a:lnTo>
                  <a:pt x="13" y="15"/>
                </a:lnTo>
                <a:lnTo>
                  <a:pt x="16" y="14"/>
                </a:lnTo>
                <a:lnTo>
                  <a:pt x="18" y="13"/>
                </a:lnTo>
                <a:lnTo>
                  <a:pt x="21" y="14"/>
                </a:lnTo>
                <a:lnTo>
                  <a:pt x="24" y="15"/>
                </a:lnTo>
                <a:lnTo>
                  <a:pt x="25" y="17"/>
                </a:lnTo>
                <a:lnTo>
                  <a:pt x="25" y="19"/>
                </a:lnTo>
                <a:lnTo>
                  <a:pt x="25" y="22"/>
                </a:lnTo>
                <a:lnTo>
                  <a:pt x="24" y="25"/>
                </a:lnTo>
                <a:lnTo>
                  <a:pt x="21" y="26"/>
                </a:lnTo>
                <a:lnTo>
                  <a:pt x="18" y="26"/>
                </a:lnTo>
                <a:close/>
                <a:moveTo>
                  <a:pt x="69" y="68"/>
                </a:moveTo>
                <a:lnTo>
                  <a:pt x="56" y="68"/>
                </a:lnTo>
                <a:lnTo>
                  <a:pt x="56" y="48"/>
                </a:lnTo>
                <a:lnTo>
                  <a:pt x="56" y="44"/>
                </a:lnTo>
                <a:lnTo>
                  <a:pt x="55" y="42"/>
                </a:lnTo>
                <a:lnTo>
                  <a:pt x="54" y="40"/>
                </a:lnTo>
                <a:lnTo>
                  <a:pt x="51" y="40"/>
                </a:lnTo>
                <a:lnTo>
                  <a:pt x="47" y="40"/>
                </a:lnTo>
                <a:lnTo>
                  <a:pt x="46" y="42"/>
                </a:lnTo>
                <a:lnTo>
                  <a:pt x="45" y="44"/>
                </a:lnTo>
                <a:lnTo>
                  <a:pt x="43" y="46"/>
                </a:lnTo>
                <a:lnTo>
                  <a:pt x="43" y="47"/>
                </a:lnTo>
                <a:lnTo>
                  <a:pt x="43" y="68"/>
                </a:lnTo>
                <a:lnTo>
                  <a:pt x="31" y="68"/>
                </a:lnTo>
                <a:lnTo>
                  <a:pt x="31" y="64"/>
                </a:lnTo>
                <a:lnTo>
                  <a:pt x="31" y="56"/>
                </a:lnTo>
                <a:lnTo>
                  <a:pt x="31" y="46"/>
                </a:lnTo>
                <a:lnTo>
                  <a:pt x="31" y="36"/>
                </a:lnTo>
                <a:lnTo>
                  <a:pt x="31" y="31"/>
                </a:lnTo>
                <a:lnTo>
                  <a:pt x="43" y="31"/>
                </a:lnTo>
                <a:lnTo>
                  <a:pt x="43" y="36"/>
                </a:lnTo>
                <a:lnTo>
                  <a:pt x="45" y="35"/>
                </a:lnTo>
                <a:lnTo>
                  <a:pt x="46" y="32"/>
                </a:lnTo>
                <a:lnTo>
                  <a:pt x="48" y="31"/>
                </a:lnTo>
                <a:lnTo>
                  <a:pt x="51" y="31"/>
                </a:lnTo>
                <a:lnTo>
                  <a:pt x="55" y="30"/>
                </a:lnTo>
                <a:lnTo>
                  <a:pt x="59" y="31"/>
                </a:lnTo>
                <a:lnTo>
                  <a:pt x="62" y="32"/>
                </a:lnTo>
                <a:lnTo>
                  <a:pt x="65" y="34"/>
                </a:lnTo>
                <a:lnTo>
                  <a:pt x="67" y="38"/>
                </a:lnTo>
                <a:lnTo>
                  <a:pt x="68" y="42"/>
                </a:lnTo>
                <a:lnTo>
                  <a:pt x="69" y="47"/>
                </a:lnTo>
                <a:lnTo>
                  <a:pt x="69" y="68"/>
                </a:lnTo>
                <a:close/>
                <a:moveTo>
                  <a:pt x="43" y="36"/>
                </a:moveTo>
                <a:lnTo>
                  <a:pt x="43" y="36"/>
                </a:lnTo>
                <a:lnTo>
                  <a:pt x="43" y="36"/>
                </a:lnTo>
                <a:lnTo>
                  <a:pt x="43" y="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8" name="Freeform 332"/>
          <p:cNvSpPr>
            <a:spLocks/>
          </p:cNvSpPr>
          <p:nvPr/>
        </p:nvSpPr>
        <p:spPr bwMode="auto">
          <a:xfrm>
            <a:off x="4524460" y="1831230"/>
            <a:ext cx="146403" cy="142875"/>
          </a:xfrm>
          <a:custGeom>
            <a:avLst/>
            <a:gdLst>
              <a:gd name="T0" fmla="*/ 83 w 83"/>
              <a:gd name="T1" fmla="*/ 13 h 81"/>
              <a:gd name="T2" fmla="*/ 82 w 83"/>
              <a:gd name="T3" fmla="*/ 9 h 81"/>
              <a:gd name="T4" fmla="*/ 80 w 83"/>
              <a:gd name="T5" fmla="*/ 5 h 81"/>
              <a:gd name="T6" fmla="*/ 76 w 83"/>
              <a:gd name="T7" fmla="*/ 2 h 81"/>
              <a:gd name="T8" fmla="*/ 72 w 83"/>
              <a:gd name="T9" fmla="*/ 0 h 81"/>
              <a:gd name="T10" fmla="*/ 68 w 83"/>
              <a:gd name="T11" fmla="*/ 0 h 81"/>
              <a:gd name="T12" fmla="*/ 15 w 83"/>
              <a:gd name="T13" fmla="*/ 0 h 81"/>
              <a:gd name="T14" fmla="*/ 11 w 83"/>
              <a:gd name="T15" fmla="*/ 0 h 81"/>
              <a:gd name="T16" fmla="*/ 7 w 83"/>
              <a:gd name="T17" fmla="*/ 2 h 81"/>
              <a:gd name="T18" fmla="*/ 3 w 83"/>
              <a:gd name="T19" fmla="*/ 5 h 81"/>
              <a:gd name="T20" fmla="*/ 2 w 83"/>
              <a:gd name="T21" fmla="*/ 9 h 81"/>
              <a:gd name="T22" fmla="*/ 0 w 83"/>
              <a:gd name="T23" fmla="*/ 13 h 81"/>
              <a:gd name="T24" fmla="*/ 0 w 83"/>
              <a:gd name="T25" fmla="*/ 68 h 81"/>
              <a:gd name="T26" fmla="*/ 2 w 83"/>
              <a:gd name="T27" fmla="*/ 72 h 81"/>
              <a:gd name="T28" fmla="*/ 3 w 83"/>
              <a:gd name="T29" fmla="*/ 76 h 81"/>
              <a:gd name="T30" fmla="*/ 7 w 83"/>
              <a:gd name="T31" fmla="*/ 78 h 81"/>
              <a:gd name="T32" fmla="*/ 11 w 83"/>
              <a:gd name="T33" fmla="*/ 81 h 81"/>
              <a:gd name="T34" fmla="*/ 15 w 83"/>
              <a:gd name="T35" fmla="*/ 81 h 81"/>
              <a:gd name="T36" fmla="*/ 42 w 83"/>
              <a:gd name="T37" fmla="*/ 81 h 81"/>
              <a:gd name="T38" fmla="*/ 42 w 83"/>
              <a:gd name="T39" fmla="*/ 51 h 81"/>
              <a:gd name="T40" fmla="*/ 32 w 83"/>
              <a:gd name="T41" fmla="*/ 51 h 81"/>
              <a:gd name="T42" fmla="*/ 32 w 83"/>
              <a:gd name="T43" fmla="*/ 36 h 81"/>
              <a:gd name="T44" fmla="*/ 42 w 83"/>
              <a:gd name="T45" fmla="*/ 36 h 81"/>
              <a:gd name="T46" fmla="*/ 42 w 83"/>
              <a:gd name="T47" fmla="*/ 31 h 81"/>
              <a:gd name="T48" fmla="*/ 42 w 83"/>
              <a:gd name="T49" fmla="*/ 26 h 81"/>
              <a:gd name="T50" fmla="*/ 45 w 83"/>
              <a:gd name="T51" fmla="*/ 22 h 81"/>
              <a:gd name="T52" fmla="*/ 48 w 83"/>
              <a:gd name="T53" fmla="*/ 18 h 81"/>
              <a:gd name="T54" fmla="*/ 51 w 83"/>
              <a:gd name="T55" fmla="*/ 15 h 81"/>
              <a:gd name="T56" fmla="*/ 57 w 83"/>
              <a:gd name="T57" fmla="*/ 14 h 81"/>
              <a:gd name="T58" fmla="*/ 68 w 83"/>
              <a:gd name="T59" fmla="*/ 14 h 81"/>
              <a:gd name="T60" fmla="*/ 68 w 83"/>
              <a:gd name="T61" fmla="*/ 27 h 81"/>
              <a:gd name="T62" fmla="*/ 57 w 83"/>
              <a:gd name="T63" fmla="*/ 27 h 81"/>
              <a:gd name="T64" fmla="*/ 55 w 83"/>
              <a:gd name="T65" fmla="*/ 29 h 81"/>
              <a:gd name="T66" fmla="*/ 55 w 83"/>
              <a:gd name="T67" fmla="*/ 30 h 81"/>
              <a:gd name="T68" fmla="*/ 54 w 83"/>
              <a:gd name="T69" fmla="*/ 31 h 81"/>
              <a:gd name="T70" fmla="*/ 54 w 83"/>
              <a:gd name="T71" fmla="*/ 36 h 81"/>
              <a:gd name="T72" fmla="*/ 68 w 83"/>
              <a:gd name="T73" fmla="*/ 36 h 81"/>
              <a:gd name="T74" fmla="*/ 68 w 83"/>
              <a:gd name="T75" fmla="*/ 51 h 81"/>
              <a:gd name="T76" fmla="*/ 54 w 83"/>
              <a:gd name="T77" fmla="*/ 51 h 81"/>
              <a:gd name="T78" fmla="*/ 54 w 83"/>
              <a:gd name="T79" fmla="*/ 81 h 81"/>
              <a:gd name="T80" fmla="*/ 68 w 83"/>
              <a:gd name="T81" fmla="*/ 81 h 81"/>
              <a:gd name="T82" fmla="*/ 72 w 83"/>
              <a:gd name="T83" fmla="*/ 81 h 81"/>
              <a:gd name="T84" fmla="*/ 76 w 83"/>
              <a:gd name="T85" fmla="*/ 78 h 81"/>
              <a:gd name="T86" fmla="*/ 80 w 83"/>
              <a:gd name="T87" fmla="*/ 76 h 81"/>
              <a:gd name="T88" fmla="*/ 82 w 83"/>
              <a:gd name="T89" fmla="*/ 72 h 81"/>
              <a:gd name="T90" fmla="*/ 83 w 83"/>
              <a:gd name="T91" fmla="*/ 68 h 81"/>
              <a:gd name="T92" fmla="*/ 83 w 83"/>
              <a:gd name="T93" fmla="*/ 1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3" h="81">
                <a:moveTo>
                  <a:pt x="83" y="13"/>
                </a:moveTo>
                <a:lnTo>
                  <a:pt x="82" y="9"/>
                </a:lnTo>
                <a:lnTo>
                  <a:pt x="80" y="5"/>
                </a:lnTo>
                <a:lnTo>
                  <a:pt x="76" y="2"/>
                </a:lnTo>
                <a:lnTo>
                  <a:pt x="72" y="0"/>
                </a:lnTo>
                <a:lnTo>
                  <a:pt x="68" y="0"/>
                </a:lnTo>
                <a:lnTo>
                  <a:pt x="15" y="0"/>
                </a:lnTo>
                <a:lnTo>
                  <a:pt x="11" y="0"/>
                </a:lnTo>
                <a:lnTo>
                  <a:pt x="7" y="2"/>
                </a:lnTo>
                <a:lnTo>
                  <a:pt x="3" y="5"/>
                </a:lnTo>
                <a:lnTo>
                  <a:pt x="2" y="9"/>
                </a:lnTo>
                <a:lnTo>
                  <a:pt x="0" y="13"/>
                </a:lnTo>
                <a:lnTo>
                  <a:pt x="0" y="68"/>
                </a:lnTo>
                <a:lnTo>
                  <a:pt x="2" y="72"/>
                </a:lnTo>
                <a:lnTo>
                  <a:pt x="3" y="76"/>
                </a:lnTo>
                <a:lnTo>
                  <a:pt x="7" y="78"/>
                </a:lnTo>
                <a:lnTo>
                  <a:pt x="11" y="81"/>
                </a:lnTo>
                <a:lnTo>
                  <a:pt x="15" y="81"/>
                </a:lnTo>
                <a:lnTo>
                  <a:pt x="42" y="81"/>
                </a:lnTo>
                <a:lnTo>
                  <a:pt x="42" y="51"/>
                </a:lnTo>
                <a:lnTo>
                  <a:pt x="32" y="51"/>
                </a:lnTo>
                <a:lnTo>
                  <a:pt x="32" y="36"/>
                </a:lnTo>
                <a:lnTo>
                  <a:pt x="42" y="36"/>
                </a:lnTo>
                <a:lnTo>
                  <a:pt x="42" y="31"/>
                </a:lnTo>
                <a:lnTo>
                  <a:pt x="42" y="26"/>
                </a:lnTo>
                <a:lnTo>
                  <a:pt x="45" y="22"/>
                </a:lnTo>
                <a:lnTo>
                  <a:pt x="48" y="18"/>
                </a:lnTo>
                <a:lnTo>
                  <a:pt x="51" y="15"/>
                </a:lnTo>
                <a:lnTo>
                  <a:pt x="57" y="14"/>
                </a:lnTo>
                <a:lnTo>
                  <a:pt x="68" y="14"/>
                </a:lnTo>
                <a:lnTo>
                  <a:pt x="68" y="27"/>
                </a:lnTo>
                <a:lnTo>
                  <a:pt x="57" y="27"/>
                </a:lnTo>
                <a:lnTo>
                  <a:pt x="55" y="29"/>
                </a:lnTo>
                <a:lnTo>
                  <a:pt x="55" y="30"/>
                </a:lnTo>
                <a:lnTo>
                  <a:pt x="54" y="31"/>
                </a:lnTo>
                <a:lnTo>
                  <a:pt x="54" y="36"/>
                </a:lnTo>
                <a:lnTo>
                  <a:pt x="68" y="36"/>
                </a:lnTo>
                <a:lnTo>
                  <a:pt x="68" y="51"/>
                </a:lnTo>
                <a:lnTo>
                  <a:pt x="54" y="51"/>
                </a:lnTo>
                <a:lnTo>
                  <a:pt x="54" y="81"/>
                </a:lnTo>
                <a:lnTo>
                  <a:pt x="68" y="81"/>
                </a:lnTo>
                <a:lnTo>
                  <a:pt x="72" y="81"/>
                </a:lnTo>
                <a:lnTo>
                  <a:pt x="76" y="78"/>
                </a:lnTo>
                <a:lnTo>
                  <a:pt x="80" y="76"/>
                </a:lnTo>
                <a:lnTo>
                  <a:pt x="82" y="72"/>
                </a:lnTo>
                <a:lnTo>
                  <a:pt x="83" y="68"/>
                </a:lnTo>
                <a:lnTo>
                  <a:pt x="83" y="1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9" name="Freeform 333"/>
          <p:cNvSpPr>
            <a:spLocks noEditPoints="1"/>
          </p:cNvSpPr>
          <p:nvPr/>
        </p:nvSpPr>
        <p:spPr bwMode="auto">
          <a:xfrm>
            <a:off x="1363581" y="2132855"/>
            <a:ext cx="142875" cy="130527"/>
          </a:xfrm>
          <a:custGeom>
            <a:avLst/>
            <a:gdLst>
              <a:gd name="T0" fmla="*/ 66 w 81"/>
              <a:gd name="T1" fmla="*/ 28 h 74"/>
              <a:gd name="T2" fmla="*/ 41 w 81"/>
              <a:gd name="T3" fmla="*/ 13 h 74"/>
              <a:gd name="T4" fmla="*/ 57 w 81"/>
              <a:gd name="T5" fmla="*/ 0 h 74"/>
              <a:gd name="T6" fmla="*/ 81 w 81"/>
              <a:gd name="T7" fmla="*/ 16 h 74"/>
              <a:gd name="T8" fmla="*/ 66 w 81"/>
              <a:gd name="T9" fmla="*/ 28 h 74"/>
              <a:gd name="T10" fmla="*/ 57 w 81"/>
              <a:gd name="T11" fmla="*/ 57 h 74"/>
              <a:gd name="T12" fmla="*/ 80 w 81"/>
              <a:gd name="T13" fmla="*/ 42 h 74"/>
              <a:gd name="T14" fmla="*/ 66 w 81"/>
              <a:gd name="T15" fmla="*/ 30 h 74"/>
              <a:gd name="T16" fmla="*/ 44 w 81"/>
              <a:gd name="T17" fmla="*/ 45 h 74"/>
              <a:gd name="T18" fmla="*/ 57 w 81"/>
              <a:gd name="T19" fmla="*/ 57 h 74"/>
              <a:gd name="T20" fmla="*/ 38 w 81"/>
              <a:gd name="T21" fmla="*/ 45 h 74"/>
              <a:gd name="T22" fmla="*/ 15 w 81"/>
              <a:gd name="T23" fmla="*/ 30 h 74"/>
              <a:gd name="T24" fmla="*/ 0 w 81"/>
              <a:gd name="T25" fmla="*/ 42 h 74"/>
              <a:gd name="T26" fmla="*/ 24 w 81"/>
              <a:gd name="T27" fmla="*/ 57 h 74"/>
              <a:gd name="T28" fmla="*/ 38 w 81"/>
              <a:gd name="T29" fmla="*/ 45 h 74"/>
              <a:gd name="T30" fmla="*/ 16 w 81"/>
              <a:gd name="T31" fmla="*/ 54 h 74"/>
              <a:gd name="T32" fmla="*/ 16 w 81"/>
              <a:gd name="T33" fmla="*/ 59 h 74"/>
              <a:gd name="T34" fmla="*/ 40 w 81"/>
              <a:gd name="T35" fmla="*/ 74 h 74"/>
              <a:gd name="T36" fmla="*/ 40 w 81"/>
              <a:gd name="T37" fmla="*/ 46 h 74"/>
              <a:gd name="T38" fmla="*/ 24 w 81"/>
              <a:gd name="T39" fmla="*/ 59 h 74"/>
              <a:gd name="T40" fmla="*/ 16 w 81"/>
              <a:gd name="T41" fmla="*/ 54 h 74"/>
              <a:gd name="T42" fmla="*/ 64 w 81"/>
              <a:gd name="T43" fmla="*/ 54 h 74"/>
              <a:gd name="T44" fmla="*/ 57 w 81"/>
              <a:gd name="T45" fmla="*/ 59 h 74"/>
              <a:gd name="T46" fmla="*/ 41 w 81"/>
              <a:gd name="T47" fmla="*/ 46 h 74"/>
              <a:gd name="T48" fmla="*/ 41 w 81"/>
              <a:gd name="T49" fmla="*/ 74 h 74"/>
              <a:gd name="T50" fmla="*/ 64 w 81"/>
              <a:gd name="T51" fmla="*/ 59 h 74"/>
              <a:gd name="T52" fmla="*/ 64 w 81"/>
              <a:gd name="T53" fmla="*/ 54 h 74"/>
              <a:gd name="T54" fmla="*/ 40 w 81"/>
              <a:gd name="T55" fmla="*/ 13 h 74"/>
              <a:gd name="T56" fmla="*/ 24 w 81"/>
              <a:gd name="T57" fmla="*/ 0 h 74"/>
              <a:gd name="T58" fmla="*/ 0 w 81"/>
              <a:gd name="T59" fmla="*/ 16 h 74"/>
              <a:gd name="T60" fmla="*/ 15 w 81"/>
              <a:gd name="T61" fmla="*/ 28 h 74"/>
              <a:gd name="T62" fmla="*/ 40 w 81"/>
              <a:gd name="T63" fmla="*/ 1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" h="74">
                <a:moveTo>
                  <a:pt x="66" y="28"/>
                </a:moveTo>
                <a:lnTo>
                  <a:pt x="41" y="13"/>
                </a:lnTo>
                <a:lnTo>
                  <a:pt x="57" y="0"/>
                </a:lnTo>
                <a:lnTo>
                  <a:pt x="81" y="16"/>
                </a:lnTo>
                <a:lnTo>
                  <a:pt x="66" y="28"/>
                </a:lnTo>
                <a:close/>
                <a:moveTo>
                  <a:pt x="57" y="57"/>
                </a:moveTo>
                <a:lnTo>
                  <a:pt x="80" y="42"/>
                </a:lnTo>
                <a:lnTo>
                  <a:pt x="66" y="30"/>
                </a:lnTo>
                <a:lnTo>
                  <a:pt x="44" y="45"/>
                </a:lnTo>
                <a:lnTo>
                  <a:pt x="57" y="57"/>
                </a:lnTo>
                <a:close/>
                <a:moveTo>
                  <a:pt x="38" y="45"/>
                </a:moveTo>
                <a:lnTo>
                  <a:pt x="15" y="30"/>
                </a:lnTo>
                <a:lnTo>
                  <a:pt x="0" y="42"/>
                </a:lnTo>
                <a:lnTo>
                  <a:pt x="24" y="57"/>
                </a:lnTo>
                <a:lnTo>
                  <a:pt x="38" y="45"/>
                </a:lnTo>
                <a:close/>
                <a:moveTo>
                  <a:pt x="16" y="54"/>
                </a:moveTo>
                <a:lnTo>
                  <a:pt x="16" y="59"/>
                </a:lnTo>
                <a:lnTo>
                  <a:pt x="40" y="74"/>
                </a:lnTo>
                <a:lnTo>
                  <a:pt x="40" y="46"/>
                </a:lnTo>
                <a:lnTo>
                  <a:pt x="24" y="59"/>
                </a:lnTo>
                <a:lnTo>
                  <a:pt x="16" y="54"/>
                </a:lnTo>
                <a:close/>
                <a:moveTo>
                  <a:pt x="64" y="54"/>
                </a:moveTo>
                <a:lnTo>
                  <a:pt x="57" y="59"/>
                </a:lnTo>
                <a:lnTo>
                  <a:pt x="41" y="46"/>
                </a:lnTo>
                <a:lnTo>
                  <a:pt x="41" y="74"/>
                </a:lnTo>
                <a:lnTo>
                  <a:pt x="64" y="59"/>
                </a:lnTo>
                <a:lnTo>
                  <a:pt x="64" y="54"/>
                </a:lnTo>
                <a:close/>
                <a:moveTo>
                  <a:pt x="40" y="13"/>
                </a:moveTo>
                <a:lnTo>
                  <a:pt x="24" y="0"/>
                </a:lnTo>
                <a:lnTo>
                  <a:pt x="0" y="16"/>
                </a:lnTo>
                <a:lnTo>
                  <a:pt x="15" y="28"/>
                </a:lnTo>
                <a:lnTo>
                  <a:pt x="40" y="1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" name="Freeform 334"/>
          <p:cNvSpPr>
            <a:spLocks noEditPoints="1"/>
          </p:cNvSpPr>
          <p:nvPr/>
        </p:nvSpPr>
        <p:spPr bwMode="auto">
          <a:xfrm>
            <a:off x="5099486" y="1831230"/>
            <a:ext cx="146403" cy="142875"/>
          </a:xfrm>
          <a:custGeom>
            <a:avLst/>
            <a:gdLst>
              <a:gd name="T0" fmla="*/ 25 w 83"/>
              <a:gd name="T1" fmla="*/ 2 h 81"/>
              <a:gd name="T2" fmla="*/ 4 w 83"/>
              <a:gd name="T3" fmla="*/ 25 h 81"/>
              <a:gd name="T4" fmla="*/ 4 w 83"/>
              <a:gd name="T5" fmla="*/ 56 h 81"/>
              <a:gd name="T6" fmla="*/ 25 w 83"/>
              <a:gd name="T7" fmla="*/ 78 h 81"/>
              <a:gd name="T8" fmla="*/ 58 w 83"/>
              <a:gd name="T9" fmla="*/ 78 h 81"/>
              <a:gd name="T10" fmla="*/ 79 w 83"/>
              <a:gd name="T11" fmla="*/ 56 h 81"/>
              <a:gd name="T12" fmla="*/ 79 w 83"/>
              <a:gd name="T13" fmla="*/ 25 h 81"/>
              <a:gd name="T14" fmla="*/ 58 w 83"/>
              <a:gd name="T15" fmla="*/ 2 h 81"/>
              <a:gd name="T16" fmla="*/ 67 w 83"/>
              <a:gd name="T17" fmla="*/ 21 h 81"/>
              <a:gd name="T18" fmla="*/ 72 w 83"/>
              <a:gd name="T19" fmla="*/ 32 h 81"/>
              <a:gd name="T20" fmla="*/ 67 w 83"/>
              <a:gd name="T21" fmla="*/ 38 h 81"/>
              <a:gd name="T22" fmla="*/ 61 w 83"/>
              <a:gd name="T23" fmla="*/ 38 h 81"/>
              <a:gd name="T24" fmla="*/ 51 w 83"/>
              <a:gd name="T25" fmla="*/ 38 h 81"/>
              <a:gd name="T26" fmla="*/ 55 w 83"/>
              <a:gd name="T27" fmla="*/ 30 h 81"/>
              <a:gd name="T28" fmla="*/ 67 w 83"/>
              <a:gd name="T29" fmla="*/ 21 h 81"/>
              <a:gd name="T30" fmla="*/ 49 w 83"/>
              <a:gd name="T31" fmla="*/ 9 h 81"/>
              <a:gd name="T32" fmla="*/ 62 w 83"/>
              <a:gd name="T33" fmla="*/ 15 h 81"/>
              <a:gd name="T34" fmla="*/ 51 w 83"/>
              <a:gd name="T35" fmla="*/ 23 h 81"/>
              <a:gd name="T36" fmla="*/ 42 w 83"/>
              <a:gd name="T37" fmla="*/ 19 h 81"/>
              <a:gd name="T38" fmla="*/ 34 w 83"/>
              <a:gd name="T39" fmla="*/ 9 h 81"/>
              <a:gd name="T40" fmla="*/ 28 w 83"/>
              <a:gd name="T41" fmla="*/ 12 h 81"/>
              <a:gd name="T42" fmla="*/ 32 w 83"/>
              <a:gd name="T43" fmla="*/ 18 h 81"/>
              <a:gd name="T44" fmla="*/ 40 w 83"/>
              <a:gd name="T45" fmla="*/ 29 h 81"/>
              <a:gd name="T46" fmla="*/ 13 w 83"/>
              <a:gd name="T47" fmla="*/ 32 h 81"/>
              <a:gd name="T48" fmla="*/ 13 w 83"/>
              <a:gd name="T49" fmla="*/ 32 h 81"/>
              <a:gd name="T50" fmla="*/ 13 w 83"/>
              <a:gd name="T51" fmla="*/ 26 h 81"/>
              <a:gd name="T52" fmla="*/ 21 w 83"/>
              <a:gd name="T53" fmla="*/ 15 h 81"/>
              <a:gd name="T54" fmla="*/ 10 w 83"/>
              <a:gd name="T55" fmla="*/ 40 h 81"/>
              <a:gd name="T56" fmla="*/ 13 w 83"/>
              <a:gd name="T57" fmla="*/ 40 h 81"/>
              <a:gd name="T58" fmla="*/ 27 w 83"/>
              <a:gd name="T59" fmla="*/ 39 h 81"/>
              <a:gd name="T60" fmla="*/ 44 w 83"/>
              <a:gd name="T61" fmla="*/ 40 h 81"/>
              <a:gd name="T62" fmla="*/ 30 w 83"/>
              <a:gd name="T63" fmla="*/ 47 h 81"/>
              <a:gd name="T64" fmla="*/ 23 w 83"/>
              <a:gd name="T65" fmla="*/ 55 h 81"/>
              <a:gd name="T66" fmla="*/ 17 w 83"/>
              <a:gd name="T67" fmla="*/ 61 h 81"/>
              <a:gd name="T68" fmla="*/ 11 w 83"/>
              <a:gd name="T69" fmla="*/ 48 h 81"/>
              <a:gd name="T70" fmla="*/ 42 w 83"/>
              <a:gd name="T71" fmla="*/ 72 h 81"/>
              <a:gd name="T72" fmla="*/ 28 w 83"/>
              <a:gd name="T73" fmla="*/ 69 h 81"/>
              <a:gd name="T74" fmla="*/ 24 w 83"/>
              <a:gd name="T75" fmla="*/ 64 h 81"/>
              <a:gd name="T76" fmla="*/ 30 w 83"/>
              <a:gd name="T77" fmla="*/ 57 h 81"/>
              <a:gd name="T78" fmla="*/ 40 w 83"/>
              <a:gd name="T79" fmla="*/ 49 h 81"/>
              <a:gd name="T80" fmla="*/ 53 w 83"/>
              <a:gd name="T81" fmla="*/ 70 h 81"/>
              <a:gd name="T82" fmla="*/ 42 w 83"/>
              <a:gd name="T83" fmla="*/ 72 h 81"/>
              <a:gd name="T84" fmla="*/ 54 w 83"/>
              <a:gd name="T85" fmla="*/ 46 h 81"/>
              <a:gd name="T86" fmla="*/ 61 w 83"/>
              <a:gd name="T87" fmla="*/ 44 h 81"/>
              <a:gd name="T88" fmla="*/ 72 w 83"/>
              <a:gd name="T89" fmla="*/ 46 h 81"/>
              <a:gd name="T90" fmla="*/ 68 w 83"/>
              <a:gd name="T91" fmla="*/ 57 h 81"/>
              <a:gd name="T92" fmla="*/ 59 w 83"/>
              <a:gd name="T93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3" h="81">
                <a:moveTo>
                  <a:pt x="42" y="0"/>
                </a:moveTo>
                <a:lnTo>
                  <a:pt x="25" y="2"/>
                </a:lnTo>
                <a:lnTo>
                  <a:pt x="13" y="12"/>
                </a:lnTo>
                <a:lnTo>
                  <a:pt x="4" y="25"/>
                </a:lnTo>
                <a:lnTo>
                  <a:pt x="0" y="40"/>
                </a:lnTo>
                <a:lnTo>
                  <a:pt x="4" y="56"/>
                </a:lnTo>
                <a:lnTo>
                  <a:pt x="13" y="69"/>
                </a:lnTo>
                <a:lnTo>
                  <a:pt x="25" y="78"/>
                </a:lnTo>
                <a:lnTo>
                  <a:pt x="42" y="81"/>
                </a:lnTo>
                <a:lnTo>
                  <a:pt x="58" y="78"/>
                </a:lnTo>
                <a:lnTo>
                  <a:pt x="71" y="69"/>
                </a:lnTo>
                <a:lnTo>
                  <a:pt x="79" y="56"/>
                </a:lnTo>
                <a:lnTo>
                  <a:pt x="83" y="40"/>
                </a:lnTo>
                <a:lnTo>
                  <a:pt x="79" y="25"/>
                </a:lnTo>
                <a:lnTo>
                  <a:pt x="71" y="12"/>
                </a:lnTo>
                <a:lnTo>
                  <a:pt x="58" y="2"/>
                </a:lnTo>
                <a:lnTo>
                  <a:pt x="42" y="0"/>
                </a:lnTo>
                <a:close/>
                <a:moveTo>
                  <a:pt x="67" y="21"/>
                </a:moveTo>
                <a:lnTo>
                  <a:pt x="70" y="26"/>
                </a:lnTo>
                <a:lnTo>
                  <a:pt x="72" y="32"/>
                </a:lnTo>
                <a:lnTo>
                  <a:pt x="74" y="39"/>
                </a:lnTo>
                <a:lnTo>
                  <a:pt x="67" y="38"/>
                </a:lnTo>
                <a:lnTo>
                  <a:pt x="61" y="38"/>
                </a:lnTo>
                <a:lnTo>
                  <a:pt x="61" y="38"/>
                </a:lnTo>
                <a:lnTo>
                  <a:pt x="55" y="38"/>
                </a:lnTo>
                <a:lnTo>
                  <a:pt x="51" y="38"/>
                </a:lnTo>
                <a:lnTo>
                  <a:pt x="49" y="34"/>
                </a:lnTo>
                <a:lnTo>
                  <a:pt x="55" y="30"/>
                </a:lnTo>
                <a:lnTo>
                  <a:pt x="62" y="26"/>
                </a:lnTo>
                <a:lnTo>
                  <a:pt x="67" y="21"/>
                </a:lnTo>
                <a:close/>
                <a:moveTo>
                  <a:pt x="42" y="9"/>
                </a:moveTo>
                <a:lnTo>
                  <a:pt x="49" y="9"/>
                </a:lnTo>
                <a:lnTo>
                  <a:pt x="55" y="12"/>
                </a:lnTo>
                <a:lnTo>
                  <a:pt x="62" y="15"/>
                </a:lnTo>
                <a:lnTo>
                  <a:pt x="57" y="21"/>
                </a:lnTo>
                <a:lnTo>
                  <a:pt x="51" y="23"/>
                </a:lnTo>
                <a:lnTo>
                  <a:pt x="46" y="27"/>
                </a:lnTo>
                <a:lnTo>
                  <a:pt x="42" y="19"/>
                </a:lnTo>
                <a:lnTo>
                  <a:pt x="38" y="14"/>
                </a:lnTo>
                <a:lnTo>
                  <a:pt x="34" y="9"/>
                </a:lnTo>
                <a:lnTo>
                  <a:pt x="42" y="9"/>
                </a:lnTo>
                <a:close/>
                <a:moveTo>
                  <a:pt x="28" y="12"/>
                </a:moveTo>
                <a:lnTo>
                  <a:pt x="29" y="14"/>
                </a:lnTo>
                <a:lnTo>
                  <a:pt x="32" y="18"/>
                </a:lnTo>
                <a:lnTo>
                  <a:pt x="36" y="23"/>
                </a:lnTo>
                <a:lnTo>
                  <a:pt x="40" y="29"/>
                </a:lnTo>
                <a:lnTo>
                  <a:pt x="25" y="32"/>
                </a:lnTo>
                <a:lnTo>
                  <a:pt x="13" y="32"/>
                </a:lnTo>
                <a:lnTo>
                  <a:pt x="13" y="32"/>
                </a:lnTo>
                <a:lnTo>
                  <a:pt x="13" y="32"/>
                </a:lnTo>
                <a:lnTo>
                  <a:pt x="11" y="32"/>
                </a:lnTo>
                <a:lnTo>
                  <a:pt x="13" y="26"/>
                </a:lnTo>
                <a:lnTo>
                  <a:pt x="17" y="21"/>
                </a:lnTo>
                <a:lnTo>
                  <a:pt x="21" y="15"/>
                </a:lnTo>
                <a:lnTo>
                  <a:pt x="28" y="12"/>
                </a:lnTo>
                <a:close/>
                <a:moveTo>
                  <a:pt x="10" y="40"/>
                </a:moveTo>
                <a:lnTo>
                  <a:pt x="10" y="40"/>
                </a:lnTo>
                <a:lnTo>
                  <a:pt x="13" y="40"/>
                </a:lnTo>
                <a:lnTo>
                  <a:pt x="13" y="40"/>
                </a:lnTo>
                <a:lnTo>
                  <a:pt x="27" y="39"/>
                </a:lnTo>
                <a:lnTo>
                  <a:pt x="42" y="36"/>
                </a:lnTo>
                <a:lnTo>
                  <a:pt x="44" y="40"/>
                </a:lnTo>
                <a:lnTo>
                  <a:pt x="37" y="43"/>
                </a:lnTo>
                <a:lnTo>
                  <a:pt x="30" y="47"/>
                </a:lnTo>
                <a:lnTo>
                  <a:pt x="27" y="51"/>
                </a:lnTo>
                <a:lnTo>
                  <a:pt x="23" y="55"/>
                </a:lnTo>
                <a:lnTo>
                  <a:pt x="20" y="57"/>
                </a:lnTo>
                <a:lnTo>
                  <a:pt x="17" y="61"/>
                </a:lnTo>
                <a:lnTo>
                  <a:pt x="13" y="55"/>
                </a:lnTo>
                <a:lnTo>
                  <a:pt x="11" y="48"/>
                </a:lnTo>
                <a:lnTo>
                  <a:pt x="10" y="40"/>
                </a:lnTo>
                <a:close/>
                <a:moveTo>
                  <a:pt x="42" y="72"/>
                </a:moveTo>
                <a:lnTo>
                  <a:pt x="34" y="72"/>
                </a:lnTo>
                <a:lnTo>
                  <a:pt x="28" y="69"/>
                </a:lnTo>
                <a:lnTo>
                  <a:pt x="23" y="66"/>
                </a:lnTo>
                <a:lnTo>
                  <a:pt x="24" y="64"/>
                </a:lnTo>
                <a:lnTo>
                  <a:pt x="27" y="60"/>
                </a:lnTo>
                <a:lnTo>
                  <a:pt x="30" y="57"/>
                </a:lnTo>
                <a:lnTo>
                  <a:pt x="34" y="53"/>
                </a:lnTo>
                <a:lnTo>
                  <a:pt x="40" y="49"/>
                </a:lnTo>
                <a:lnTo>
                  <a:pt x="46" y="47"/>
                </a:lnTo>
                <a:lnTo>
                  <a:pt x="53" y="70"/>
                </a:lnTo>
                <a:lnTo>
                  <a:pt x="47" y="72"/>
                </a:lnTo>
                <a:lnTo>
                  <a:pt x="42" y="72"/>
                </a:lnTo>
                <a:close/>
                <a:moveTo>
                  <a:pt x="59" y="66"/>
                </a:moveTo>
                <a:lnTo>
                  <a:pt x="54" y="46"/>
                </a:lnTo>
                <a:lnTo>
                  <a:pt x="61" y="44"/>
                </a:lnTo>
                <a:lnTo>
                  <a:pt x="61" y="44"/>
                </a:lnTo>
                <a:lnTo>
                  <a:pt x="66" y="46"/>
                </a:lnTo>
                <a:lnTo>
                  <a:pt x="72" y="46"/>
                </a:lnTo>
                <a:lnTo>
                  <a:pt x="71" y="52"/>
                </a:lnTo>
                <a:lnTo>
                  <a:pt x="68" y="57"/>
                </a:lnTo>
                <a:lnTo>
                  <a:pt x="65" y="63"/>
                </a:lnTo>
                <a:lnTo>
                  <a:pt x="59" y="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1" name="Freeform 335"/>
          <p:cNvSpPr>
            <a:spLocks noEditPoints="1"/>
          </p:cNvSpPr>
          <p:nvPr/>
        </p:nvSpPr>
        <p:spPr bwMode="auto">
          <a:xfrm>
            <a:off x="4524460" y="2981282"/>
            <a:ext cx="146403" cy="142875"/>
          </a:xfrm>
          <a:custGeom>
            <a:avLst/>
            <a:gdLst>
              <a:gd name="T0" fmla="*/ 0 w 83"/>
              <a:gd name="T1" fmla="*/ 0 h 81"/>
              <a:gd name="T2" fmla="*/ 11 w 83"/>
              <a:gd name="T3" fmla="*/ 70 h 81"/>
              <a:gd name="T4" fmla="*/ 42 w 83"/>
              <a:gd name="T5" fmla="*/ 81 h 81"/>
              <a:gd name="T6" fmla="*/ 72 w 83"/>
              <a:gd name="T7" fmla="*/ 70 h 81"/>
              <a:gd name="T8" fmla="*/ 83 w 83"/>
              <a:gd name="T9" fmla="*/ 0 h 81"/>
              <a:gd name="T10" fmla="*/ 0 w 83"/>
              <a:gd name="T11" fmla="*/ 0 h 81"/>
              <a:gd name="T12" fmla="*/ 66 w 83"/>
              <a:gd name="T13" fmla="*/ 21 h 81"/>
              <a:gd name="T14" fmla="*/ 31 w 83"/>
              <a:gd name="T15" fmla="*/ 21 h 81"/>
              <a:gd name="T16" fmla="*/ 32 w 83"/>
              <a:gd name="T17" fmla="*/ 30 h 81"/>
              <a:gd name="T18" fmla="*/ 65 w 83"/>
              <a:gd name="T19" fmla="*/ 30 h 81"/>
              <a:gd name="T20" fmla="*/ 62 w 83"/>
              <a:gd name="T21" fmla="*/ 61 h 81"/>
              <a:gd name="T22" fmla="*/ 42 w 83"/>
              <a:gd name="T23" fmla="*/ 66 h 81"/>
              <a:gd name="T24" fmla="*/ 21 w 83"/>
              <a:gd name="T25" fmla="*/ 61 h 81"/>
              <a:gd name="T26" fmla="*/ 20 w 83"/>
              <a:gd name="T27" fmla="*/ 45 h 81"/>
              <a:gd name="T28" fmla="*/ 32 w 83"/>
              <a:gd name="T29" fmla="*/ 45 h 81"/>
              <a:gd name="T30" fmla="*/ 33 w 83"/>
              <a:gd name="T31" fmla="*/ 53 h 81"/>
              <a:gd name="T32" fmla="*/ 42 w 83"/>
              <a:gd name="T33" fmla="*/ 56 h 81"/>
              <a:gd name="T34" fmla="*/ 51 w 83"/>
              <a:gd name="T35" fmla="*/ 53 h 81"/>
              <a:gd name="T36" fmla="*/ 53 w 83"/>
              <a:gd name="T37" fmla="*/ 40 h 81"/>
              <a:gd name="T38" fmla="*/ 19 w 83"/>
              <a:gd name="T39" fmla="*/ 40 h 81"/>
              <a:gd name="T40" fmla="*/ 16 w 83"/>
              <a:gd name="T41" fmla="*/ 10 h 81"/>
              <a:gd name="T42" fmla="*/ 67 w 83"/>
              <a:gd name="T43" fmla="*/ 10 h 81"/>
              <a:gd name="T44" fmla="*/ 66 w 83"/>
              <a:gd name="T45" fmla="*/ 2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" h="81">
                <a:moveTo>
                  <a:pt x="0" y="0"/>
                </a:moveTo>
                <a:lnTo>
                  <a:pt x="11" y="70"/>
                </a:lnTo>
                <a:lnTo>
                  <a:pt x="42" y="81"/>
                </a:lnTo>
                <a:lnTo>
                  <a:pt x="72" y="70"/>
                </a:lnTo>
                <a:lnTo>
                  <a:pt x="83" y="0"/>
                </a:lnTo>
                <a:lnTo>
                  <a:pt x="0" y="0"/>
                </a:lnTo>
                <a:close/>
                <a:moveTo>
                  <a:pt x="66" y="21"/>
                </a:moveTo>
                <a:lnTo>
                  <a:pt x="31" y="21"/>
                </a:lnTo>
                <a:lnTo>
                  <a:pt x="32" y="30"/>
                </a:lnTo>
                <a:lnTo>
                  <a:pt x="65" y="30"/>
                </a:lnTo>
                <a:lnTo>
                  <a:pt x="62" y="61"/>
                </a:lnTo>
                <a:lnTo>
                  <a:pt x="42" y="66"/>
                </a:lnTo>
                <a:lnTo>
                  <a:pt x="21" y="61"/>
                </a:lnTo>
                <a:lnTo>
                  <a:pt x="20" y="45"/>
                </a:lnTo>
                <a:lnTo>
                  <a:pt x="32" y="45"/>
                </a:lnTo>
                <a:lnTo>
                  <a:pt x="33" y="53"/>
                </a:lnTo>
                <a:lnTo>
                  <a:pt x="42" y="56"/>
                </a:lnTo>
                <a:lnTo>
                  <a:pt x="51" y="53"/>
                </a:lnTo>
                <a:lnTo>
                  <a:pt x="53" y="40"/>
                </a:lnTo>
                <a:lnTo>
                  <a:pt x="19" y="40"/>
                </a:lnTo>
                <a:lnTo>
                  <a:pt x="16" y="10"/>
                </a:lnTo>
                <a:lnTo>
                  <a:pt x="67" y="10"/>
                </a:lnTo>
                <a:lnTo>
                  <a:pt x="66" y="2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52" name="그룹 451"/>
          <p:cNvGrpSpPr/>
          <p:nvPr/>
        </p:nvGrpSpPr>
        <p:grpSpPr>
          <a:xfrm>
            <a:off x="1076035" y="3268797"/>
            <a:ext cx="142875" cy="142875"/>
            <a:chOff x="4154427" y="2717886"/>
            <a:chExt cx="128587" cy="12859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53" name="Freeform 336"/>
            <p:cNvSpPr>
              <a:spLocks noEditPoints="1"/>
            </p:cNvSpPr>
            <p:nvPr/>
          </p:nvSpPr>
          <p:spPr bwMode="auto">
            <a:xfrm>
              <a:off x="4154427" y="2717886"/>
              <a:ext cx="128587" cy="128592"/>
            </a:xfrm>
            <a:custGeom>
              <a:avLst/>
              <a:gdLst>
                <a:gd name="T0" fmla="*/ 72 w 81"/>
                <a:gd name="T1" fmla="*/ 0 h 81"/>
                <a:gd name="T2" fmla="*/ 0 w 81"/>
                <a:gd name="T3" fmla="*/ 0 h 81"/>
                <a:gd name="T4" fmla="*/ 0 w 81"/>
                <a:gd name="T5" fmla="*/ 81 h 81"/>
                <a:gd name="T6" fmla="*/ 81 w 81"/>
                <a:gd name="T7" fmla="*/ 81 h 81"/>
                <a:gd name="T8" fmla="*/ 81 w 81"/>
                <a:gd name="T9" fmla="*/ 9 h 81"/>
                <a:gd name="T10" fmla="*/ 72 w 81"/>
                <a:gd name="T11" fmla="*/ 0 h 81"/>
                <a:gd name="T12" fmla="*/ 21 w 81"/>
                <a:gd name="T13" fmla="*/ 0 h 81"/>
                <a:gd name="T14" fmla="*/ 61 w 81"/>
                <a:gd name="T15" fmla="*/ 0 h 81"/>
                <a:gd name="T16" fmla="*/ 61 w 81"/>
                <a:gd name="T17" fmla="*/ 25 h 81"/>
                <a:gd name="T18" fmla="*/ 21 w 81"/>
                <a:gd name="T19" fmla="*/ 25 h 81"/>
                <a:gd name="T20" fmla="*/ 21 w 81"/>
                <a:gd name="T21" fmla="*/ 0 h 81"/>
                <a:gd name="T22" fmla="*/ 10 w 81"/>
                <a:gd name="T23" fmla="*/ 76 h 81"/>
                <a:gd name="T24" fmla="*/ 10 w 81"/>
                <a:gd name="T25" fmla="*/ 46 h 81"/>
                <a:gd name="T26" fmla="*/ 66 w 81"/>
                <a:gd name="T27" fmla="*/ 46 h 81"/>
                <a:gd name="T28" fmla="*/ 66 w 81"/>
                <a:gd name="T29" fmla="*/ 76 h 81"/>
                <a:gd name="T30" fmla="*/ 10 w 81"/>
                <a:gd name="T31" fmla="*/ 76 h 81"/>
                <a:gd name="T32" fmla="*/ 76 w 81"/>
                <a:gd name="T33" fmla="*/ 71 h 81"/>
                <a:gd name="T34" fmla="*/ 72 w 81"/>
                <a:gd name="T35" fmla="*/ 71 h 81"/>
                <a:gd name="T36" fmla="*/ 72 w 81"/>
                <a:gd name="T37" fmla="*/ 66 h 81"/>
                <a:gd name="T38" fmla="*/ 76 w 81"/>
                <a:gd name="T39" fmla="*/ 66 h 81"/>
                <a:gd name="T40" fmla="*/ 76 w 81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81">
                  <a:moveTo>
                    <a:pt x="72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81" y="81"/>
                  </a:lnTo>
                  <a:lnTo>
                    <a:pt x="81" y="9"/>
                  </a:lnTo>
                  <a:lnTo>
                    <a:pt x="72" y="0"/>
                  </a:lnTo>
                  <a:close/>
                  <a:moveTo>
                    <a:pt x="21" y="0"/>
                  </a:moveTo>
                  <a:lnTo>
                    <a:pt x="61" y="0"/>
                  </a:lnTo>
                  <a:lnTo>
                    <a:pt x="61" y="25"/>
                  </a:lnTo>
                  <a:lnTo>
                    <a:pt x="21" y="25"/>
                  </a:lnTo>
                  <a:lnTo>
                    <a:pt x="21" y="0"/>
                  </a:lnTo>
                  <a:close/>
                  <a:moveTo>
                    <a:pt x="10" y="76"/>
                  </a:moveTo>
                  <a:lnTo>
                    <a:pt x="10" y="46"/>
                  </a:lnTo>
                  <a:lnTo>
                    <a:pt x="66" y="46"/>
                  </a:lnTo>
                  <a:lnTo>
                    <a:pt x="66" y="76"/>
                  </a:lnTo>
                  <a:lnTo>
                    <a:pt x="10" y="76"/>
                  </a:lnTo>
                  <a:close/>
                  <a:moveTo>
                    <a:pt x="76" y="71"/>
                  </a:moveTo>
                  <a:lnTo>
                    <a:pt x="72" y="71"/>
                  </a:lnTo>
                  <a:lnTo>
                    <a:pt x="72" y="66"/>
                  </a:lnTo>
                  <a:lnTo>
                    <a:pt x="76" y="66"/>
                  </a:lnTo>
                  <a:lnTo>
                    <a:pt x="76" y="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Rectangle 337"/>
            <p:cNvSpPr>
              <a:spLocks noChangeArrowheads="1"/>
            </p:cNvSpPr>
            <p:nvPr/>
          </p:nvSpPr>
          <p:spPr bwMode="auto">
            <a:xfrm>
              <a:off x="4227452" y="2724238"/>
              <a:ext cx="15875" cy="2540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Rectangle 338"/>
            <p:cNvSpPr>
              <a:spLocks noChangeArrowheads="1"/>
            </p:cNvSpPr>
            <p:nvPr/>
          </p:nvSpPr>
          <p:spPr bwMode="auto">
            <a:xfrm>
              <a:off x="4187783" y="2822645"/>
              <a:ext cx="55562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Rectangle 339"/>
            <p:cNvSpPr>
              <a:spLocks noChangeArrowheads="1"/>
            </p:cNvSpPr>
            <p:nvPr/>
          </p:nvSpPr>
          <p:spPr bwMode="auto">
            <a:xfrm>
              <a:off x="4187826" y="2805113"/>
              <a:ext cx="396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7" name="그룹 456"/>
          <p:cNvGrpSpPr/>
          <p:nvPr/>
        </p:nvGrpSpPr>
        <p:grpSpPr>
          <a:xfrm>
            <a:off x="5099486" y="2981282"/>
            <a:ext cx="146403" cy="142875"/>
            <a:chOff x="7775576" y="2459038"/>
            <a:chExt cx="131763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58" name="Freeform 340"/>
            <p:cNvSpPr>
              <a:spLocks/>
            </p:cNvSpPr>
            <p:nvPr/>
          </p:nvSpPr>
          <p:spPr bwMode="auto">
            <a:xfrm>
              <a:off x="7796213" y="2473326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3 w 8"/>
                <a:gd name="T3" fmla="*/ 0 h 8"/>
                <a:gd name="T4" fmla="*/ 2 w 8"/>
                <a:gd name="T5" fmla="*/ 1 h 8"/>
                <a:gd name="T6" fmla="*/ 0 w 8"/>
                <a:gd name="T7" fmla="*/ 4 h 8"/>
                <a:gd name="T8" fmla="*/ 2 w 8"/>
                <a:gd name="T9" fmla="*/ 5 h 8"/>
                <a:gd name="T10" fmla="*/ 3 w 8"/>
                <a:gd name="T11" fmla="*/ 6 h 8"/>
                <a:gd name="T12" fmla="*/ 4 w 8"/>
                <a:gd name="T13" fmla="*/ 8 h 8"/>
                <a:gd name="T14" fmla="*/ 7 w 8"/>
                <a:gd name="T15" fmla="*/ 6 h 8"/>
                <a:gd name="T16" fmla="*/ 8 w 8"/>
                <a:gd name="T17" fmla="*/ 5 h 8"/>
                <a:gd name="T18" fmla="*/ 8 w 8"/>
                <a:gd name="T19" fmla="*/ 4 h 8"/>
                <a:gd name="T20" fmla="*/ 8 w 8"/>
                <a:gd name="T21" fmla="*/ 1 h 8"/>
                <a:gd name="T22" fmla="*/ 7 w 8"/>
                <a:gd name="T23" fmla="*/ 0 h 8"/>
                <a:gd name="T24" fmla="*/ 4 w 8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1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341"/>
            <p:cNvSpPr>
              <a:spLocks/>
            </p:cNvSpPr>
            <p:nvPr/>
          </p:nvSpPr>
          <p:spPr bwMode="auto">
            <a:xfrm>
              <a:off x="7813676" y="2473326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1 w 8"/>
                <a:gd name="T3" fmla="*/ 0 h 8"/>
                <a:gd name="T4" fmla="*/ 0 w 8"/>
                <a:gd name="T5" fmla="*/ 1 h 8"/>
                <a:gd name="T6" fmla="*/ 0 w 8"/>
                <a:gd name="T7" fmla="*/ 4 h 8"/>
                <a:gd name="T8" fmla="*/ 0 w 8"/>
                <a:gd name="T9" fmla="*/ 5 h 8"/>
                <a:gd name="T10" fmla="*/ 1 w 8"/>
                <a:gd name="T11" fmla="*/ 6 h 8"/>
                <a:gd name="T12" fmla="*/ 4 w 8"/>
                <a:gd name="T13" fmla="*/ 8 h 8"/>
                <a:gd name="T14" fmla="*/ 5 w 8"/>
                <a:gd name="T15" fmla="*/ 6 h 8"/>
                <a:gd name="T16" fmla="*/ 6 w 8"/>
                <a:gd name="T17" fmla="*/ 5 h 8"/>
                <a:gd name="T18" fmla="*/ 8 w 8"/>
                <a:gd name="T19" fmla="*/ 4 h 8"/>
                <a:gd name="T20" fmla="*/ 6 w 8"/>
                <a:gd name="T21" fmla="*/ 1 h 8"/>
                <a:gd name="T22" fmla="*/ 5 w 8"/>
                <a:gd name="T23" fmla="*/ 0 h 8"/>
                <a:gd name="T24" fmla="*/ 4 w 8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4" y="8"/>
                  </a:lnTo>
                  <a:lnTo>
                    <a:pt x="5" y="6"/>
                  </a:lnTo>
                  <a:lnTo>
                    <a:pt x="6" y="5"/>
                  </a:lnTo>
                  <a:lnTo>
                    <a:pt x="8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342"/>
            <p:cNvSpPr>
              <a:spLocks/>
            </p:cNvSpPr>
            <p:nvPr/>
          </p:nvSpPr>
          <p:spPr bwMode="auto">
            <a:xfrm>
              <a:off x="7829551" y="2473326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2 w 8"/>
                <a:gd name="T3" fmla="*/ 0 h 8"/>
                <a:gd name="T4" fmla="*/ 0 w 8"/>
                <a:gd name="T5" fmla="*/ 1 h 8"/>
                <a:gd name="T6" fmla="*/ 0 w 8"/>
                <a:gd name="T7" fmla="*/ 4 h 8"/>
                <a:gd name="T8" fmla="*/ 0 w 8"/>
                <a:gd name="T9" fmla="*/ 5 h 8"/>
                <a:gd name="T10" fmla="*/ 2 w 8"/>
                <a:gd name="T11" fmla="*/ 6 h 8"/>
                <a:gd name="T12" fmla="*/ 4 w 8"/>
                <a:gd name="T13" fmla="*/ 8 h 8"/>
                <a:gd name="T14" fmla="*/ 6 w 8"/>
                <a:gd name="T15" fmla="*/ 6 h 8"/>
                <a:gd name="T16" fmla="*/ 7 w 8"/>
                <a:gd name="T17" fmla="*/ 5 h 8"/>
                <a:gd name="T18" fmla="*/ 8 w 8"/>
                <a:gd name="T19" fmla="*/ 4 h 8"/>
                <a:gd name="T20" fmla="*/ 7 w 8"/>
                <a:gd name="T21" fmla="*/ 1 h 8"/>
                <a:gd name="T22" fmla="*/ 6 w 8"/>
                <a:gd name="T23" fmla="*/ 0 h 8"/>
                <a:gd name="T24" fmla="*/ 4 w 8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343"/>
            <p:cNvSpPr>
              <a:spLocks noEditPoints="1"/>
            </p:cNvSpPr>
            <p:nvPr/>
          </p:nvSpPr>
          <p:spPr bwMode="auto">
            <a:xfrm>
              <a:off x="7775576" y="2459038"/>
              <a:ext cx="131763" cy="128588"/>
            </a:xfrm>
            <a:custGeom>
              <a:avLst/>
              <a:gdLst>
                <a:gd name="T0" fmla="*/ 67 w 83"/>
                <a:gd name="T1" fmla="*/ 15 h 81"/>
                <a:gd name="T2" fmla="*/ 66 w 83"/>
                <a:gd name="T3" fmla="*/ 6 h 81"/>
                <a:gd name="T4" fmla="*/ 61 w 83"/>
                <a:gd name="T5" fmla="*/ 1 h 81"/>
                <a:gd name="T6" fmla="*/ 11 w 83"/>
                <a:gd name="T7" fmla="*/ 0 h 81"/>
                <a:gd name="T8" fmla="*/ 4 w 83"/>
                <a:gd name="T9" fmla="*/ 2 h 81"/>
                <a:gd name="T10" fmla="*/ 0 w 83"/>
                <a:gd name="T11" fmla="*/ 10 h 81"/>
                <a:gd name="T12" fmla="*/ 2 w 83"/>
                <a:gd name="T13" fmla="*/ 60 h 81"/>
                <a:gd name="T14" fmla="*/ 7 w 83"/>
                <a:gd name="T15" fmla="*/ 65 h 81"/>
                <a:gd name="T16" fmla="*/ 16 w 83"/>
                <a:gd name="T17" fmla="*/ 66 h 81"/>
                <a:gd name="T18" fmla="*/ 17 w 83"/>
                <a:gd name="T19" fmla="*/ 76 h 81"/>
                <a:gd name="T20" fmla="*/ 23 w 83"/>
                <a:gd name="T21" fmla="*/ 81 h 81"/>
                <a:gd name="T22" fmla="*/ 72 w 83"/>
                <a:gd name="T23" fmla="*/ 81 h 81"/>
                <a:gd name="T24" fmla="*/ 79 w 83"/>
                <a:gd name="T25" fmla="*/ 78 h 81"/>
                <a:gd name="T26" fmla="*/ 83 w 83"/>
                <a:gd name="T27" fmla="*/ 70 h 81"/>
                <a:gd name="T28" fmla="*/ 82 w 83"/>
                <a:gd name="T29" fmla="*/ 21 h 81"/>
                <a:gd name="T30" fmla="*/ 76 w 83"/>
                <a:gd name="T31" fmla="*/ 15 h 81"/>
                <a:gd name="T32" fmla="*/ 6 w 83"/>
                <a:gd name="T33" fmla="*/ 10 h 81"/>
                <a:gd name="T34" fmla="*/ 8 w 83"/>
                <a:gd name="T35" fmla="*/ 5 h 81"/>
                <a:gd name="T36" fmla="*/ 57 w 83"/>
                <a:gd name="T37" fmla="*/ 5 h 81"/>
                <a:gd name="T38" fmla="*/ 62 w 83"/>
                <a:gd name="T39" fmla="*/ 8 h 81"/>
                <a:gd name="T40" fmla="*/ 62 w 83"/>
                <a:gd name="T41" fmla="*/ 21 h 81"/>
                <a:gd name="T42" fmla="*/ 6 w 83"/>
                <a:gd name="T43" fmla="*/ 10 h 81"/>
                <a:gd name="T44" fmla="*/ 8 w 83"/>
                <a:gd name="T45" fmla="*/ 60 h 81"/>
                <a:gd name="T46" fmla="*/ 6 w 83"/>
                <a:gd name="T47" fmla="*/ 56 h 81"/>
                <a:gd name="T48" fmla="*/ 62 w 83"/>
                <a:gd name="T49" fmla="*/ 25 h 81"/>
                <a:gd name="T50" fmla="*/ 62 w 83"/>
                <a:gd name="T51" fmla="*/ 59 h 81"/>
                <a:gd name="T52" fmla="*/ 57 w 83"/>
                <a:gd name="T53" fmla="*/ 61 h 81"/>
                <a:gd name="T54" fmla="*/ 78 w 83"/>
                <a:gd name="T55" fmla="*/ 70 h 81"/>
                <a:gd name="T56" fmla="*/ 75 w 83"/>
                <a:gd name="T57" fmla="*/ 76 h 81"/>
                <a:gd name="T58" fmla="*/ 27 w 83"/>
                <a:gd name="T59" fmla="*/ 76 h 81"/>
                <a:gd name="T60" fmla="*/ 23 w 83"/>
                <a:gd name="T61" fmla="*/ 73 h 81"/>
                <a:gd name="T62" fmla="*/ 21 w 83"/>
                <a:gd name="T63" fmla="*/ 66 h 81"/>
                <a:gd name="T64" fmla="*/ 61 w 83"/>
                <a:gd name="T65" fmla="*/ 65 h 81"/>
                <a:gd name="T66" fmla="*/ 66 w 83"/>
                <a:gd name="T67" fmla="*/ 60 h 81"/>
                <a:gd name="T68" fmla="*/ 67 w 83"/>
                <a:gd name="T69" fmla="*/ 35 h 81"/>
                <a:gd name="T70" fmla="*/ 78 w 83"/>
                <a:gd name="T71" fmla="*/ 70 h 81"/>
                <a:gd name="T72" fmla="*/ 67 w 83"/>
                <a:gd name="T73" fmla="*/ 30 h 81"/>
                <a:gd name="T74" fmla="*/ 72 w 83"/>
                <a:gd name="T75" fmla="*/ 21 h 81"/>
                <a:gd name="T76" fmla="*/ 76 w 83"/>
                <a:gd name="T77" fmla="*/ 23 h 81"/>
                <a:gd name="T78" fmla="*/ 78 w 83"/>
                <a:gd name="T79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" h="81">
                  <a:moveTo>
                    <a:pt x="72" y="15"/>
                  </a:moveTo>
                  <a:lnTo>
                    <a:pt x="67" y="15"/>
                  </a:lnTo>
                  <a:lnTo>
                    <a:pt x="67" y="10"/>
                  </a:lnTo>
                  <a:lnTo>
                    <a:pt x="66" y="6"/>
                  </a:lnTo>
                  <a:lnTo>
                    <a:pt x="65" y="2"/>
                  </a:lnTo>
                  <a:lnTo>
                    <a:pt x="61" y="1"/>
                  </a:lnTo>
                  <a:lnTo>
                    <a:pt x="57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7" y="65"/>
                  </a:lnTo>
                  <a:lnTo>
                    <a:pt x="11" y="66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7" y="76"/>
                  </a:lnTo>
                  <a:lnTo>
                    <a:pt x="19" y="78"/>
                  </a:lnTo>
                  <a:lnTo>
                    <a:pt x="23" y="81"/>
                  </a:lnTo>
                  <a:lnTo>
                    <a:pt x="27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3" y="70"/>
                  </a:lnTo>
                  <a:lnTo>
                    <a:pt x="83" y="25"/>
                  </a:lnTo>
                  <a:lnTo>
                    <a:pt x="82" y="21"/>
                  </a:lnTo>
                  <a:lnTo>
                    <a:pt x="79" y="18"/>
                  </a:lnTo>
                  <a:lnTo>
                    <a:pt x="76" y="15"/>
                  </a:lnTo>
                  <a:lnTo>
                    <a:pt x="72" y="15"/>
                  </a:lnTo>
                  <a:close/>
                  <a:moveTo>
                    <a:pt x="6" y="10"/>
                  </a:moveTo>
                  <a:lnTo>
                    <a:pt x="7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57" y="5"/>
                  </a:lnTo>
                  <a:lnTo>
                    <a:pt x="59" y="5"/>
                  </a:lnTo>
                  <a:lnTo>
                    <a:pt x="62" y="8"/>
                  </a:lnTo>
                  <a:lnTo>
                    <a:pt x="62" y="10"/>
                  </a:lnTo>
                  <a:lnTo>
                    <a:pt x="62" y="21"/>
                  </a:lnTo>
                  <a:lnTo>
                    <a:pt x="6" y="21"/>
                  </a:lnTo>
                  <a:lnTo>
                    <a:pt x="6" y="10"/>
                  </a:lnTo>
                  <a:close/>
                  <a:moveTo>
                    <a:pt x="11" y="61"/>
                  </a:moveTo>
                  <a:lnTo>
                    <a:pt x="8" y="60"/>
                  </a:lnTo>
                  <a:lnTo>
                    <a:pt x="7" y="59"/>
                  </a:lnTo>
                  <a:lnTo>
                    <a:pt x="6" y="56"/>
                  </a:lnTo>
                  <a:lnTo>
                    <a:pt x="6" y="25"/>
                  </a:lnTo>
                  <a:lnTo>
                    <a:pt x="62" y="25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0"/>
                  </a:lnTo>
                  <a:lnTo>
                    <a:pt x="57" y="61"/>
                  </a:lnTo>
                  <a:lnTo>
                    <a:pt x="11" y="61"/>
                  </a:lnTo>
                  <a:close/>
                  <a:moveTo>
                    <a:pt x="78" y="70"/>
                  </a:moveTo>
                  <a:lnTo>
                    <a:pt x="76" y="73"/>
                  </a:lnTo>
                  <a:lnTo>
                    <a:pt x="75" y="76"/>
                  </a:lnTo>
                  <a:lnTo>
                    <a:pt x="72" y="76"/>
                  </a:lnTo>
                  <a:lnTo>
                    <a:pt x="27" y="76"/>
                  </a:lnTo>
                  <a:lnTo>
                    <a:pt x="24" y="76"/>
                  </a:lnTo>
                  <a:lnTo>
                    <a:pt x="23" y="73"/>
                  </a:lnTo>
                  <a:lnTo>
                    <a:pt x="21" y="70"/>
                  </a:lnTo>
                  <a:lnTo>
                    <a:pt x="21" y="66"/>
                  </a:lnTo>
                  <a:lnTo>
                    <a:pt x="57" y="66"/>
                  </a:lnTo>
                  <a:lnTo>
                    <a:pt x="61" y="65"/>
                  </a:lnTo>
                  <a:lnTo>
                    <a:pt x="65" y="62"/>
                  </a:lnTo>
                  <a:lnTo>
                    <a:pt x="66" y="60"/>
                  </a:lnTo>
                  <a:lnTo>
                    <a:pt x="67" y="56"/>
                  </a:lnTo>
                  <a:lnTo>
                    <a:pt x="67" y="35"/>
                  </a:lnTo>
                  <a:lnTo>
                    <a:pt x="78" y="35"/>
                  </a:lnTo>
                  <a:lnTo>
                    <a:pt x="78" y="70"/>
                  </a:lnTo>
                  <a:close/>
                  <a:moveTo>
                    <a:pt x="78" y="30"/>
                  </a:moveTo>
                  <a:lnTo>
                    <a:pt x="67" y="30"/>
                  </a:lnTo>
                  <a:lnTo>
                    <a:pt x="67" y="21"/>
                  </a:lnTo>
                  <a:lnTo>
                    <a:pt x="72" y="21"/>
                  </a:lnTo>
                  <a:lnTo>
                    <a:pt x="75" y="21"/>
                  </a:lnTo>
                  <a:lnTo>
                    <a:pt x="76" y="23"/>
                  </a:lnTo>
                  <a:lnTo>
                    <a:pt x="78" y="25"/>
                  </a:lnTo>
                  <a:lnTo>
                    <a:pt x="78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2" name="Freeform 344"/>
          <p:cNvSpPr>
            <a:spLocks noEditPoints="1"/>
          </p:cNvSpPr>
          <p:nvPr/>
        </p:nvSpPr>
        <p:spPr bwMode="auto">
          <a:xfrm>
            <a:off x="4813737" y="2981282"/>
            <a:ext cx="142875" cy="142875"/>
          </a:xfrm>
          <a:custGeom>
            <a:avLst/>
            <a:gdLst>
              <a:gd name="T0" fmla="*/ 0 w 81"/>
              <a:gd name="T1" fmla="*/ 0 h 81"/>
              <a:gd name="T2" fmla="*/ 11 w 81"/>
              <a:gd name="T3" fmla="*/ 70 h 81"/>
              <a:gd name="T4" fmla="*/ 41 w 81"/>
              <a:gd name="T5" fmla="*/ 81 h 81"/>
              <a:gd name="T6" fmla="*/ 71 w 81"/>
              <a:gd name="T7" fmla="*/ 70 h 81"/>
              <a:gd name="T8" fmla="*/ 81 w 81"/>
              <a:gd name="T9" fmla="*/ 0 h 81"/>
              <a:gd name="T10" fmla="*/ 0 w 81"/>
              <a:gd name="T11" fmla="*/ 0 h 81"/>
              <a:gd name="T12" fmla="*/ 65 w 81"/>
              <a:gd name="T13" fmla="*/ 21 h 81"/>
              <a:gd name="T14" fmla="*/ 46 w 81"/>
              <a:gd name="T15" fmla="*/ 30 h 81"/>
              <a:gd name="T16" fmla="*/ 64 w 81"/>
              <a:gd name="T17" fmla="*/ 30 h 81"/>
              <a:gd name="T18" fmla="*/ 62 w 81"/>
              <a:gd name="T19" fmla="*/ 61 h 81"/>
              <a:gd name="T20" fmla="*/ 41 w 81"/>
              <a:gd name="T21" fmla="*/ 66 h 81"/>
              <a:gd name="T22" fmla="*/ 20 w 81"/>
              <a:gd name="T23" fmla="*/ 61 h 81"/>
              <a:gd name="T24" fmla="*/ 18 w 81"/>
              <a:gd name="T25" fmla="*/ 45 h 81"/>
              <a:gd name="T26" fmla="*/ 30 w 81"/>
              <a:gd name="T27" fmla="*/ 45 h 81"/>
              <a:gd name="T28" fmla="*/ 31 w 81"/>
              <a:gd name="T29" fmla="*/ 53 h 81"/>
              <a:gd name="T30" fmla="*/ 41 w 81"/>
              <a:gd name="T31" fmla="*/ 56 h 81"/>
              <a:gd name="T32" fmla="*/ 51 w 81"/>
              <a:gd name="T33" fmla="*/ 53 h 81"/>
              <a:gd name="T34" fmla="*/ 52 w 81"/>
              <a:gd name="T35" fmla="*/ 40 h 81"/>
              <a:gd name="T36" fmla="*/ 18 w 81"/>
              <a:gd name="T37" fmla="*/ 40 h 81"/>
              <a:gd name="T38" fmla="*/ 17 w 81"/>
              <a:gd name="T39" fmla="*/ 34 h 81"/>
              <a:gd name="T40" fmla="*/ 24 w 81"/>
              <a:gd name="T41" fmla="*/ 30 h 81"/>
              <a:gd name="T42" fmla="*/ 45 w 81"/>
              <a:gd name="T43" fmla="*/ 21 h 81"/>
              <a:gd name="T44" fmla="*/ 16 w 81"/>
              <a:gd name="T45" fmla="*/ 21 h 81"/>
              <a:gd name="T46" fmla="*/ 16 w 81"/>
              <a:gd name="T47" fmla="*/ 10 h 81"/>
              <a:gd name="T48" fmla="*/ 65 w 81"/>
              <a:gd name="T49" fmla="*/ 10 h 81"/>
              <a:gd name="T50" fmla="*/ 65 w 81"/>
              <a:gd name="T51" fmla="*/ 2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81">
                <a:moveTo>
                  <a:pt x="0" y="0"/>
                </a:moveTo>
                <a:lnTo>
                  <a:pt x="11" y="70"/>
                </a:lnTo>
                <a:lnTo>
                  <a:pt x="41" y="81"/>
                </a:lnTo>
                <a:lnTo>
                  <a:pt x="71" y="70"/>
                </a:lnTo>
                <a:lnTo>
                  <a:pt x="81" y="0"/>
                </a:lnTo>
                <a:lnTo>
                  <a:pt x="0" y="0"/>
                </a:lnTo>
                <a:close/>
                <a:moveTo>
                  <a:pt x="65" y="21"/>
                </a:moveTo>
                <a:lnTo>
                  <a:pt x="46" y="30"/>
                </a:lnTo>
                <a:lnTo>
                  <a:pt x="64" y="30"/>
                </a:lnTo>
                <a:lnTo>
                  <a:pt x="62" y="61"/>
                </a:lnTo>
                <a:lnTo>
                  <a:pt x="41" y="66"/>
                </a:lnTo>
                <a:lnTo>
                  <a:pt x="20" y="61"/>
                </a:lnTo>
                <a:lnTo>
                  <a:pt x="18" y="45"/>
                </a:lnTo>
                <a:lnTo>
                  <a:pt x="30" y="45"/>
                </a:lnTo>
                <a:lnTo>
                  <a:pt x="31" y="53"/>
                </a:lnTo>
                <a:lnTo>
                  <a:pt x="41" y="56"/>
                </a:lnTo>
                <a:lnTo>
                  <a:pt x="51" y="53"/>
                </a:lnTo>
                <a:lnTo>
                  <a:pt x="52" y="40"/>
                </a:lnTo>
                <a:lnTo>
                  <a:pt x="18" y="40"/>
                </a:lnTo>
                <a:lnTo>
                  <a:pt x="17" y="34"/>
                </a:lnTo>
                <a:lnTo>
                  <a:pt x="24" y="30"/>
                </a:lnTo>
                <a:lnTo>
                  <a:pt x="45" y="21"/>
                </a:lnTo>
                <a:lnTo>
                  <a:pt x="16" y="21"/>
                </a:lnTo>
                <a:lnTo>
                  <a:pt x="16" y="10"/>
                </a:lnTo>
                <a:lnTo>
                  <a:pt x="65" y="10"/>
                </a:lnTo>
                <a:lnTo>
                  <a:pt x="65" y="2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3" name="Freeform 345"/>
          <p:cNvSpPr>
            <a:spLocks noEditPoints="1"/>
          </p:cNvSpPr>
          <p:nvPr/>
        </p:nvSpPr>
        <p:spPr bwMode="auto">
          <a:xfrm>
            <a:off x="2226119" y="3268796"/>
            <a:ext cx="142875" cy="142875"/>
          </a:xfrm>
          <a:custGeom>
            <a:avLst/>
            <a:gdLst>
              <a:gd name="T0" fmla="*/ 68 w 81"/>
              <a:gd name="T1" fmla="*/ 3 h 81"/>
              <a:gd name="T2" fmla="*/ 40 w 81"/>
              <a:gd name="T3" fmla="*/ 0 h 81"/>
              <a:gd name="T4" fmla="*/ 14 w 81"/>
              <a:gd name="T5" fmla="*/ 3 h 81"/>
              <a:gd name="T6" fmla="*/ 2 w 81"/>
              <a:gd name="T7" fmla="*/ 8 h 81"/>
              <a:gd name="T8" fmla="*/ 0 w 81"/>
              <a:gd name="T9" fmla="*/ 12 h 81"/>
              <a:gd name="T10" fmla="*/ 1 w 81"/>
              <a:gd name="T11" fmla="*/ 71 h 81"/>
              <a:gd name="T12" fmla="*/ 5 w 81"/>
              <a:gd name="T13" fmla="*/ 75 h 81"/>
              <a:gd name="T14" fmla="*/ 26 w 81"/>
              <a:gd name="T15" fmla="*/ 80 h 81"/>
              <a:gd name="T16" fmla="*/ 55 w 81"/>
              <a:gd name="T17" fmla="*/ 80 h 81"/>
              <a:gd name="T18" fmla="*/ 77 w 81"/>
              <a:gd name="T19" fmla="*/ 75 h 81"/>
              <a:gd name="T20" fmla="*/ 81 w 81"/>
              <a:gd name="T21" fmla="*/ 71 h 81"/>
              <a:gd name="T22" fmla="*/ 81 w 81"/>
              <a:gd name="T23" fmla="*/ 12 h 81"/>
              <a:gd name="T24" fmla="*/ 79 w 81"/>
              <a:gd name="T25" fmla="*/ 8 h 81"/>
              <a:gd name="T26" fmla="*/ 40 w 81"/>
              <a:gd name="T27" fmla="*/ 4 h 81"/>
              <a:gd name="T28" fmla="*/ 70 w 81"/>
              <a:gd name="T29" fmla="*/ 9 h 81"/>
              <a:gd name="T30" fmla="*/ 70 w 81"/>
              <a:gd name="T31" fmla="*/ 16 h 81"/>
              <a:gd name="T32" fmla="*/ 40 w 81"/>
              <a:gd name="T33" fmla="*/ 20 h 81"/>
              <a:gd name="T34" fmla="*/ 10 w 81"/>
              <a:gd name="T35" fmla="*/ 16 h 81"/>
              <a:gd name="T36" fmla="*/ 10 w 81"/>
              <a:gd name="T37" fmla="*/ 9 h 81"/>
              <a:gd name="T38" fmla="*/ 40 w 81"/>
              <a:gd name="T39" fmla="*/ 4 h 81"/>
              <a:gd name="T40" fmla="*/ 55 w 81"/>
              <a:gd name="T41" fmla="*/ 24 h 81"/>
              <a:gd name="T42" fmla="*/ 77 w 81"/>
              <a:gd name="T43" fmla="*/ 19 h 81"/>
              <a:gd name="T44" fmla="*/ 76 w 81"/>
              <a:gd name="T45" fmla="*/ 30 h 81"/>
              <a:gd name="T46" fmla="*/ 59 w 81"/>
              <a:gd name="T47" fmla="*/ 37 h 81"/>
              <a:gd name="T48" fmla="*/ 22 w 81"/>
              <a:gd name="T49" fmla="*/ 37 h 81"/>
              <a:gd name="T50" fmla="*/ 5 w 81"/>
              <a:gd name="T51" fmla="*/ 30 h 81"/>
              <a:gd name="T52" fmla="*/ 5 w 81"/>
              <a:gd name="T53" fmla="*/ 19 h 81"/>
              <a:gd name="T54" fmla="*/ 26 w 81"/>
              <a:gd name="T55" fmla="*/ 24 h 81"/>
              <a:gd name="T56" fmla="*/ 77 w 81"/>
              <a:gd name="T57" fmla="*/ 68 h 81"/>
              <a:gd name="T58" fmla="*/ 70 w 81"/>
              <a:gd name="T59" fmla="*/ 71 h 81"/>
              <a:gd name="T60" fmla="*/ 40 w 81"/>
              <a:gd name="T61" fmla="*/ 76 h 81"/>
              <a:gd name="T62" fmla="*/ 10 w 81"/>
              <a:gd name="T63" fmla="*/ 71 h 81"/>
              <a:gd name="T64" fmla="*/ 5 w 81"/>
              <a:gd name="T65" fmla="*/ 68 h 81"/>
              <a:gd name="T66" fmla="*/ 14 w 81"/>
              <a:gd name="T67" fmla="*/ 58 h 81"/>
              <a:gd name="T68" fmla="*/ 40 w 81"/>
              <a:gd name="T69" fmla="*/ 61 h 81"/>
              <a:gd name="T70" fmla="*/ 68 w 81"/>
              <a:gd name="T71" fmla="*/ 58 h 81"/>
              <a:gd name="T72" fmla="*/ 77 w 81"/>
              <a:gd name="T73" fmla="*/ 68 h 81"/>
              <a:gd name="T74" fmla="*/ 76 w 81"/>
              <a:gd name="T75" fmla="*/ 49 h 81"/>
              <a:gd name="T76" fmla="*/ 59 w 81"/>
              <a:gd name="T77" fmla="*/ 54 h 81"/>
              <a:gd name="T78" fmla="*/ 22 w 81"/>
              <a:gd name="T79" fmla="*/ 54 h 81"/>
              <a:gd name="T80" fmla="*/ 5 w 81"/>
              <a:gd name="T81" fmla="*/ 49 h 81"/>
              <a:gd name="T82" fmla="*/ 5 w 81"/>
              <a:gd name="T83" fmla="*/ 37 h 81"/>
              <a:gd name="T84" fmla="*/ 26 w 81"/>
              <a:gd name="T85" fmla="*/ 42 h 81"/>
              <a:gd name="T86" fmla="*/ 55 w 81"/>
              <a:gd name="T87" fmla="*/ 42 h 81"/>
              <a:gd name="T88" fmla="*/ 77 w 81"/>
              <a:gd name="T89" fmla="*/ 3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81">
                <a:moveTo>
                  <a:pt x="77" y="7"/>
                </a:moveTo>
                <a:lnTo>
                  <a:pt x="68" y="3"/>
                </a:lnTo>
                <a:lnTo>
                  <a:pt x="55" y="0"/>
                </a:lnTo>
                <a:lnTo>
                  <a:pt x="40" y="0"/>
                </a:lnTo>
                <a:lnTo>
                  <a:pt x="26" y="0"/>
                </a:lnTo>
                <a:lnTo>
                  <a:pt x="14" y="3"/>
                </a:lnTo>
                <a:lnTo>
                  <a:pt x="5" y="7"/>
                </a:lnTo>
                <a:lnTo>
                  <a:pt x="2" y="8"/>
                </a:lnTo>
                <a:lnTo>
                  <a:pt x="1" y="11"/>
                </a:lnTo>
                <a:lnTo>
                  <a:pt x="0" y="12"/>
                </a:lnTo>
                <a:lnTo>
                  <a:pt x="0" y="68"/>
                </a:lnTo>
                <a:lnTo>
                  <a:pt x="1" y="71"/>
                </a:lnTo>
                <a:lnTo>
                  <a:pt x="2" y="72"/>
                </a:lnTo>
                <a:lnTo>
                  <a:pt x="5" y="75"/>
                </a:lnTo>
                <a:lnTo>
                  <a:pt x="14" y="78"/>
                </a:lnTo>
                <a:lnTo>
                  <a:pt x="26" y="80"/>
                </a:lnTo>
                <a:lnTo>
                  <a:pt x="40" y="81"/>
                </a:lnTo>
                <a:lnTo>
                  <a:pt x="55" y="80"/>
                </a:lnTo>
                <a:lnTo>
                  <a:pt x="68" y="78"/>
                </a:lnTo>
                <a:lnTo>
                  <a:pt x="77" y="75"/>
                </a:lnTo>
                <a:lnTo>
                  <a:pt x="79" y="72"/>
                </a:lnTo>
                <a:lnTo>
                  <a:pt x="81" y="71"/>
                </a:lnTo>
                <a:lnTo>
                  <a:pt x="81" y="68"/>
                </a:lnTo>
                <a:lnTo>
                  <a:pt x="81" y="12"/>
                </a:lnTo>
                <a:lnTo>
                  <a:pt x="81" y="11"/>
                </a:lnTo>
                <a:lnTo>
                  <a:pt x="79" y="8"/>
                </a:lnTo>
                <a:lnTo>
                  <a:pt x="77" y="7"/>
                </a:lnTo>
                <a:close/>
                <a:moveTo>
                  <a:pt x="40" y="4"/>
                </a:moveTo>
                <a:lnTo>
                  <a:pt x="59" y="7"/>
                </a:lnTo>
                <a:lnTo>
                  <a:pt x="70" y="9"/>
                </a:lnTo>
                <a:lnTo>
                  <a:pt x="76" y="12"/>
                </a:lnTo>
                <a:lnTo>
                  <a:pt x="70" y="16"/>
                </a:lnTo>
                <a:lnTo>
                  <a:pt x="59" y="19"/>
                </a:lnTo>
                <a:lnTo>
                  <a:pt x="40" y="20"/>
                </a:lnTo>
                <a:lnTo>
                  <a:pt x="22" y="19"/>
                </a:lnTo>
                <a:lnTo>
                  <a:pt x="10" y="16"/>
                </a:lnTo>
                <a:lnTo>
                  <a:pt x="5" y="12"/>
                </a:lnTo>
                <a:lnTo>
                  <a:pt x="10" y="9"/>
                </a:lnTo>
                <a:lnTo>
                  <a:pt x="22" y="7"/>
                </a:lnTo>
                <a:lnTo>
                  <a:pt x="40" y="4"/>
                </a:lnTo>
                <a:close/>
                <a:moveTo>
                  <a:pt x="40" y="25"/>
                </a:moveTo>
                <a:lnTo>
                  <a:pt x="55" y="24"/>
                </a:lnTo>
                <a:lnTo>
                  <a:pt x="68" y="23"/>
                </a:lnTo>
                <a:lnTo>
                  <a:pt x="77" y="19"/>
                </a:lnTo>
                <a:lnTo>
                  <a:pt x="77" y="30"/>
                </a:lnTo>
                <a:lnTo>
                  <a:pt x="76" y="30"/>
                </a:lnTo>
                <a:lnTo>
                  <a:pt x="70" y="33"/>
                </a:lnTo>
                <a:lnTo>
                  <a:pt x="59" y="37"/>
                </a:lnTo>
                <a:lnTo>
                  <a:pt x="40" y="38"/>
                </a:lnTo>
                <a:lnTo>
                  <a:pt x="22" y="37"/>
                </a:lnTo>
                <a:lnTo>
                  <a:pt x="10" y="33"/>
                </a:lnTo>
                <a:lnTo>
                  <a:pt x="5" y="30"/>
                </a:lnTo>
                <a:lnTo>
                  <a:pt x="5" y="30"/>
                </a:lnTo>
                <a:lnTo>
                  <a:pt x="5" y="19"/>
                </a:lnTo>
                <a:lnTo>
                  <a:pt x="14" y="23"/>
                </a:lnTo>
                <a:lnTo>
                  <a:pt x="26" y="24"/>
                </a:lnTo>
                <a:lnTo>
                  <a:pt x="40" y="25"/>
                </a:lnTo>
                <a:close/>
                <a:moveTo>
                  <a:pt x="77" y="68"/>
                </a:moveTo>
                <a:lnTo>
                  <a:pt x="76" y="68"/>
                </a:lnTo>
                <a:lnTo>
                  <a:pt x="70" y="71"/>
                </a:lnTo>
                <a:lnTo>
                  <a:pt x="59" y="75"/>
                </a:lnTo>
                <a:lnTo>
                  <a:pt x="40" y="76"/>
                </a:lnTo>
                <a:lnTo>
                  <a:pt x="22" y="75"/>
                </a:lnTo>
                <a:lnTo>
                  <a:pt x="10" y="71"/>
                </a:lnTo>
                <a:lnTo>
                  <a:pt x="5" y="68"/>
                </a:lnTo>
                <a:lnTo>
                  <a:pt x="5" y="68"/>
                </a:lnTo>
                <a:lnTo>
                  <a:pt x="5" y="54"/>
                </a:lnTo>
                <a:lnTo>
                  <a:pt x="14" y="58"/>
                </a:lnTo>
                <a:lnTo>
                  <a:pt x="26" y="61"/>
                </a:lnTo>
                <a:lnTo>
                  <a:pt x="40" y="61"/>
                </a:lnTo>
                <a:lnTo>
                  <a:pt x="55" y="61"/>
                </a:lnTo>
                <a:lnTo>
                  <a:pt x="68" y="58"/>
                </a:lnTo>
                <a:lnTo>
                  <a:pt x="77" y="54"/>
                </a:lnTo>
                <a:lnTo>
                  <a:pt x="77" y="68"/>
                </a:lnTo>
                <a:close/>
                <a:moveTo>
                  <a:pt x="77" y="49"/>
                </a:moveTo>
                <a:lnTo>
                  <a:pt x="76" y="49"/>
                </a:lnTo>
                <a:lnTo>
                  <a:pt x="70" y="51"/>
                </a:lnTo>
                <a:lnTo>
                  <a:pt x="59" y="54"/>
                </a:lnTo>
                <a:lnTo>
                  <a:pt x="40" y="55"/>
                </a:lnTo>
                <a:lnTo>
                  <a:pt x="22" y="54"/>
                </a:lnTo>
                <a:lnTo>
                  <a:pt x="10" y="51"/>
                </a:lnTo>
                <a:lnTo>
                  <a:pt x="5" y="49"/>
                </a:lnTo>
                <a:lnTo>
                  <a:pt x="5" y="49"/>
                </a:lnTo>
                <a:lnTo>
                  <a:pt x="5" y="37"/>
                </a:lnTo>
                <a:lnTo>
                  <a:pt x="14" y="40"/>
                </a:lnTo>
                <a:lnTo>
                  <a:pt x="26" y="42"/>
                </a:lnTo>
                <a:lnTo>
                  <a:pt x="40" y="43"/>
                </a:lnTo>
                <a:lnTo>
                  <a:pt x="55" y="42"/>
                </a:lnTo>
                <a:lnTo>
                  <a:pt x="68" y="40"/>
                </a:lnTo>
                <a:lnTo>
                  <a:pt x="77" y="37"/>
                </a:lnTo>
                <a:lnTo>
                  <a:pt x="77" y="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4" name="Freeform 346"/>
          <p:cNvSpPr>
            <a:spLocks noEditPoints="1"/>
          </p:cNvSpPr>
          <p:nvPr/>
        </p:nvSpPr>
        <p:spPr bwMode="auto">
          <a:xfrm>
            <a:off x="1363581" y="3268796"/>
            <a:ext cx="142875" cy="142875"/>
          </a:xfrm>
          <a:custGeom>
            <a:avLst/>
            <a:gdLst>
              <a:gd name="T0" fmla="*/ 0 w 81"/>
              <a:gd name="T1" fmla="*/ 0 h 81"/>
              <a:gd name="T2" fmla="*/ 0 w 81"/>
              <a:gd name="T3" fmla="*/ 81 h 81"/>
              <a:gd name="T4" fmla="*/ 81 w 81"/>
              <a:gd name="T5" fmla="*/ 81 h 81"/>
              <a:gd name="T6" fmla="*/ 81 w 81"/>
              <a:gd name="T7" fmla="*/ 0 h 81"/>
              <a:gd name="T8" fmla="*/ 0 w 81"/>
              <a:gd name="T9" fmla="*/ 0 h 81"/>
              <a:gd name="T10" fmla="*/ 30 w 81"/>
              <a:gd name="T11" fmla="*/ 9 h 81"/>
              <a:gd name="T12" fmla="*/ 36 w 81"/>
              <a:gd name="T13" fmla="*/ 9 h 81"/>
              <a:gd name="T14" fmla="*/ 36 w 81"/>
              <a:gd name="T15" fmla="*/ 15 h 81"/>
              <a:gd name="T16" fmla="*/ 30 w 81"/>
              <a:gd name="T17" fmla="*/ 15 h 81"/>
              <a:gd name="T18" fmla="*/ 30 w 81"/>
              <a:gd name="T19" fmla="*/ 9 h 81"/>
              <a:gd name="T20" fmla="*/ 20 w 81"/>
              <a:gd name="T21" fmla="*/ 9 h 81"/>
              <a:gd name="T22" fmla="*/ 25 w 81"/>
              <a:gd name="T23" fmla="*/ 9 h 81"/>
              <a:gd name="T24" fmla="*/ 25 w 81"/>
              <a:gd name="T25" fmla="*/ 15 h 81"/>
              <a:gd name="T26" fmla="*/ 20 w 81"/>
              <a:gd name="T27" fmla="*/ 15 h 81"/>
              <a:gd name="T28" fmla="*/ 20 w 81"/>
              <a:gd name="T29" fmla="*/ 9 h 81"/>
              <a:gd name="T30" fmla="*/ 9 w 81"/>
              <a:gd name="T31" fmla="*/ 9 h 81"/>
              <a:gd name="T32" fmla="*/ 15 w 81"/>
              <a:gd name="T33" fmla="*/ 9 h 81"/>
              <a:gd name="T34" fmla="*/ 15 w 81"/>
              <a:gd name="T35" fmla="*/ 15 h 81"/>
              <a:gd name="T36" fmla="*/ 9 w 81"/>
              <a:gd name="T37" fmla="*/ 15 h 81"/>
              <a:gd name="T38" fmla="*/ 9 w 81"/>
              <a:gd name="T39" fmla="*/ 9 h 81"/>
              <a:gd name="T40" fmla="*/ 71 w 81"/>
              <a:gd name="T41" fmla="*/ 71 h 81"/>
              <a:gd name="T42" fmla="*/ 9 w 81"/>
              <a:gd name="T43" fmla="*/ 71 h 81"/>
              <a:gd name="T44" fmla="*/ 9 w 81"/>
              <a:gd name="T45" fmla="*/ 20 h 81"/>
              <a:gd name="T46" fmla="*/ 71 w 81"/>
              <a:gd name="T47" fmla="*/ 20 h 81"/>
              <a:gd name="T48" fmla="*/ 71 w 81"/>
              <a:gd name="T49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" h="81">
                <a:moveTo>
                  <a:pt x="0" y="0"/>
                </a:moveTo>
                <a:lnTo>
                  <a:pt x="0" y="81"/>
                </a:lnTo>
                <a:lnTo>
                  <a:pt x="81" y="81"/>
                </a:lnTo>
                <a:lnTo>
                  <a:pt x="81" y="0"/>
                </a:lnTo>
                <a:lnTo>
                  <a:pt x="0" y="0"/>
                </a:lnTo>
                <a:close/>
                <a:moveTo>
                  <a:pt x="30" y="9"/>
                </a:moveTo>
                <a:lnTo>
                  <a:pt x="36" y="9"/>
                </a:lnTo>
                <a:lnTo>
                  <a:pt x="36" y="15"/>
                </a:lnTo>
                <a:lnTo>
                  <a:pt x="30" y="15"/>
                </a:lnTo>
                <a:lnTo>
                  <a:pt x="30" y="9"/>
                </a:lnTo>
                <a:close/>
                <a:moveTo>
                  <a:pt x="20" y="9"/>
                </a:moveTo>
                <a:lnTo>
                  <a:pt x="25" y="9"/>
                </a:lnTo>
                <a:lnTo>
                  <a:pt x="25" y="15"/>
                </a:lnTo>
                <a:lnTo>
                  <a:pt x="20" y="15"/>
                </a:lnTo>
                <a:lnTo>
                  <a:pt x="20" y="9"/>
                </a:lnTo>
                <a:close/>
                <a:moveTo>
                  <a:pt x="9" y="9"/>
                </a:moveTo>
                <a:lnTo>
                  <a:pt x="15" y="9"/>
                </a:lnTo>
                <a:lnTo>
                  <a:pt x="15" y="15"/>
                </a:lnTo>
                <a:lnTo>
                  <a:pt x="9" y="15"/>
                </a:lnTo>
                <a:lnTo>
                  <a:pt x="9" y="9"/>
                </a:lnTo>
                <a:close/>
                <a:moveTo>
                  <a:pt x="71" y="71"/>
                </a:moveTo>
                <a:lnTo>
                  <a:pt x="9" y="71"/>
                </a:lnTo>
                <a:lnTo>
                  <a:pt x="9" y="20"/>
                </a:lnTo>
                <a:lnTo>
                  <a:pt x="71" y="20"/>
                </a:lnTo>
                <a:lnTo>
                  <a:pt x="71" y="7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5" name="그룹 464"/>
          <p:cNvGrpSpPr/>
          <p:nvPr/>
        </p:nvGrpSpPr>
        <p:grpSpPr>
          <a:xfrm>
            <a:off x="1651127" y="3268778"/>
            <a:ext cx="142876" cy="142874"/>
            <a:chOff x="4672047" y="2717783"/>
            <a:chExt cx="128589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6" name="Freeform 347"/>
            <p:cNvSpPr>
              <a:spLocks noEditPoints="1"/>
            </p:cNvSpPr>
            <p:nvPr/>
          </p:nvSpPr>
          <p:spPr bwMode="auto">
            <a:xfrm>
              <a:off x="4672047" y="2717783"/>
              <a:ext cx="128589" cy="128587"/>
            </a:xfrm>
            <a:custGeom>
              <a:avLst/>
              <a:gdLst>
                <a:gd name="T0" fmla="*/ 0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  <a:gd name="T8" fmla="*/ 0 w 81"/>
                <a:gd name="T9" fmla="*/ 0 h 81"/>
                <a:gd name="T10" fmla="*/ 30 w 81"/>
                <a:gd name="T11" fmla="*/ 9 h 81"/>
                <a:gd name="T12" fmla="*/ 35 w 81"/>
                <a:gd name="T13" fmla="*/ 9 h 81"/>
                <a:gd name="T14" fmla="*/ 35 w 81"/>
                <a:gd name="T15" fmla="*/ 15 h 81"/>
                <a:gd name="T16" fmla="*/ 30 w 81"/>
                <a:gd name="T17" fmla="*/ 15 h 81"/>
                <a:gd name="T18" fmla="*/ 30 w 81"/>
                <a:gd name="T19" fmla="*/ 9 h 81"/>
                <a:gd name="T20" fmla="*/ 21 w 81"/>
                <a:gd name="T21" fmla="*/ 9 h 81"/>
                <a:gd name="T22" fmla="*/ 26 w 81"/>
                <a:gd name="T23" fmla="*/ 9 h 81"/>
                <a:gd name="T24" fmla="*/ 26 w 81"/>
                <a:gd name="T25" fmla="*/ 15 h 81"/>
                <a:gd name="T26" fmla="*/ 21 w 81"/>
                <a:gd name="T27" fmla="*/ 15 h 81"/>
                <a:gd name="T28" fmla="*/ 21 w 81"/>
                <a:gd name="T29" fmla="*/ 9 h 81"/>
                <a:gd name="T30" fmla="*/ 10 w 81"/>
                <a:gd name="T31" fmla="*/ 9 h 81"/>
                <a:gd name="T32" fmla="*/ 15 w 81"/>
                <a:gd name="T33" fmla="*/ 9 h 81"/>
                <a:gd name="T34" fmla="*/ 15 w 81"/>
                <a:gd name="T35" fmla="*/ 15 h 81"/>
                <a:gd name="T36" fmla="*/ 10 w 81"/>
                <a:gd name="T37" fmla="*/ 15 h 81"/>
                <a:gd name="T38" fmla="*/ 10 w 81"/>
                <a:gd name="T39" fmla="*/ 9 h 81"/>
                <a:gd name="T40" fmla="*/ 72 w 81"/>
                <a:gd name="T41" fmla="*/ 71 h 81"/>
                <a:gd name="T42" fmla="*/ 10 w 81"/>
                <a:gd name="T43" fmla="*/ 71 h 81"/>
                <a:gd name="T44" fmla="*/ 10 w 81"/>
                <a:gd name="T45" fmla="*/ 20 h 81"/>
                <a:gd name="T46" fmla="*/ 72 w 81"/>
                <a:gd name="T47" fmla="*/ 20 h 81"/>
                <a:gd name="T48" fmla="*/ 72 w 81"/>
                <a:gd name="T4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1">
                  <a:moveTo>
                    <a:pt x="0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  <a:lnTo>
                    <a:pt x="0" y="0"/>
                  </a:lnTo>
                  <a:close/>
                  <a:moveTo>
                    <a:pt x="30" y="9"/>
                  </a:moveTo>
                  <a:lnTo>
                    <a:pt x="35" y="9"/>
                  </a:lnTo>
                  <a:lnTo>
                    <a:pt x="35" y="15"/>
                  </a:lnTo>
                  <a:lnTo>
                    <a:pt x="30" y="15"/>
                  </a:lnTo>
                  <a:lnTo>
                    <a:pt x="30" y="9"/>
                  </a:lnTo>
                  <a:close/>
                  <a:moveTo>
                    <a:pt x="21" y="9"/>
                  </a:moveTo>
                  <a:lnTo>
                    <a:pt x="26" y="9"/>
                  </a:lnTo>
                  <a:lnTo>
                    <a:pt x="26" y="15"/>
                  </a:lnTo>
                  <a:lnTo>
                    <a:pt x="21" y="15"/>
                  </a:lnTo>
                  <a:lnTo>
                    <a:pt x="21" y="9"/>
                  </a:lnTo>
                  <a:close/>
                  <a:moveTo>
                    <a:pt x="10" y="9"/>
                  </a:moveTo>
                  <a:lnTo>
                    <a:pt x="15" y="9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10" y="9"/>
                  </a:lnTo>
                  <a:close/>
                  <a:moveTo>
                    <a:pt x="72" y="71"/>
                  </a:moveTo>
                  <a:lnTo>
                    <a:pt x="10" y="71"/>
                  </a:lnTo>
                  <a:lnTo>
                    <a:pt x="10" y="20"/>
                  </a:lnTo>
                  <a:lnTo>
                    <a:pt x="72" y="20"/>
                  </a:lnTo>
                  <a:lnTo>
                    <a:pt x="72" y="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" name="Freeform 348"/>
            <p:cNvSpPr>
              <a:spLocks/>
            </p:cNvSpPr>
            <p:nvPr/>
          </p:nvSpPr>
          <p:spPr bwMode="auto">
            <a:xfrm>
              <a:off x="4705351" y="2765426"/>
              <a:ext cx="63500" cy="57150"/>
            </a:xfrm>
            <a:custGeom>
              <a:avLst/>
              <a:gdLst>
                <a:gd name="T0" fmla="*/ 40 w 40"/>
                <a:gd name="T1" fmla="*/ 16 h 36"/>
                <a:gd name="T2" fmla="*/ 30 w 40"/>
                <a:gd name="T3" fmla="*/ 16 h 36"/>
                <a:gd name="T4" fmla="*/ 30 w 40"/>
                <a:gd name="T5" fmla="*/ 0 h 36"/>
                <a:gd name="T6" fmla="*/ 9 w 40"/>
                <a:gd name="T7" fmla="*/ 0 h 36"/>
                <a:gd name="T8" fmla="*/ 9 w 40"/>
                <a:gd name="T9" fmla="*/ 16 h 36"/>
                <a:gd name="T10" fmla="*/ 0 w 40"/>
                <a:gd name="T11" fmla="*/ 16 h 36"/>
                <a:gd name="T12" fmla="*/ 19 w 40"/>
                <a:gd name="T13" fmla="*/ 36 h 36"/>
                <a:gd name="T14" fmla="*/ 40 w 40"/>
                <a:gd name="T1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6">
                  <a:moveTo>
                    <a:pt x="40" y="16"/>
                  </a:moveTo>
                  <a:lnTo>
                    <a:pt x="30" y="16"/>
                  </a:lnTo>
                  <a:lnTo>
                    <a:pt x="30" y="0"/>
                  </a:lnTo>
                  <a:lnTo>
                    <a:pt x="9" y="0"/>
                  </a:lnTo>
                  <a:lnTo>
                    <a:pt x="9" y="16"/>
                  </a:lnTo>
                  <a:lnTo>
                    <a:pt x="0" y="16"/>
                  </a:lnTo>
                  <a:lnTo>
                    <a:pt x="19" y="36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68" name="그룹 467"/>
          <p:cNvGrpSpPr/>
          <p:nvPr/>
        </p:nvGrpSpPr>
        <p:grpSpPr>
          <a:xfrm>
            <a:off x="1938642" y="3268778"/>
            <a:ext cx="142876" cy="142874"/>
            <a:chOff x="4930811" y="2717783"/>
            <a:chExt cx="128589" cy="1285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9" name="Freeform 349"/>
            <p:cNvSpPr>
              <a:spLocks noEditPoints="1"/>
            </p:cNvSpPr>
            <p:nvPr/>
          </p:nvSpPr>
          <p:spPr bwMode="auto">
            <a:xfrm>
              <a:off x="4930811" y="2717783"/>
              <a:ext cx="128589" cy="128587"/>
            </a:xfrm>
            <a:custGeom>
              <a:avLst/>
              <a:gdLst>
                <a:gd name="T0" fmla="*/ 0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  <a:gd name="T8" fmla="*/ 0 w 81"/>
                <a:gd name="T9" fmla="*/ 0 h 81"/>
                <a:gd name="T10" fmla="*/ 30 w 81"/>
                <a:gd name="T11" fmla="*/ 9 h 81"/>
                <a:gd name="T12" fmla="*/ 36 w 81"/>
                <a:gd name="T13" fmla="*/ 9 h 81"/>
                <a:gd name="T14" fmla="*/ 36 w 81"/>
                <a:gd name="T15" fmla="*/ 15 h 81"/>
                <a:gd name="T16" fmla="*/ 30 w 81"/>
                <a:gd name="T17" fmla="*/ 15 h 81"/>
                <a:gd name="T18" fmla="*/ 30 w 81"/>
                <a:gd name="T19" fmla="*/ 9 h 81"/>
                <a:gd name="T20" fmla="*/ 20 w 81"/>
                <a:gd name="T21" fmla="*/ 9 h 81"/>
                <a:gd name="T22" fmla="*/ 25 w 81"/>
                <a:gd name="T23" fmla="*/ 9 h 81"/>
                <a:gd name="T24" fmla="*/ 25 w 81"/>
                <a:gd name="T25" fmla="*/ 15 h 81"/>
                <a:gd name="T26" fmla="*/ 20 w 81"/>
                <a:gd name="T27" fmla="*/ 15 h 81"/>
                <a:gd name="T28" fmla="*/ 20 w 81"/>
                <a:gd name="T29" fmla="*/ 9 h 81"/>
                <a:gd name="T30" fmla="*/ 9 w 81"/>
                <a:gd name="T31" fmla="*/ 9 h 81"/>
                <a:gd name="T32" fmla="*/ 15 w 81"/>
                <a:gd name="T33" fmla="*/ 9 h 81"/>
                <a:gd name="T34" fmla="*/ 15 w 81"/>
                <a:gd name="T35" fmla="*/ 15 h 81"/>
                <a:gd name="T36" fmla="*/ 9 w 81"/>
                <a:gd name="T37" fmla="*/ 15 h 81"/>
                <a:gd name="T38" fmla="*/ 9 w 81"/>
                <a:gd name="T39" fmla="*/ 9 h 81"/>
                <a:gd name="T40" fmla="*/ 71 w 81"/>
                <a:gd name="T41" fmla="*/ 71 h 81"/>
                <a:gd name="T42" fmla="*/ 9 w 81"/>
                <a:gd name="T43" fmla="*/ 71 h 81"/>
                <a:gd name="T44" fmla="*/ 9 w 81"/>
                <a:gd name="T45" fmla="*/ 20 h 81"/>
                <a:gd name="T46" fmla="*/ 71 w 81"/>
                <a:gd name="T47" fmla="*/ 20 h 81"/>
                <a:gd name="T48" fmla="*/ 71 w 81"/>
                <a:gd name="T4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1">
                  <a:moveTo>
                    <a:pt x="0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  <a:lnTo>
                    <a:pt x="0" y="0"/>
                  </a:lnTo>
                  <a:close/>
                  <a:moveTo>
                    <a:pt x="30" y="9"/>
                  </a:moveTo>
                  <a:lnTo>
                    <a:pt x="36" y="9"/>
                  </a:lnTo>
                  <a:lnTo>
                    <a:pt x="36" y="15"/>
                  </a:lnTo>
                  <a:lnTo>
                    <a:pt x="30" y="15"/>
                  </a:lnTo>
                  <a:lnTo>
                    <a:pt x="30" y="9"/>
                  </a:lnTo>
                  <a:close/>
                  <a:moveTo>
                    <a:pt x="20" y="9"/>
                  </a:moveTo>
                  <a:lnTo>
                    <a:pt x="25" y="9"/>
                  </a:lnTo>
                  <a:lnTo>
                    <a:pt x="25" y="15"/>
                  </a:lnTo>
                  <a:lnTo>
                    <a:pt x="20" y="15"/>
                  </a:lnTo>
                  <a:lnTo>
                    <a:pt x="20" y="9"/>
                  </a:lnTo>
                  <a:close/>
                  <a:moveTo>
                    <a:pt x="9" y="9"/>
                  </a:moveTo>
                  <a:lnTo>
                    <a:pt x="15" y="9"/>
                  </a:lnTo>
                  <a:lnTo>
                    <a:pt x="15" y="15"/>
                  </a:lnTo>
                  <a:lnTo>
                    <a:pt x="9" y="15"/>
                  </a:lnTo>
                  <a:lnTo>
                    <a:pt x="9" y="9"/>
                  </a:lnTo>
                  <a:close/>
                  <a:moveTo>
                    <a:pt x="71" y="71"/>
                  </a:moveTo>
                  <a:lnTo>
                    <a:pt x="9" y="71"/>
                  </a:lnTo>
                  <a:lnTo>
                    <a:pt x="9" y="20"/>
                  </a:lnTo>
                  <a:lnTo>
                    <a:pt x="71" y="20"/>
                  </a:lnTo>
                  <a:lnTo>
                    <a:pt x="71" y="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" name="Freeform 350"/>
            <p:cNvSpPr>
              <a:spLocks/>
            </p:cNvSpPr>
            <p:nvPr/>
          </p:nvSpPr>
          <p:spPr bwMode="auto">
            <a:xfrm>
              <a:off x="4962526" y="2765426"/>
              <a:ext cx="63500" cy="57150"/>
            </a:xfrm>
            <a:custGeom>
              <a:avLst/>
              <a:gdLst>
                <a:gd name="T0" fmla="*/ 10 w 40"/>
                <a:gd name="T1" fmla="*/ 36 h 36"/>
                <a:gd name="T2" fmla="*/ 31 w 40"/>
                <a:gd name="T3" fmla="*/ 36 h 36"/>
                <a:gd name="T4" fmla="*/ 31 w 40"/>
                <a:gd name="T5" fmla="*/ 20 h 36"/>
                <a:gd name="T6" fmla="*/ 40 w 40"/>
                <a:gd name="T7" fmla="*/ 20 h 36"/>
                <a:gd name="T8" fmla="*/ 21 w 40"/>
                <a:gd name="T9" fmla="*/ 0 h 36"/>
                <a:gd name="T10" fmla="*/ 0 w 40"/>
                <a:gd name="T11" fmla="*/ 20 h 36"/>
                <a:gd name="T12" fmla="*/ 10 w 40"/>
                <a:gd name="T13" fmla="*/ 20 h 36"/>
                <a:gd name="T14" fmla="*/ 10 w 40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6">
                  <a:moveTo>
                    <a:pt x="10" y="36"/>
                  </a:moveTo>
                  <a:lnTo>
                    <a:pt x="31" y="36"/>
                  </a:lnTo>
                  <a:lnTo>
                    <a:pt x="31" y="20"/>
                  </a:lnTo>
                  <a:lnTo>
                    <a:pt x="40" y="20"/>
                  </a:lnTo>
                  <a:lnTo>
                    <a:pt x="21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71" name="Freeform 351"/>
          <p:cNvSpPr>
            <a:spLocks noEditPoints="1"/>
          </p:cNvSpPr>
          <p:nvPr/>
        </p:nvSpPr>
        <p:spPr bwMode="auto">
          <a:xfrm>
            <a:off x="4238711" y="2981282"/>
            <a:ext cx="135820" cy="134055"/>
          </a:xfrm>
          <a:custGeom>
            <a:avLst/>
            <a:gdLst>
              <a:gd name="T0" fmla="*/ 72 w 77"/>
              <a:gd name="T1" fmla="*/ 1 h 76"/>
              <a:gd name="T2" fmla="*/ 66 w 77"/>
              <a:gd name="T3" fmla="*/ 0 h 76"/>
              <a:gd name="T4" fmla="*/ 26 w 77"/>
              <a:gd name="T5" fmla="*/ 1 h 76"/>
              <a:gd name="T6" fmla="*/ 17 w 77"/>
              <a:gd name="T7" fmla="*/ 5 h 76"/>
              <a:gd name="T8" fmla="*/ 13 w 77"/>
              <a:gd name="T9" fmla="*/ 11 h 76"/>
              <a:gd name="T10" fmla="*/ 13 w 77"/>
              <a:gd name="T11" fmla="*/ 51 h 76"/>
              <a:gd name="T12" fmla="*/ 11 w 77"/>
              <a:gd name="T13" fmla="*/ 56 h 76"/>
              <a:gd name="T14" fmla="*/ 7 w 77"/>
              <a:gd name="T15" fmla="*/ 56 h 76"/>
              <a:gd name="T16" fmla="*/ 1 w 77"/>
              <a:gd name="T17" fmla="*/ 60 h 76"/>
              <a:gd name="T18" fmla="*/ 0 w 77"/>
              <a:gd name="T19" fmla="*/ 66 h 76"/>
              <a:gd name="T20" fmla="*/ 1 w 77"/>
              <a:gd name="T21" fmla="*/ 72 h 76"/>
              <a:gd name="T22" fmla="*/ 7 w 77"/>
              <a:gd name="T23" fmla="*/ 76 h 76"/>
              <a:gd name="T24" fmla="*/ 49 w 77"/>
              <a:gd name="T25" fmla="*/ 76 h 76"/>
              <a:gd name="T26" fmla="*/ 56 w 77"/>
              <a:gd name="T27" fmla="*/ 68 h 76"/>
              <a:gd name="T28" fmla="*/ 58 w 77"/>
              <a:gd name="T29" fmla="*/ 53 h 76"/>
              <a:gd name="T30" fmla="*/ 59 w 77"/>
              <a:gd name="T31" fmla="*/ 21 h 76"/>
              <a:gd name="T32" fmla="*/ 69 w 77"/>
              <a:gd name="T33" fmla="*/ 19 h 76"/>
              <a:gd name="T34" fmla="*/ 75 w 77"/>
              <a:gd name="T35" fmla="*/ 15 h 76"/>
              <a:gd name="T36" fmla="*/ 77 w 77"/>
              <a:gd name="T37" fmla="*/ 9 h 76"/>
              <a:gd name="T38" fmla="*/ 75 w 77"/>
              <a:gd name="T39" fmla="*/ 2 h 76"/>
              <a:gd name="T40" fmla="*/ 54 w 77"/>
              <a:gd name="T41" fmla="*/ 15 h 76"/>
              <a:gd name="T42" fmla="*/ 54 w 77"/>
              <a:gd name="T43" fmla="*/ 55 h 76"/>
              <a:gd name="T44" fmla="*/ 51 w 77"/>
              <a:gd name="T45" fmla="*/ 62 h 76"/>
              <a:gd name="T46" fmla="*/ 50 w 77"/>
              <a:gd name="T47" fmla="*/ 69 h 76"/>
              <a:gd name="T48" fmla="*/ 11 w 77"/>
              <a:gd name="T49" fmla="*/ 70 h 76"/>
              <a:gd name="T50" fmla="*/ 7 w 77"/>
              <a:gd name="T51" fmla="*/ 70 h 76"/>
              <a:gd name="T52" fmla="*/ 5 w 77"/>
              <a:gd name="T53" fmla="*/ 66 h 76"/>
              <a:gd name="T54" fmla="*/ 7 w 77"/>
              <a:gd name="T55" fmla="*/ 62 h 76"/>
              <a:gd name="T56" fmla="*/ 11 w 77"/>
              <a:gd name="T57" fmla="*/ 61 h 76"/>
              <a:gd name="T58" fmla="*/ 45 w 77"/>
              <a:gd name="T59" fmla="*/ 60 h 76"/>
              <a:gd name="T60" fmla="*/ 45 w 77"/>
              <a:gd name="T61" fmla="*/ 56 h 76"/>
              <a:gd name="T62" fmla="*/ 16 w 77"/>
              <a:gd name="T63" fmla="*/ 56 h 76"/>
              <a:gd name="T64" fmla="*/ 17 w 77"/>
              <a:gd name="T65" fmla="*/ 51 h 76"/>
              <a:gd name="T66" fmla="*/ 18 w 77"/>
              <a:gd name="T67" fmla="*/ 13 h 76"/>
              <a:gd name="T68" fmla="*/ 22 w 77"/>
              <a:gd name="T69" fmla="*/ 8 h 76"/>
              <a:gd name="T70" fmla="*/ 32 w 77"/>
              <a:gd name="T71" fmla="*/ 5 h 76"/>
              <a:gd name="T72" fmla="*/ 54 w 77"/>
              <a:gd name="T73" fmla="*/ 8 h 76"/>
              <a:gd name="T74" fmla="*/ 54 w 77"/>
              <a:gd name="T75" fmla="*/ 13 h 76"/>
              <a:gd name="T76" fmla="*/ 69 w 77"/>
              <a:gd name="T77" fmla="*/ 14 h 76"/>
              <a:gd name="T78" fmla="*/ 66 w 77"/>
              <a:gd name="T79" fmla="*/ 15 h 76"/>
              <a:gd name="T80" fmla="*/ 59 w 77"/>
              <a:gd name="T81" fmla="*/ 13 h 76"/>
              <a:gd name="T82" fmla="*/ 59 w 77"/>
              <a:gd name="T83" fmla="*/ 8 h 76"/>
              <a:gd name="T84" fmla="*/ 62 w 77"/>
              <a:gd name="T85" fmla="*/ 5 h 76"/>
              <a:gd name="T86" fmla="*/ 66 w 77"/>
              <a:gd name="T87" fmla="*/ 5 h 76"/>
              <a:gd name="T88" fmla="*/ 72 w 77"/>
              <a:gd name="T89" fmla="*/ 6 h 76"/>
              <a:gd name="T90" fmla="*/ 72 w 77"/>
              <a:gd name="T91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" h="76">
                <a:moveTo>
                  <a:pt x="75" y="2"/>
                </a:moveTo>
                <a:lnTo>
                  <a:pt x="72" y="1"/>
                </a:lnTo>
                <a:lnTo>
                  <a:pt x="69" y="0"/>
                </a:lnTo>
                <a:lnTo>
                  <a:pt x="66" y="0"/>
                </a:lnTo>
                <a:lnTo>
                  <a:pt x="32" y="0"/>
                </a:lnTo>
                <a:lnTo>
                  <a:pt x="26" y="1"/>
                </a:lnTo>
                <a:lnTo>
                  <a:pt x="21" y="2"/>
                </a:lnTo>
                <a:lnTo>
                  <a:pt x="17" y="5"/>
                </a:lnTo>
                <a:lnTo>
                  <a:pt x="14" y="8"/>
                </a:lnTo>
                <a:lnTo>
                  <a:pt x="13" y="11"/>
                </a:lnTo>
                <a:lnTo>
                  <a:pt x="13" y="15"/>
                </a:lnTo>
                <a:lnTo>
                  <a:pt x="13" y="51"/>
                </a:lnTo>
                <a:lnTo>
                  <a:pt x="12" y="53"/>
                </a:lnTo>
                <a:lnTo>
                  <a:pt x="11" y="56"/>
                </a:lnTo>
                <a:lnTo>
                  <a:pt x="11" y="56"/>
                </a:lnTo>
                <a:lnTo>
                  <a:pt x="7" y="56"/>
                </a:lnTo>
                <a:lnTo>
                  <a:pt x="4" y="57"/>
                </a:lnTo>
                <a:lnTo>
                  <a:pt x="1" y="60"/>
                </a:lnTo>
                <a:lnTo>
                  <a:pt x="0" y="62"/>
                </a:lnTo>
                <a:lnTo>
                  <a:pt x="0" y="66"/>
                </a:lnTo>
                <a:lnTo>
                  <a:pt x="0" y="69"/>
                </a:lnTo>
                <a:lnTo>
                  <a:pt x="1" y="72"/>
                </a:lnTo>
                <a:lnTo>
                  <a:pt x="4" y="74"/>
                </a:lnTo>
                <a:lnTo>
                  <a:pt x="7" y="76"/>
                </a:lnTo>
                <a:lnTo>
                  <a:pt x="11" y="76"/>
                </a:lnTo>
                <a:lnTo>
                  <a:pt x="49" y="76"/>
                </a:lnTo>
                <a:lnTo>
                  <a:pt x="52" y="73"/>
                </a:lnTo>
                <a:lnTo>
                  <a:pt x="56" y="68"/>
                </a:lnTo>
                <a:lnTo>
                  <a:pt x="58" y="60"/>
                </a:lnTo>
                <a:lnTo>
                  <a:pt x="58" y="53"/>
                </a:lnTo>
                <a:lnTo>
                  <a:pt x="59" y="51"/>
                </a:lnTo>
                <a:lnTo>
                  <a:pt x="59" y="21"/>
                </a:lnTo>
                <a:lnTo>
                  <a:pt x="66" y="21"/>
                </a:lnTo>
                <a:lnTo>
                  <a:pt x="69" y="19"/>
                </a:lnTo>
                <a:lnTo>
                  <a:pt x="73" y="18"/>
                </a:lnTo>
                <a:lnTo>
                  <a:pt x="75" y="15"/>
                </a:lnTo>
                <a:lnTo>
                  <a:pt x="77" y="13"/>
                </a:lnTo>
                <a:lnTo>
                  <a:pt x="77" y="9"/>
                </a:lnTo>
                <a:lnTo>
                  <a:pt x="76" y="5"/>
                </a:lnTo>
                <a:lnTo>
                  <a:pt x="75" y="2"/>
                </a:lnTo>
                <a:close/>
                <a:moveTo>
                  <a:pt x="54" y="13"/>
                </a:moveTo>
                <a:lnTo>
                  <a:pt x="54" y="15"/>
                </a:lnTo>
                <a:lnTo>
                  <a:pt x="54" y="51"/>
                </a:lnTo>
                <a:lnTo>
                  <a:pt x="54" y="55"/>
                </a:lnTo>
                <a:lnTo>
                  <a:pt x="52" y="59"/>
                </a:lnTo>
                <a:lnTo>
                  <a:pt x="51" y="62"/>
                </a:lnTo>
                <a:lnTo>
                  <a:pt x="51" y="66"/>
                </a:lnTo>
                <a:lnTo>
                  <a:pt x="50" y="69"/>
                </a:lnTo>
                <a:lnTo>
                  <a:pt x="49" y="70"/>
                </a:lnTo>
                <a:lnTo>
                  <a:pt x="11" y="70"/>
                </a:lnTo>
                <a:lnTo>
                  <a:pt x="8" y="70"/>
                </a:lnTo>
                <a:lnTo>
                  <a:pt x="7" y="70"/>
                </a:lnTo>
                <a:lnTo>
                  <a:pt x="5" y="68"/>
                </a:lnTo>
                <a:lnTo>
                  <a:pt x="5" y="66"/>
                </a:lnTo>
                <a:lnTo>
                  <a:pt x="5" y="64"/>
                </a:lnTo>
                <a:lnTo>
                  <a:pt x="7" y="62"/>
                </a:lnTo>
                <a:lnTo>
                  <a:pt x="8" y="61"/>
                </a:lnTo>
                <a:lnTo>
                  <a:pt x="11" y="61"/>
                </a:lnTo>
                <a:lnTo>
                  <a:pt x="43" y="61"/>
                </a:lnTo>
                <a:lnTo>
                  <a:pt x="45" y="60"/>
                </a:lnTo>
                <a:lnTo>
                  <a:pt x="46" y="59"/>
                </a:lnTo>
                <a:lnTo>
                  <a:pt x="45" y="56"/>
                </a:lnTo>
                <a:lnTo>
                  <a:pt x="43" y="56"/>
                </a:lnTo>
                <a:lnTo>
                  <a:pt x="16" y="56"/>
                </a:lnTo>
                <a:lnTo>
                  <a:pt x="17" y="53"/>
                </a:lnTo>
                <a:lnTo>
                  <a:pt x="17" y="51"/>
                </a:lnTo>
                <a:lnTo>
                  <a:pt x="17" y="15"/>
                </a:lnTo>
                <a:lnTo>
                  <a:pt x="18" y="13"/>
                </a:lnTo>
                <a:lnTo>
                  <a:pt x="20" y="10"/>
                </a:lnTo>
                <a:lnTo>
                  <a:pt x="22" y="8"/>
                </a:lnTo>
                <a:lnTo>
                  <a:pt x="26" y="5"/>
                </a:lnTo>
                <a:lnTo>
                  <a:pt x="32" y="5"/>
                </a:lnTo>
                <a:lnTo>
                  <a:pt x="55" y="5"/>
                </a:lnTo>
                <a:lnTo>
                  <a:pt x="54" y="8"/>
                </a:lnTo>
                <a:lnTo>
                  <a:pt x="54" y="10"/>
                </a:lnTo>
                <a:lnTo>
                  <a:pt x="54" y="13"/>
                </a:lnTo>
                <a:close/>
                <a:moveTo>
                  <a:pt x="71" y="13"/>
                </a:moveTo>
                <a:lnTo>
                  <a:pt x="69" y="14"/>
                </a:lnTo>
                <a:lnTo>
                  <a:pt x="68" y="14"/>
                </a:lnTo>
                <a:lnTo>
                  <a:pt x="66" y="15"/>
                </a:lnTo>
                <a:lnTo>
                  <a:pt x="59" y="15"/>
                </a:lnTo>
                <a:lnTo>
                  <a:pt x="59" y="13"/>
                </a:lnTo>
                <a:lnTo>
                  <a:pt x="59" y="10"/>
                </a:lnTo>
                <a:lnTo>
                  <a:pt x="59" y="8"/>
                </a:lnTo>
                <a:lnTo>
                  <a:pt x="59" y="6"/>
                </a:lnTo>
                <a:lnTo>
                  <a:pt x="62" y="5"/>
                </a:lnTo>
                <a:lnTo>
                  <a:pt x="64" y="5"/>
                </a:lnTo>
                <a:lnTo>
                  <a:pt x="66" y="5"/>
                </a:lnTo>
                <a:lnTo>
                  <a:pt x="69" y="5"/>
                </a:lnTo>
                <a:lnTo>
                  <a:pt x="72" y="6"/>
                </a:lnTo>
                <a:lnTo>
                  <a:pt x="72" y="9"/>
                </a:lnTo>
                <a:lnTo>
                  <a:pt x="72" y="11"/>
                </a:lnTo>
                <a:lnTo>
                  <a:pt x="71" y="1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72" name="그룹 471"/>
          <p:cNvGrpSpPr/>
          <p:nvPr/>
        </p:nvGrpSpPr>
        <p:grpSpPr>
          <a:xfrm>
            <a:off x="3088649" y="3268787"/>
            <a:ext cx="142875" cy="142875"/>
            <a:chOff x="5965817" y="2717793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73" name="Freeform 352"/>
            <p:cNvSpPr>
              <a:spLocks noEditPoints="1"/>
            </p:cNvSpPr>
            <p:nvPr/>
          </p:nvSpPr>
          <p:spPr bwMode="auto">
            <a:xfrm>
              <a:off x="5965817" y="2717793"/>
              <a:ext cx="128588" cy="128588"/>
            </a:xfrm>
            <a:custGeom>
              <a:avLst/>
              <a:gdLst>
                <a:gd name="T0" fmla="*/ 0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  <a:gd name="T8" fmla="*/ 0 w 81"/>
                <a:gd name="T9" fmla="*/ 0 h 81"/>
                <a:gd name="T10" fmla="*/ 76 w 81"/>
                <a:gd name="T11" fmla="*/ 76 h 81"/>
                <a:gd name="T12" fmla="*/ 5 w 81"/>
                <a:gd name="T13" fmla="*/ 76 h 81"/>
                <a:gd name="T14" fmla="*/ 5 w 81"/>
                <a:gd name="T15" fmla="*/ 4 h 81"/>
                <a:gd name="T16" fmla="*/ 76 w 81"/>
                <a:gd name="T17" fmla="*/ 4 h 81"/>
                <a:gd name="T18" fmla="*/ 76 w 81"/>
                <a:gd name="T1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0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  <a:lnTo>
                    <a:pt x="0" y="0"/>
                  </a:lnTo>
                  <a:close/>
                  <a:moveTo>
                    <a:pt x="76" y="76"/>
                  </a:moveTo>
                  <a:lnTo>
                    <a:pt x="5" y="76"/>
                  </a:lnTo>
                  <a:lnTo>
                    <a:pt x="5" y="4"/>
                  </a:lnTo>
                  <a:lnTo>
                    <a:pt x="76" y="4"/>
                  </a:lnTo>
                  <a:lnTo>
                    <a:pt x="76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" name="Rectangle 353"/>
            <p:cNvSpPr>
              <a:spLocks noChangeArrowheads="1"/>
            </p:cNvSpPr>
            <p:nvPr/>
          </p:nvSpPr>
          <p:spPr bwMode="auto">
            <a:xfrm>
              <a:off x="5983288" y="2732088"/>
              <a:ext cx="95250" cy="825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3376148" y="3284663"/>
            <a:ext cx="144638" cy="127000"/>
            <a:chOff x="6224567" y="2732082"/>
            <a:chExt cx="130175" cy="1143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76" name="Freeform 354"/>
            <p:cNvSpPr>
              <a:spLocks noEditPoints="1"/>
            </p:cNvSpPr>
            <p:nvPr/>
          </p:nvSpPr>
          <p:spPr bwMode="auto">
            <a:xfrm>
              <a:off x="6224567" y="2732082"/>
              <a:ext cx="130175" cy="114300"/>
            </a:xfrm>
            <a:custGeom>
              <a:avLst/>
              <a:gdLst>
                <a:gd name="T0" fmla="*/ 0 w 82"/>
                <a:gd name="T1" fmla="*/ 0 h 72"/>
                <a:gd name="T2" fmla="*/ 0 w 82"/>
                <a:gd name="T3" fmla="*/ 72 h 72"/>
                <a:gd name="T4" fmla="*/ 82 w 82"/>
                <a:gd name="T5" fmla="*/ 72 h 72"/>
                <a:gd name="T6" fmla="*/ 82 w 82"/>
                <a:gd name="T7" fmla="*/ 0 h 72"/>
                <a:gd name="T8" fmla="*/ 0 w 82"/>
                <a:gd name="T9" fmla="*/ 0 h 72"/>
                <a:gd name="T10" fmla="*/ 77 w 82"/>
                <a:gd name="T11" fmla="*/ 67 h 72"/>
                <a:gd name="T12" fmla="*/ 15 w 82"/>
                <a:gd name="T13" fmla="*/ 67 h 72"/>
                <a:gd name="T14" fmla="*/ 15 w 82"/>
                <a:gd name="T15" fmla="*/ 6 h 72"/>
                <a:gd name="T16" fmla="*/ 77 w 82"/>
                <a:gd name="T17" fmla="*/ 6 h 72"/>
                <a:gd name="T18" fmla="*/ 77 w 82"/>
                <a:gd name="T19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72">
                  <a:moveTo>
                    <a:pt x="0" y="0"/>
                  </a:moveTo>
                  <a:lnTo>
                    <a:pt x="0" y="72"/>
                  </a:lnTo>
                  <a:lnTo>
                    <a:pt x="82" y="72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77" y="67"/>
                  </a:moveTo>
                  <a:lnTo>
                    <a:pt x="15" y="67"/>
                  </a:lnTo>
                  <a:lnTo>
                    <a:pt x="15" y="6"/>
                  </a:lnTo>
                  <a:lnTo>
                    <a:pt x="77" y="6"/>
                  </a:lnTo>
                  <a:lnTo>
                    <a:pt x="77" y="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" name="Freeform 355"/>
            <p:cNvSpPr>
              <a:spLocks/>
            </p:cNvSpPr>
            <p:nvPr/>
          </p:nvSpPr>
          <p:spPr bwMode="auto">
            <a:xfrm>
              <a:off x="6262688" y="2749551"/>
              <a:ext cx="66675" cy="80963"/>
            </a:xfrm>
            <a:custGeom>
              <a:avLst/>
              <a:gdLst>
                <a:gd name="T0" fmla="*/ 8 w 42"/>
                <a:gd name="T1" fmla="*/ 51 h 51"/>
                <a:gd name="T2" fmla="*/ 12 w 42"/>
                <a:gd name="T3" fmla="*/ 51 h 51"/>
                <a:gd name="T4" fmla="*/ 15 w 42"/>
                <a:gd name="T5" fmla="*/ 48 h 51"/>
                <a:gd name="T6" fmla="*/ 16 w 42"/>
                <a:gd name="T7" fmla="*/ 46 h 51"/>
                <a:gd name="T8" fmla="*/ 16 w 42"/>
                <a:gd name="T9" fmla="*/ 42 h 51"/>
                <a:gd name="T10" fmla="*/ 16 w 42"/>
                <a:gd name="T11" fmla="*/ 42 h 51"/>
                <a:gd name="T12" fmla="*/ 16 w 42"/>
                <a:gd name="T13" fmla="*/ 16 h 51"/>
                <a:gd name="T14" fmla="*/ 37 w 42"/>
                <a:gd name="T15" fmla="*/ 10 h 51"/>
                <a:gd name="T16" fmla="*/ 37 w 42"/>
                <a:gd name="T17" fmla="*/ 27 h 51"/>
                <a:gd name="T18" fmla="*/ 34 w 42"/>
                <a:gd name="T19" fmla="*/ 27 h 51"/>
                <a:gd name="T20" fmla="*/ 32 w 42"/>
                <a:gd name="T21" fmla="*/ 27 h 51"/>
                <a:gd name="T22" fmla="*/ 28 w 42"/>
                <a:gd name="T23" fmla="*/ 29 h 51"/>
                <a:gd name="T24" fmla="*/ 27 w 42"/>
                <a:gd name="T25" fmla="*/ 31 h 51"/>
                <a:gd name="T26" fmla="*/ 25 w 42"/>
                <a:gd name="T27" fmla="*/ 34 h 51"/>
                <a:gd name="T28" fmla="*/ 27 w 42"/>
                <a:gd name="T29" fmla="*/ 37 h 51"/>
                <a:gd name="T30" fmla="*/ 28 w 42"/>
                <a:gd name="T31" fmla="*/ 38 h 51"/>
                <a:gd name="T32" fmla="*/ 32 w 42"/>
                <a:gd name="T33" fmla="*/ 41 h 51"/>
                <a:gd name="T34" fmla="*/ 34 w 42"/>
                <a:gd name="T35" fmla="*/ 41 h 51"/>
                <a:gd name="T36" fmla="*/ 37 w 42"/>
                <a:gd name="T37" fmla="*/ 41 h 51"/>
                <a:gd name="T38" fmla="*/ 40 w 42"/>
                <a:gd name="T39" fmla="*/ 39 h 51"/>
                <a:gd name="T40" fmla="*/ 42 w 42"/>
                <a:gd name="T41" fmla="*/ 37 h 51"/>
                <a:gd name="T42" fmla="*/ 42 w 42"/>
                <a:gd name="T43" fmla="*/ 0 h 51"/>
                <a:gd name="T44" fmla="*/ 37 w 42"/>
                <a:gd name="T45" fmla="*/ 0 h 51"/>
                <a:gd name="T46" fmla="*/ 16 w 42"/>
                <a:gd name="T47" fmla="*/ 5 h 51"/>
                <a:gd name="T48" fmla="*/ 12 w 42"/>
                <a:gd name="T49" fmla="*/ 6 h 51"/>
                <a:gd name="T50" fmla="*/ 12 w 42"/>
                <a:gd name="T51" fmla="*/ 38 h 51"/>
                <a:gd name="T52" fmla="*/ 8 w 42"/>
                <a:gd name="T53" fmla="*/ 38 h 51"/>
                <a:gd name="T54" fmla="*/ 6 w 42"/>
                <a:gd name="T55" fmla="*/ 38 h 51"/>
                <a:gd name="T56" fmla="*/ 2 w 42"/>
                <a:gd name="T57" fmla="*/ 39 h 51"/>
                <a:gd name="T58" fmla="*/ 0 w 42"/>
                <a:gd name="T59" fmla="*/ 42 h 51"/>
                <a:gd name="T60" fmla="*/ 0 w 42"/>
                <a:gd name="T61" fmla="*/ 44 h 51"/>
                <a:gd name="T62" fmla="*/ 0 w 42"/>
                <a:gd name="T63" fmla="*/ 47 h 51"/>
                <a:gd name="T64" fmla="*/ 2 w 42"/>
                <a:gd name="T65" fmla="*/ 50 h 51"/>
                <a:gd name="T66" fmla="*/ 6 w 42"/>
                <a:gd name="T67" fmla="*/ 51 h 51"/>
                <a:gd name="T68" fmla="*/ 8 w 42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51">
                  <a:moveTo>
                    <a:pt x="8" y="51"/>
                  </a:moveTo>
                  <a:lnTo>
                    <a:pt x="12" y="51"/>
                  </a:lnTo>
                  <a:lnTo>
                    <a:pt x="15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16"/>
                  </a:lnTo>
                  <a:lnTo>
                    <a:pt x="37" y="10"/>
                  </a:lnTo>
                  <a:lnTo>
                    <a:pt x="37" y="27"/>
                  </a:lnTo>
                  <a:lnTo>
                    <a:pt x="34" y="27"/>
                  </a:lnTo>
                  <a:lnTo>
                    <a:pt x="32" y="27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5" y="34"/>
                  </a:lnTo>
                  <a:lnTo>
                    <a:pt x="27" y="37"/>
                  </a:lnTo>
                  <a:lnTo>
                    <a:pt x="28" y="38"/>
                  </a:lnTo>
                  <a:lnTo>
                    <a:pt x="32" y="41"/>
                  </a:lnTo>
                  <a:lnTo>
                    <a:pt x="34" y="41"/>
                  </a:lnTo>
                  <a:lnTo>
                    <a:pt x="37" y="41"/>
                  </a:lnTo>
                  <a:lnTo>
                    <a:pt x="40" y="39"/>
                  </a:lnTo>
                  <a:lnTo>
                    <a:pt x="42" y="37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16" y="5"/>
                  </a:lnTo>
                  <a:lnTo>
                    <a:pt x="12" y="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2" y="39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2" y="50"/>
                  </a:lnTo>
                  <a:lnTo>
                    <a:pt x="6" y="51"/>
                  </a:lnTo>
                  <a:lnTo>
                    <a:pt x="8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8" name="그룹 477"/>
          <p:cNvGrpSpPr/>
          <p:nvPr/>
        </p:nvGrpSpPr>
        <p:grpSpPr>
          <a:xfrm>
            <a:off x="2513633" y="3268796"/>
            <a:ext cx="125236" cy="97014"/>
            <a:chOff x="5448301" y="2717801"/>
            <a:chExt cx="112713" cy="873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79" name="Freeform 356"/>
            <p:cNvSpPr>
              <a:spLocks noEditPoints="1"/>
            </p:cNvSpPr>
            <p:nvPr/>
          </p:nvSpPr>
          <p:spPr bwMode="auto">
            <a:xfrm>
              <a:off x="5494338" y="2744788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9 w 26"/>
                <a:gd name="T3" fmla="*/ 2 h 26"/>
                <a:gd name="T4" fmla="*/ 5 w 26"/>
                <a:gd name="T5" fmla="*/ 3 h 26"/>
                <a:gd name="T6" fmla="*/ 3 w 26"/>
                <a:gd name="T7" fmla="*/ 6 h 26"/>
                <a:gd name="T8" fmla="*/ 0 w 26"/>
                <a:gd name="T9" fmla="*/ 9 h 26"/>
                <a:gd name="T10" fmla="*/ 0 w 26"/>
                <a:gd name="T11" fmla="*/ 13 h 26"/>
                <a:gd name="T12" fmla="*/ 0 w 26"/>
                <a:gd name="T13" fmla="*/ 17 h 26"/>
                <a:gd name="T14" fmla="*/ 3 w 26"/>
                <a:gd name="T15" fmla="*/ 21 h 26"/>
                <a:gd name="T16" fmla="*/ 5 w 26"/>
                <a:gd name="T17" fmla="*/ 24 h 26"/>
                <a:gd name="T18" fmla="*/ 9 w 26"/>
                <a:gd name="T19" fmla="*/ 26 h 26"/>
                <a:gd name="T20" fmla="*/ 13 w 26"/>
                <a:gd name="T21" fmla="*/ 26 h 26"/>
                <a:gd name="T22" fmla="*/ 17 w 26"/>
                <a:gd name="T23" fmla="*/ 26 h 26"/>
                <a:gd name="T24" fmla="*/ 21 w 26"/>
                <a:gd name="T25" fmla="*/ 24 h 26"/>
                <a:gd name="T26" fmla="*/ 24 w 26"/>
                <a:gd name="T27" fmla="*/ 21 h 26"/>
                <a:gd name="T28" fmla="*/ 25 w 26"/>
                <a:gd name="T29" fmla="*/ 17 h 26"/>
                <a:gd name="T30" fmla="*/ 26 w 26"/>
                <a:gd name="T31" fmla="*/ 13 h 26"/>
                <a:gd name="T32" fmla="*/ 25 w 26"/>
                <a:gd name="T33" fmla="*/ 9 h 26"/>
                <a:gd name="T34" fmla="*/ 24 w 26"/>
                <a:gd name="T35" fmla="*/ 6 h 26"/>
                <a:gd name="T36" fmla="*/ 21 w 26"/>
                <a:gd name="T37" fmla="*/ 3 h 26"/>
                <a:gd name="T38" fmla="*/ 17 w 26"/>
                <a:gd name="T39" fmla="*/ 2 h 26"/>
                <a:gd name="T40" fmla="*/ 13 w 26"/>
                <a:gd name="T41" fmla="*/ 0 h 26"/>
                <a:gd name="T42" fmla="*/ 9 w 26"/>
                <a:gd name="T43" fmla="*/ 20 h 26"/>
                <a:gd name="T44" fmla="*/ 8 w 26"/>
                <a:gd name="T45" fmla="*/ 19 h 26"/>
                <a:gd name="T46" fmla="*/ 7 w 26"/>
                <a:gd name="T47" fmla="*/ 15 h 26"/>
                <a:gd name="T48" fmla="*/ 8 w 26"/>
                <a:gd name="T49" fmla="*/ 12 h 26"/>
                <a:gd name="T50" fmla="*/ 9 w 26"/>
                <a:gd name="T51" fmla="*/ 9 h 26"/>
                <a:gd name="T52" fmla="*/ 12 w 26"/>
                <a:gd name="T53" fmla="*/ 8 h 26"/>
                <a:gd name="T54" fmla="*/ 14 w 26"/>
                <a:gd name="T55" fmla="*/ 7 h 26"/>
                <a:gd name="T56" fmla="*/ 18 w 26"/>
                <a:gd name="T57" fmla="*/ 8 h 26"/>
                <a:gd name="T58" fmla="*/ 20 w 26"/>
                <a:gd name="T59" fmla="*/ 9 h 26"/>
                <a:gd name="T60" fmla="*/ 16 w 26"/>
                <a:gd name="T61" fmla="*/ 11 h 26"/>
                <a:gd name="T62" fmla="*/ 13 w 26"/>
                <a:gd name="T63" fmla="*/ 13 h 26"/>
                <a:gd name="T64" fmla="*/ 11 w 26"/>
                <a:gd name="T65" fmla="*/ 17 h 26"/>
                <a:gd name="T66" fmla="*/ 9 w 26"/>
                <a:gd name="T6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9" y="2"/>
                  </a:lnTo>
                  <a:lnTo>
                    <a:pt x="5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5" y="24"/>
                  </a:lnTo>
                  <a:lnTo>
                    <a:pt x="9" y="26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17"/>
                  </a:lnTo>
                  <a:lnTo>
                    <a:pt x="26" y="13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17" y="2"/>
                  </a:lnTo>
                  <a:lnTo>
                    <a:pt x="13" y="0"/>
                  </a:lnTo>
                  <a:close/>
                  <a:moveTo>
                    <a:pt x="9" y="20"/>
                  </a:moveTo>
                  <a:lnTo>
                    <a:pt x="8" y="19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9" y="9"/>
                  </a:lnTo>
                  <a:lnTo>
                    <a:pt x="12" y="8"/>
                  </a:lnTo>
                  <a:lnTo>
                    <a:pt x="14" y="7"/>
                  </a:lnTo>
                  <a:lnTo>
                    <a:pt x="18" y="8"/>
                  </a:lnTo>
                  <a:lnTo>
                    <a:pt x="20" y="9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" name="Freeform 357"/>
            <p:cNvSpPr>
              <a:spLocks noEditPoints="1"/>
            </p:cNvSpPr>
            <p:nvPr/>
          </p:nvSpPr>
          <p:spPr bwMode="auto">
            <a:xfrm>
              <a:off x="5448301" y="2717801"/>
              <a:ext cx="112713" cy="87313"/>
            </a:xfrm>
            <a:custGeom>
              <a:avLst/>
              <a:gdLst>
                <a:gd name="T0" fmla="*/ 66 w 71"/>
                <a:gd name="T1" fmla="*/ 4 h 55"/>
                <a:gd name="T2" fmla="*/ 60 w 71"/>
                <a:gd name="T3" fmla="*/ 4 h 55"/>
                <a:gd name="T4" fmla="*/ 60 w 71"/>
                <a:gd name="T5" fmla="*/ 0 h 55"/>
                <a:gd name="T6" fmla="*/ 55 w 71"/>
                <a:gd name="T7" fmla="*/ 0 h 55"/>
                <a:gd name="T8" fmla="*/ 55 w 71"/>
                <a:gd name="T9" fmla="*/ 4 h 55"/>
                <a:gd name="T10" fmla="*/ 30 w 71"/>
                <a:gd name="T11" fmla="*/ 4 h 55"/>
                <a:gd name="T12" fmla="*/ 29 w 71"/>
                <a:gd name="T13" fmla="*/ 3 h 55"/>
                <a:gd name="T14" fmla="*/ 28 w 71"/>
                <a:gd name="T15" fmla="*/ 0 h 55"/>
                <a:gd name="T16" fmla="*/ 25 w 71"/>
                <a:gd name="T17" fmla="*/ 0 h 55"/>
                <a:gd name="T18" fmla="*/ 15 w 71"/>
                <a:gd name="T19" fmla="*/ 0 h 55"/>
                <a:gd name="T20" fmla="*/ 12 w 71"/>
                <a:gd name="T21" fmla="*/ 0 h 55"/>
                <a:gd name="T22" fmla="*/ 11 w 71"/>
                <a:gd name="T23" fmla="*/ 3 h 55"/>
                <a:gd name="T24" fmla="*/ 9 w 71"/>
                <a:gd name="T25" fmla="*/ 4 h 55"/>
                <a:gd name="T26" fmla="*/ 5 w 71"/>
                <a:gd name="T27" fmla="*/ 4 h 55"/>
                <a:gd name="T28" fmla="*/ 3 w 71"/>
                <a:gd name="T29" fmla="*/ 6 h 55"/>
                <a:gd name="T30" fmla="*/ 0 w 71"/>
                <a:gd name="T31" fmla="*/ 7 h 55"/>
                <a:gd name="T32" fmla="*/ 0 w 71"/>
                <a:gd name="T33" fmla="*/ 9 h 55"/>
                <a:gd name="T34" fmla="*/ 0 w 71"/>
                <a:gd name="T35" fmla="*/ 50 h 55"/>
                <a:gd name="T36" fmla="*/ 0 w 71"/>
                <a:gd name="T37" fmla="*/ 53 h 55"/>
                <a:gd name="T38" fmla="*/ 3 w 71"/>
                <a:gd name="T39" fmla="*/ 55 h 55"/>
                <a:gd name="T40" fmla="*/ 5 w 71"/>
                <a:gd name="T41" fmla="*/ 55 h 55"/>
                <a:gd name="T42" fmla="*/ 66 w 71"/>
                <a:gd name="T43" fmla="*/ 55 h 55"/>
                <a:gd name="T44" fmla="*/ 68 w 71"/>
                <a:gd name="T45" fmla="*/ 55 h 55"/>
                <a:gd name="T46" fmla="*/ 71 w 71"/>
                <a:gd name="T47" fmla="*/ 53 h 55"/>
                <a:gd name="T48" fmla="*/ 71 w 71"/>
                <a:gd name="T49" fmla="*/ 50 h 55"/>
                <a:gd name="T50" fmla="*/ 71 w 71"/>
                <a:gd name="T51" fmla="*/ 9 h 55"/>
                <a:gd name="T52" fmla="*/ 71 w 71"/>
                <a:gd name="T53" fmla="*/ 7 h 55"/>
                <a:gd name="T54" fmla="*/ 68 w 71"/>
                <a:gd name="T55" fmla="*/ 6 h 55"/>
                <a:gd name="T56" fmla="*/ 66 w 71"/>
                <a:gd name="T57" fmla="*/ 4 h 55"/>
                <a:gd name="T58" fmla="*/ 12 w 71"/>
                <a:gd name="T59" fmla="*/ 23 h 55"/>
                <a:gd name="T60" fmla="*/ 11 w 71"/>
                <a:gd name="T61" fmla="*/ 21 h 55"/>
                <a:gd name="T62" fmla="*/ 9 w 71"/>
                <a:gd name="T63" fmla="*/ 20 h 55"/>
                <a:gd name="T64" fmla="*/ 8 w 71"/>
                <a:gd name="T65" fmla="*/ 19 h 55"/>
                <a:gd name="T66" fmla="*/ 9 w 71"/>
                <a:gd name="T67" fmla="*/ 16 h 55"/>
                <a:gd name="T68" fmla="*/ 11 w 71"/>
                <a:gd name="T69" fmla="*/ 15 h 55"/>
                <a:gd name="T70" fmla="*/ 12 w 71"/>
                <a:gd name="T71" fmla="*/ 15 h 55"/>
                <a:gd name="T72" fmla="*/ 13 w 71"/>
                <a:gd name="T73" fmla="*/ 15 h 55"/>
                <a:gd name="T74" fmla="*/ 15 w 71"/>
                <a:gd name="T75" fmla="*/ 16 h 55"/>
                <a:gd name="T76" fmla="*/ 16 w 71"/>
                <a:gd name="T77" fmla="*/ 19 h 55"/>
                <a:gd name="T78" fmla="*/ 15 w 71"/>
                <a:gd name="T79" fmla="*/ 20 h 55"/>
                <a:gd name="T80" fmla="*/ 13 w 71"/>
                <a:gd name="T81" fmla="*/ 21 h 55"/>
                <a:gd name="T82" fmla="*/ 12 w 71"/>
                <a:gd name="T83" fmla="*/ 23 h 55"/>
                <a:gd name="T84" fmla="*/ 42 w 71"/>
                <a:gd name="T85" fmla="*/ 50 h 55"/>
                <a:gd name="T86" fmla="*/ 36 w 71"/>
                <a:gd name="T87" fmla="*/ 49 h 55"/>
                <a:gd name="T88" fmla="*/ 30 w 71"/>
                <a:gd name="T89" fmla="*/ 46 h 55"/>
                <a:gd name="T90" fmla="*/ 26 w 71"/>
                <a:gd name="T91" fmla="*/ 42 h 55"/>
                <a:gd name="T92" fmla="*/ 24 w 71"/>
                <a:gd name="T93" fmla="*/ 37 h 55"/>
                <a:gd name="T94" fmla="*/ 22 w 71"/>
                <a:gd name="T95" fmla="*/ 30 h 55"/>
                <a:gd name="T96" fmla="*/ 24 w 71"/>
                <a:gd name="T97" fmla="*/ 25 h 55"/>
                <a:gd name="T98" fmla="*/ 26 w 71"/>
                <a:gd name="T99" fmla="*/ 19 h 55"/>
                <a:gd name="T100" fmla="*/ 30 w 71"/>
                <a:gd name="T101" fmla="*/ 15 h 55"/>
                <a:gd name="T102" fmla="*/ 36 w 71"/>
                <a:gd name="T103" fmla="*/ 12 h 55"/>
                <a:gd name="T104" fmla="*/ 42 w 71"/>
                <a:gd name="T105" fmla="*/ 11 h 55"/>
                <a:gd name="T106" fmla="*/ 47 w 71"/>
                <a:gd name="T107" fmla="*/ 12 h 55"/>
                <a:gd name="T108" fmla="*/ 54 w 71"/>
                <a:gd name="T109" fmla="*/ 15 h 55"/>
                <a:gd name="T110" fmla="*/ 58 w 71"/>
                <a:gd name="T111" fmla="*/ 19 h 55"/>
                <a:gd name="T112" fmla="*/ 60 w 71"/>
                <a:gd name="T113" fmla="*/ 25 h 55"/>
                <a:gd name="T114" fmla="*/ 62 w 71"/>
                <a:gd name="T115" fmla="*/ 30 h 55"/>
                <a:gd name="T116" fmla="*/ 60 w 71"/>
                <a:gd name="T117" fmla="*/ 37 h 55"/>
                <a:gd name="T118" fmla="*/ 58 w 71"/>
                <a:gd name="T119" fmla="*/ 42 h 55"/>
                <a:gd name="T120" fmla="*/ 54 w 71"/>
                <a:gd name="T121" fmla="*/ 46 h 55"/>
                <a:gd name="T122" fmla="*/ 47 w 71"/>
                <a:gd name="T123" fmla="*/ 49 h 55"/>
                <a:gd name="T124" fmla="*/ 42 w 71"/>
                <a:gd name="T125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" h="55">
                  <a:moveTo>
                    <a:pt x="66" y="4"/>
                  </a:moveTo>
                  <a:lnTo>
                    <a:pt x="60" y="4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5" y="4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3"/>
                  </a:lnTo>
                  <a:lnTo>
                    <a:pt x="9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66" y="55"/>
                  </a:lnTo>
                  <a:lnTo>
                    <a:pt x="68" y="55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1" y="9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close/>
                  <a:moveTo>
                    <a:pt x="12" y="23"/>
                  </a:moveTo>
                  <a:lnTo>
                    <a:pt x="11" y="21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12" y="23"/>
                  </a:lnTo>
                  <a:close/>
                  <a:moveTo>
                    <a:pt x="42" y="50"/>
                  </a:moveTo>
                  <a:lnTo>
                    <a:pt x="36" y="49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24" y="37"/>
                  </a:lnTo>
                  <a:lnTo>
                    <a:pt x="22" y="30"/>
                  </a:lnTo>
                  <a:lnTo>
                    <a:pt x="24" y="25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6" y="12"/>
                  </a:lnTo>
                  <a:lnTo>
                    <a:pt x="42" y="11"/>
                  </a:lnTo>
                  <a:lnTo>
                    <a:pt x="47" y="12"/>
                  </a:lnTo>
                  <a:lnTo>
                    <a:pt x="54" y="15"/>
                  </a:lnTo>
                  <a:lnTo>
                    <a:pt x="58" y="19"/>
                  </a:lnTo>
                  <a:lnTo>
                    <a:pt x="60" y="25"/>
                  </a:lnTo>
                  <a:lnTo>
                    <a:pt x="62" y="30"/>
                  </a:lnTo>
                  <a:lnTo>
                    <a:pt x="60" y="37"/>
                  </a:lnTo>
                  <a:lnTo>
                    <a:pt x="58" y="42"/>
                  </a:lnTo>
                  <a:lnTo>
                    <a:pt x="54" y="46"/>
                  </a:lnTo>
                  <a:lnTo>
                    <a:pt x="47" y="49"/>
                  </a:lnTo>
                  <a:lnTo>
                    <a:pt x="42" y="5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81" name="Freeform 358"/>
          <p:cNvSpPr>
            <a:spLocks/>
          </p:cNvSpPr>
          <p:nvPr/>
        </p:nvSpPr>
        <p:spPr bwMode="auto">
          <a:xfrm>
            <a:off x="2010925" y="3616280"/>
            <a:ext cx="65264" cy="74083"/>
          </a:xfrm>
          <a:custGeom>
            <a:avLst/>
            <a:gdLst>
              <a:gd name="T0" fmla="*/ 35 w 37"/>
              <a:gd name="T1" fmla="*/ 18 h 42"/>
              <a:gd name="T2" fmla="*/ 25 w 37"/>
              <a:gd name="T3" fmla="*/ 13 h 42"/>
              <a:gd name="T4" fmla="*/ 22 w 37"/>
              <a:gd name="T5" fmla="*/ 10 h 42"/>
              <a:gd name="T6" fmla="*/ 18 w 37"/>
              <a:gd name="T7" fmla="*/ 9 h 42"/>
              <a:gd name="T8" fmla="*/ 16 w 37"/>
              <a:gd name="T9" fmla="*/ 8 h 42"/>
              <a:gd name="T10" fmla="*/ 4 w 37"/>
              <a:gd name="T11" fmla="*/ 1 h 42"/>
              <a:gd name="T12" fmla="*/ 2 w 37"/>
              <a:gd name="T13" fmla="*/ 0 h 42"/>
              <a:gd name="T14" fmla="*/ 1 w 37"/>
              <a:gd name="T15" fmla="*/ 1 h 42"/>
              <a:gd name="T16" fmla="*/ 0 w 37"/>
              <a:gd name="T17" fmla="*/ 1 h 42"/>
              <a:gd name="T18" fmla="*/ 0 w 37"/>
              <a:gd name="T19" fmla="*/ 4 h 42"/>
              <a:gd name="T20" fmla="*/ 0 w 37"/>
              <a:gd name="T21" fmla="*/ 39 h 42"/>
              <a:gd name="T22" fmla="*/ 0 w 37"/>
              <a:gd name="T23" fmla="*/ 40 h 42"/>
              <a:gd name="T24" fmla="*/ 1 w 37"/>
              <a:gd name="T25" fmla="*/ 42 h 42"/>
              <a:gd name="T26" fmla="*/ 2 w 37"/>
              <a:gd name="T27" fmla="*/ 42 h 42"/>
              <a:gd name="T28" fmla="*/ 4 w 37"/>
              <a:gd name="T29" fmla="*/ 42 h 42"/>
              <a:gd name="T30" fmla="*/ 16 w 37"/>
              <a:gd name="T31" fmla="*/ 35 h 42"/>
              <a:gd name="T32" fmla="*/ 18 w 37"/>
              <a:gd name="T33" fmla="*/ 34 h 42"/>
              <a:gd name="T34" fmla="*/ 21 w 37"/>
              <a:gd name="T35" fmla="*/ 31 h 42"/>
              <a:gd name="T36" fmla="*/ 25 w 37"/>
              <a:gd name="T37" fmla="*/ 30 h 42"/>
              <a:gd name="T38" fmla="*/ 35 w 37"/>
              <a:gd name="T39" fmla="*/ 23 h 42"/>
              <a:gd name="T40" fmla="*/ 37 w 37"/>
              <a:gd name="T41" fmla="*/ 22 h 42"/>
              <a:gd name="T42" fmla="*/ 37 w 37"/>
              <a:gd name="T43" fmla="*/ 21 h 42"/>
              <a:gd name="T44" fmla="*/ 35 w 37"/>
              <a:gd name="T45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" h="42">
                <a:moveTo>
                  <a:pt x="35" y="18"/>
                </a:moveTo>
                <a:lnTo>
                  <a:pt x="25" y="13"/>
                </a:lnTo>
                <a:lnTo>
                  <a:pt x="22" y="10"/>
                </a:lnTo>
                <a:lnTo>
                  <a:pt x="18" y="9"/>
                </a:lnTo>
                <a:lnTo>
                  <a:pt x="16" y="8"/>
                </a:lnTo>
                <a:lnTo>
                  <a:pt x="4" y="1"/>
                </a:lnTo>
                <a:lnTo>
                  <a:pt x="2" y="0"/>
                </a:lnTo>
                <a:lnTo>
                  <a:pt x="1" y="1"/>
                </a:lnTo>
                <a:lnTo>
                  <a:pt x="0" y="1"/>
                </a:lnTo>
                <a:lnTo>
                  <a:pt x="0" y="4"/>
                </a:lnTo>
                <a:lnTo>
                  <a:pt x="0" y="39"/>
                </a:lnTo>
                <a:lnTo>
                  <a:pt x="0" y="40"/>
                </a:lnTo>
                <a:lnTo>
                  <a:pt x="1" y="42"/>
                </a:lnTo>
                <a:lnTo>
                  <a:pt x="2" y="42"/>
                </a:lnTo>
                <a:lnTo>
                  <a:pt x="4" y="42"/>
                </a:lnTo>
                <a:lnTo>
                  <a:pt x="16" y="35"/>
                </a:lnTo>
                <a:lnTo>
                  <a:pt x="18" y="34"/>
                </a:lnTo>
                <a:lnTo>
                  <a:pt x="21" y="31"/>
                </a:lnTo>
                <a:lnTo>
                  <a:pt x="25" y="30"/>
                </a:lnTo>
                <a:lnTo>
                  <a:pt x="35" y="23"/>
                </a:lnTo>
                <a:lnTo>
                  <a:pt x="37" y="22"/>
                </a:lnTo>
                <a:lnTo>
                  <a:pt x="37" y="21"/>
                </a:lnTo>
                <a:lnTo>
                  <a:pt x="35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2" name="Freeform 359"/>
          <p:cNvSpPr>
            <a:spLocks/>
          </p:cNvSpPr>
          <p:nvPr/>
        </p:nvSpPr>
        <p:spPr bwMode="auto">
          <a:xfrm>
            <a:off x="1407677" y="3616280"/>
            <a:ext cx="109361" cy="74083"/>
          </a:xfrm>
          <a:custGeom>
            <a:avLst/>
            <a:gdLst>
              <a:gd name="T0" fmla="*/ 58 w 62"/>
              <a:gd name="T1" fmla="*/ 1 h 42"/>
              <a:gd name="T2" fmla="*/ 47 w 62"/>
              <a:gd name="T3" fmla="*/ 8 h 42"/>
              <a:gd name="T4" fmla="*/ 45 w 62"/>
              <a:gd name="T5" fmla="*/ 9 h 42"/>
              <a:gd name="T6" fmla="*/ 41 w 62"/>
              <a:gd name="T7" fmla="*/ 10 h 42"/>
              <a:gd name="T8" fmla="*/ 38 w 62"/>
              <a:gd name="T9" fmla="*/ 13 h 42"/>
              <a:gd name="T10" fmla="*/ 36 w 62"/>
              <a:gd name="T11" fmla="*/ 14 h 42"/>
              <a:gd name="T12" fmla="*/ 36 w 62"/>
              <a:gd name="T13" fmla="*/ 4 h 42"/>
              <a:gd name="T14" fmla="*/ 36 w 62"/>
              <a:gd name="T15" fmla="*/ 1 h 42"/>
              <a:gd name="T16" fmla="*/ 34 w 62"/>
              <a:gd name="T17" fmla="*/ 0 h 42"/>
              <a:gd name="T18" fmla="*/ 32 w 62"/>
              <a:gd name="T19" fmla="*/ 1 h 42"/>
              <a:gd name="T20" fmla="*/ 21 w 62"/>
              <a:gd name="T21" fmla="*/ 8 h 42"/>
              <a:gd name="T22" fmla="*/ 19 w 62"/>
              <a:gd name="T23" fmla="*/ 9 h 42"/>
              <a:gd name="T24" fmla="*/ 16 w 62"/>
              <a:gd name="T25" fmla="*/ 10 h 42"/>
              <a:gd name="T26" fmla="*/ 13 w 62"/>
              <a:gd name="T27" fmla="*/ 13 h 42"/>
              <a:gd name="T28" fmla="*/ 3 w 62"/>
              <a:gd name="T29" fmla="*/ 18 h 42"/>
              <a:gd name="T30" fmla="*/ 0 w 62"/>
              <a:gd name="T31" fmla="*/ 21 h 42"/>
              <a:gd name="T32" fmla="*/ 0 w 62"/>
              <a:gd name="T33" fmla="*/ 22 h 42"/>
              <a:gd name="T34" fmla="*/ 3 w 62"/>
              <a:gd name="T35" fmla="*/ 23 h 42"/>
              <a:gd name="T36" fmla="*/ 13 w 62"/>
              <a:gd name="T37" fmla="*/ 30 h 42"/>
              <a:gd name="T38" fmla="*/ 16 w 62"/>
              <a:gd name="T39" fmla="*/ 31 h 42"/>
              <a:gd name="T40" fmla="*/ 20 w 62"/>
              <a:gd name="T41" fmla="*/ 34 h 42"/>
              <a:gd name="T42" fmla="*/ 22 w 62"/>
              <a:gd name="T43" fmla="*/ 35 h 42"/>
              <a:gd name="T44" fmla="*/ 32 w 62"/>
              <a:gd name="T45" fmla="*/ 42 h 42"/>
              <a:gd name="T46" fmla="*/ 34 w 62"/>
              <a:gd name="T47" fmla="*/ 42 h 42"/>
              <a:gd name="T48" fmla="*/ 36 w 62"/>
              <a:gd name="T49" fmla="*/ 42 h 42"/>
              <a:gd name="T50" fmla="*/ 36 w 62"/>
              <a:gd name="T51" fmla="*/ 39 h 42"/>
              <a:gd name="T52" fmla="*/ 36 w 62"/>
              <a:gd name="T53" fmla="*/ 28 h 42"/>
              <a:gd name="T54" fmla="*/ 38 w 62"/>
              <a:gd name="T55" fmla="*/ 30 h 42"/>
              <a:gd name="T56" fmla="*/ 42 w 62"/>
              <a:gd name="T57" fmla="*/ 31 h 42"/>
              <a:gd name="T58" fmla="*/ 45 w 62"/>
              <a:gd name="T59" fmla="*/ 34 h 42"/>
              <a:gd name="T60" fmla="*/ 47 w 62"/>
              <a:gd name="T61" fmla="*/ 35 h 42"/>
              <a:gd name="T62" fmla="*/ 58 w 62"/>
              <a:gd name="T63" fmla="*/ 42 h 42"/>
              <a:gd name="T64" fmla="*/ 60 w 62"/>
              <a:gd name="T65" fmla="*/ 42 h 42"/>
              <a:gd name="T66" fmla="*/ 60 w 62"/>
              <a:gd name="T67" fmla="*/ 42 h 42"/>
              <a:gd name="T68" fmla="*/ 62 w 62"/>
              <a:gd name="T69" fmla="*/ 39 h 42"/>
              <a:gd name="T70" fmla="*/ 62 w 62"/>
              <a:gd name="T71" fmla="*/ 4 h 42"/>
              <a:gd name="T72" fmla="*/ 62 w 62"/>
              <a:gd name="T73" fmla="*/ 1 h 42"/>
              <a:gd name="T74" fmla="*/ 60 w 62"/>
              <a:gd name="T75" fmla="*/ 1 h 42"/>
              <a:gd name="T76" fmla="*/ 59 w 62"/>
              <a:gd name="T77" fmla="*/ 0 h 42"/>
              <a:gd name="T78" fmla="*/ 58 w 62"/>
              <a:gd name="T79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" h="42">
                <a:moveTo>
                  <a:pt x="58" y="1"/>
                </a:moveTo>
                <a:lnTo>
                  <a:pt x="47" y="8"/>
                </a:lnTo>
                <a:lnTo>
                  <a:pt x="45" y="9"/>
                </a:lnTo>
                <a:lnTo>
                  <a:pt x="41" y="10"/>
                </a:lnTo>
                <a:lnTo>
                  <a:pt x="38" y="13"/>
                </a:lnTo>
                <a:lnTo>
                  <a:pt x="36" y="14"/>
                </a:lnTo>
                <a:lnTo>
                  <a:pt x="36" y="4"/>
                </a:lnTo>
                <a:lnTo>
                  <a:pt x="36" y="1"/>
                </a:lnTo>
                <a:lnTo>
                  <a:pt x="34" y="0"/>
                </a:lnTo>
                <a:lnTo>
                  <a:pt x="32" y="1"/>
                </a:lnTo>
                <a:lnTo>
                  <a:pt x="21" y="8"/>
                </a:lnTo>
                <a:lnTo>
                  <a:pt x="19" y="9"/>
                </a:lnTo>
                <a:lnTo>
                  <a:pt x="16" y="10"/>
                </a:lnTo>
                <a:lnTo>
                  <a:pt x="13" y="13"/>
                </a:lnTo>
                <a:lnTo>
                  <a:pt x="3" y="18"/>
                </a:lnTo>
                <a:lnTo>
                  <a:pt x="0" y="21"/>
                </a:lnTo>
                <a:lnTo>
                  <a:pt x="0" y="22"/>
                </a:lnTo>
                <a:lnTo>
                  <a:pt x="3" y="23"/>
                </a:lnTo>
                <a:lnTo>
                  <a:pt x="13" y="30"/>
                </a:lnTo>
                <a:lnTo>
                  <a:pt x="16" y="31"/>
                </a:lnTo>
                <a:lnTo>
                  <a:pt x="20" y="34"/>
                </a:lnTo>
                <a:lnTo>
                  <a:pt x="22" y="35"/>
                </a:lnTo>
                <a:lnTo>
                  <a:pt x="32" y="42"/>
                </a:lnTo>
                <a:lnTo>
                  <a:pt x="34" y="42"/>
                </a:lnTo>
                <a:lnTo>
                  <a:pt x="36" y="42"/>
                </a:lnTo>
                <a:lnTo>
                  <a:pt x="36" y="39"/>
                </a:lnTo>
                <a:lnTo>
                  <a:pt x="36" y="28"/>
                </a:lnTo>
                <a:lnTo>
                  <a:pt x="38" y="30"/>
                </a:lnTo>
                <a:lnTo>
                  <a:pt x="42" y="31"/>
                </a:lnTo>
                <a:lnTo>
                  <a:pt x="45" y="34"/>
                </a:lnTo>
                <a:lnTo>
                  <a:pt x="47" y="35"/>
                </a:lnTo>
                <a:lnTo>
                  <a:pt x="58" y="42"/>
                </a:lnTo>
                <a:lnTo>
                  <a:pt x="60" y="42"/>
                </a:lnTo>
                <a:lnTo>
                  <a:pt x="60" y="42"/>
                </a:lnTo>
                <a:lnTo>
                  <a:pt x="62" y="39"/>
                </a:lnTo>
                <a:lnTo>
                  <a:pt x="62" y="4"/>
                </a:lnTo>
                <a:lnTo>
                  <a:pt x="62" y="1"/>
                </a:lnTo>
                <a:lnTo>
                  <a:pt x="60" y="1"/>
                </a:lnTo>
                <a:lnTo>
                  <a:pt x="59" y="0"/>
                </a:lnTo>
                <a:lnTo>
                  <a:pt x="58" y="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3" name="Freeform 360"/>
          <p:cNvSpPr>
            <a:spLocks/>
          </p:cNvSpPr>
          <p:nvPr/>
        </p:nvSpPr>
        <p:spPr bwMode="auto">
          <a:xfrm>
            <a:off x="2279036" y="3618045"/>
            <a:ext cx="111125" cy="74083"/>
          </a:xfrm>
          <a:custGeom>
            <a:avLst/>
            <a:gdLst>
              <a:gd name="T0" fmla="*/ 61 w 63"/>
              <a:gd name="T1" fmla="*/ 18 h 42"/>
              <a:gd name="T2" fmla="*/ 51 w 63"/>
              <a:gd name="T3" fmla="*/ 13 h 42"/>
              <a:gd name="T4" fmla="*/ 48 w 63"/>
              <a:gd name="T5" fmla="*/ 10 h 42"/>
              <a:gd name="T6" fmla="*/ 44 w 63"/>
              <a:gd name="T7" fmla="*/ 9 h 42"/>
              <a:gd name="T8" fmla="*/ 42 w 63"/>
              <a:gd name="T9" fmla="*/ 8 h 42"/>
              <a:gd name="T10" fmla="*/ 31 w 63"/>
              <a:gd name="T11" fmla="*/ 1 h 42"/>
              <a:gd name="T12" fmla="*/ 29 w 63"/>
              <a:gd name="T13" fmla="*/ 0 h 42"/>
              <a:gd name="T14" fmla="*/ 27 w 63"/>
              <a:gd name="T15" fmla="*/ 1 h 42"/>
              <a:gd name="T16" fmla="*/ 26 w 63"/>
              <a:gd name="T17" fmla="*/ 1 h 42"/>
              <a:gd name="T18" fmla="*/ 26 w 63"/>
              <a:gd name="T19" fmla="*/ 4 h 42"/>
              <a:gd name="T20" fmla="*/ 26 w 63"/>
              <a:gd name="T21" fmla="*/ 13 h 42"/>
              <a:gd name="T22" fmla="*/ 25 w 63"/>
              <a:gd name="T23" fmla="*/ 13 h 42"/>
              <a:gd name="T24" fmla="*/ 21 w 63"/>
              <a:gd name="T25" fmla="*/ 10 h 42"/>
              <a:gd name="T26" fmla="*/ 18 w 63"/>
              <a:gd name="T27" fmla="*/ 9 h 42"/>
              <a:gd name="T28" fmla="*/ 15 w 63"/>
              <a:gd name="T29" fmla="*/ 8 h 42"/>
              <a:gd name="T30" fmla="*/ 5 w 63"/>
              <a:gd name="T31" fmla="*/ 1 h 42"/>
              <a:gd name="T32" fmla="*/ 2 w 63"/>
              <a:gd name="T33" fmla="*/ 0 h 42"/>
              <a:gd name="T34" fmla="*/ 1 w 63"/>
              <a:gd name="T35" fmla="*/ 1 h 42"/>
              <a:gd name="T36" fmla="*/ 0 w 63"/>
              <a:gd name="T37" fmla="*/ 4 h 42"/>
              <a:gd name="T38" fmla="*/ 0 w 63"/>
              <a:gd name="T39" fmla="*/ 16 h 42"/>
              <a:gd name="T40" fmla="*/ 1 w 63"/>
              <a:gd name="T41" fmla="*/ 20 h 42"/>
              <a:gd name="T42" fmla="*/ 0 w 63"/>
              <a:gd name="T43" fmla="*/ 24 h 42"/>
              <a:gd name="T44" fmla="*/ 0 w 63"/>
              <a:gd name="T45" fmla="*/ 39 h 42"/>
              <a:gd name="T46" fmla="*/ 1 w 63"/>
              <a:gd name="T47" fmla="*/ 42 h 42"/>
              <a:gd name="T48" fmla="*/ 2 w 63"/>
              <a:gd name="T49" fmla="*/ 42 h 42"/>
              <a:gd name="T50" fmla="*/ 5 w 63"/>
              <a:gd name="T51" fmla="*/ 42 h 42"/>
              <a:gd name="T52" fmla="*/ 15 w 63"/>
              <a:gd name="T53" fmla="*/ 35 h 42"/>
              <a:gd name="T54" fmla="*/ 18 w 63"/>
              <a:gd name="T55" fmla="*/ 34 h 42"/>
              <a:gd name="T56" fmla="*/ 22 w 63"/>
              <a:gd name="T57" fmla="*/ 31 h 42"/>
              <a:gd name="T58" fmla="*/ 25 w 63"/>
              <a:gd name="T59" fmla="*/ 30 h 42"/>
              <a:gd name="T60" fmla="*/ 26 w 63"/>
              <a:gd name="T61" fmla="*/ 29 h 42"/>
              <a:gd name="T62" fmla="*/ 26 w 63"/>
              <a:gd name="T63" fmla="*/ 39 h 42"/>
              <a:gd name="T64" fmla="*/ 26 w 63"/>
              <a:gd name="T65" fmla="*/ 41 h 42"/>
              <a:gd name="T66" fmla="*/ 27 w 63"/>
              <a:gd name="T67" fmla="*/ 42 h 42"/>
              <a:gd name="T68" fmla="*/ 29 w 63"/>
              <a:gd name="T69" fmla="*/ 42 h 42"/>
              <a:gd name="T70" fmla="*/ 31 w 63"/>
              <a:gd name="T71" fmla="*/ 42 h 42"/>
              <a:gd name="T72" fmla="*/ 42 w 63"/>
              <a:gd name="T73" fmla="*/ 35 h 42"/>
              <a:gd name="T74" fmla="*/ 44 w 63"/>
              <a:gd name="T75" fmla="*/ 34 h 42"/>
              <a:gd name="T76" fmla="*/ 48 w 63"/>
              <a:gd name="T77" fmla="*/ 31 h 42"/>
              <a:gd name="T78" fmla="*/ 51 w 63"/>
              <a:gd name="T79" fmla="*/ 30 h 42"/>
              <a:gd name="T80" fmla="*/ 61 w 63"/>
              <a:gd name="T81" fmla="*/ 24 h 42"/>
              <a:gd name="T82" fmla="*/ 63 w 63"/>
              <a:gd name="T83" fmla="*/ 22 h 42"/>
              <a:gd name="T84" fmla="*/ 63 w 63"/>
              <a:gd name="T85" fmla="*/ 21 h 42"/>
              <a:gd name="T86" fmla="*/ 61 w 63"/>
              <a:gd name="T8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" h="42">
                <a:moveTo>
                  <a:pt x="61" y="18"/>
                </a:moveTo>
                <a:lnTo>
                  <a:pt x="51" y="13"/>
                </a:lnTo>
                <a:lnTo>
                  <a:pt x="48" y="10"/>
                </a:lnTo>
                <a:lnTo>
                  <a:pt x="44" y="9"/>
                </a:lnTo>
                <a:lnTo>
                  <a:pt x="42" y="8"/>
                </a:lnTo>
                <a:lnTo>
                  <a:pt x="31" y="1"/>
                </a:lnTo>
                <a:lnTo>
                  <a:pt x="29" y="0"/>
                </a:lnTo>
                <a:lnTo>
                  <a:pt x="27" y="1"/>
                </a:lnTo>
                <a:lnTo>
                  <a:pt x="26" y="1"/>
                </a:lnTo>
                <a:lnTo>
                  <a:pt x="26" y="4"/>
                </a:lnTo>
                <a:lnTo>
                  <a:pt x="26" y="13"/>
                </a:lnTo>
                <a:lnTo>
                  <a:pt x="25" y="13"/>
                </a:lnTo>
                <a:lnTo>
                  <a:pt x="21" y="10"/>
                </a:lnTo>
                <a:lnTo>
                  <a:pt x="18" y="9"/>
                </a:lnTo>
                <a:lnTo>
                  <a:pt x="15" y="8"/>
                </a:lnTo>
                <a:lnTo>
                  <a:pt x="5" y="1"/>
                </a:lnTo>
                <a:lnTo>
                  <a:pt x="2" y="0"/>
                </a:lnTo>
                <a:lnTo>
                  <a:pt x="1" y="1"/>
                </a:lnTo>
                <a:lnTo>
                  <a:pt x="0" y="4"/>
                </a:lnTo>
                <a:lnTo>
                  <a:pt x="0" y="16"/>
                </a:lnTo>
                <a:lnTo>
                  <a:pt x="1" y="20"/>
                </a:lnTo>
                <a:lnTo>
                  <a:pt x="0" y="24"/>
                </a:lnTo>
                <a:lnTo>
                  <a:pt x="0" y="39"/>
                </a:lnTo>
                <a:lnTo>
                  <a:pt x="1" y="42"/>
                </a:lnTo>
                <a:lnTo>
                  <a:pt x="2" y="42"/>
                </a:lnTo>
                <a:lnTo>
                  <a:pt x="5" y="42"/>
                </a:lnTo>
                <a:lnTo>
                  <a:pt x="15" y="35"/>
                </a:lnTo>
                <a:lnTo>
                  <a:pt x="18" y="34"/>
                </a:lnTo>
                <a:lnTo>
                  <a:pt x="22" y="31"/>
                </a:lnTo>
                <a:lnTo>
                  <a:pt x="25" y="30"/>
                </a:lnTo>
                <a:lnTo>
                  <a:pt x="26" y="29"/>
                </a:lnTo>
                <a:lnTo>
                  <a:pt x="26" y="39"/>
                </a:lnTo>
                <a:lnTo>
                  <a:pt x="26" y="41"/>
                </a:lnTo>
                <a:lnTo>
                  <a:pt x="27" y="42"/>
                </a:lnTo>
                <a:lnTo>
                  <a:pt x="29" y="42"/>
                </a:lnTo>
                <a:lnTo>
                  <a:pt x="31" y="42"/>
                </a:lnTo>
                <a:lnTo>
                  <a:pt x="42" y="35"/>
                </a:lnTo>
                <a:lnTo>
                  <a:pt x="44" y="34"/>
                </a:lnTo>
                <a:lnTo>
                  <a:pt x="48" y="31"/>
                </a:lnTo>
                <a:lnTo>
                  <a:pt x="51" y="30"/>
                </a:lnTo>
                <a:lnTo>
                  <a:pt x="61" y="24"/>
                </a:lnTo>
                <a:lnTo>
                  <a:pt x="63" y="22"/>
                </a:lnTo>
                <a:lnTo>
                  <a:pt x="63" y="21"/>
                </a:lnTo>
                <a:lnTo>
                  <a:pt x="61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4" name="Freeform 361"/>
          <p:cNvSpPr>
            <a:spLocks/>
          </p:cNvSpPr>
          <p:nvPr/>
        </p:nvSpPr>
        <p:spPr bwMode="auto">
          <a:xfrm>
            <a:off x="1146622" y="3618045"/>
            <a:ext cx="72320" cy="74083"/>
          </a:xfrm>
          <a:custGeom>
            <a:avLst/>
            <a:gdLst>
              <a:gd name="T0" fmla="*/ 37 w 41"/>
              <a:gd name="T1" fmla="*/ 1 h 42"/>
              <a:gd name="T2" fmla="*/ 26 w 41"/>
              <a:gd name="T3" fmla="*/ 8 h 42"/>
              <a:gd name="T4" fmla="*/ 23 w 41"/>
              <a:gd name="T5" fmla="*/ 9 h 42"/>
              <a:gd name="T6" fmla="*/ 20 w 41"/>
              <a:gd name="T7" fmla="*/ 10 h 42"/>
              <a:gd name="T8" fmla="*/ 17 w 41"/>
              <a:gd name="T9" fmla="*/ 13 h 42"/>
              <a:gd name="T10" fmla="*/ 11 w 41"/>
              <a:gd name="T11" fmla="*/ 17 h 42"/>
              <a:gd name="T12" fmla="*/ 11 w 41"/>
              <a:gd name="T13" fmla="*/ 4 h 42"/>
              <a:gd name="T14" fmla="*/ 9 w 41"/>
              <a:gd name="T15" fmla="*/ 3 h 42"/>
              <a:gd name="T16" fmla="*/ 8 w 41"/>
              <a:gd name="T17" fmla="*/ 1 h 42"/>
              <a:gd name="T18" fmla="*/ 3 w 41"/>
              <a:gd name="T19" fmla="*/ 1 h 42"/>
              <a:gd name="T20" fmla="*/ 2 w 41"/>
              <a:gd name="T21" fmla="*/ 3 h 42"/>
              <a:gd name="T22" fmla="*/ 0 w 41"/>
              <a:gd name="T23" fmla="*/ 4 h 42"/>
              <a:gd name="T24" fmla="*/ 0 w 41"/>
              <a:gd name="T25" fmla="*/ 38 h 42"/>
              <a:gd name="T26" fmla="*/ 2 w 41"/>
              <a:gd name="T27" fmla="*/ 41 h 42"/>
              <a:gd name="T28" fmla="*/ 3 w 41"/>
              <a:gd name="T29" fmla="*/ 41 h 42"/>
              <a:gd name="T30" fmla="*/ 8 w 41"/>
              <a:gd name="T31" fmla="*/ 41 h 42"/>
              <a:gd name="T32" fmla="*/ 9 w 41"/>
              <a:gd name="T33" fmla="*/ 41 h 42"/>
              <a:gd name="T34" fmla="*/ 11 w 41"/>
              <a:gd name="T35" fmla="*/ 38 h 42"/>
              <a:gd name="T36" fmla="*/ 11 w 41"/>
              <a:gd name="T37" fmla="*/ 26 h 42"/>
              <a:gd name="T38" fmla="*/ 17 w 41"/>
              <a:gd name="T39" fmla="*/ 30 h 42"/>
              <a:gd name="T40" fmla="*/ 20 w 41"/>
              <a:gd name="T41" fmla="*/ 31 h 42"/>
              <a:gd name="T42" fmla="*/ 23 w 41"/>
              <a:gd name="T43" fmla="*/ 34 h 42"/>
              <a:gd name="T44" fmla="*/ 26 w 41"/>
              <a:gd name="T45" fmla="*/ 35 h 42"/>
              <a:gd name="T46" fmla="*/ 37 w 41"/>
              <a:gd name="T47" fmla="*/ 42 h 42"/>
              <a:gd name="T48" fmla="*/ 40 w 41"/>
              <a:gd name="T49" fmla="*/ 42 h 42"/>
              <a:gd name="T50" fmla="*/ 41 w 41"/>
              <a:gd name="T51" fmla="*/ 42 h 42"/>
              <a:gd name="T52" fmla="*/ 41 w 41"/>
              <a:gd name="T53" fmla="*/ 39 h 42"/>
              <a:gd name="T54" fmla="*/ 41 w 41"/>
              <a:gd name="T55" fmla="*/ 4 h 42"/>
              <a:gd name="T56" fmla="*/ 41 w 41"/>
              <a:gd name="T57" fmla="*/ 1 h 42"/>
              <a:gd name="T58" fmla="*/ 40 w 41"/>
              <a:gd name="T59" fmla="*/ 0 h 42"/>
              <a:gd name="T60" fmla="*/ 37 w 41"/>
              <a:gd name="T61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" h="42">
                <a:moveTo>
                  <a:pt x="37" y="1"/>
                </a:moveTo>
                <a:lnTo>
                  <a:pt x="26" y="8"/>
                </a:lnTo>
                <a:lnTo>
                  <a:pt x="23" y="9"/>
                </a:lnTo>
                <a:lnTo>
                  <a:pt x="20" y="10"/>
                </a:lnTo>
                <a:lnTo>
                  <a:pt x="17" y="13"/>
                </a:lnTo>
                <a:lnTo>
                  <a:pt x="11" y="17"/>
                </a:lnTo>
                <a:lnTo>
                  <a:pt x="11" y="4"/>
                </a:lnTo>
                <a:lnTo>
                  <a:pt x="9" y="3"/>
                </a:lnTo>
                <a:lnTo>
                  <a:pt x="8" y="1"/>
                </a:lnTo>
                <a:lnTo>
                  <a:pt x="3" y="1"/>
                </a:lnTo>
                <a:lnTo>
                  <a:pt x="2" y="3"/>
                </a:lnTo>
                <a:lnTo>
                  <a:pt x="0" y="4"/>
                </a:lnTo>
                <a:lnTo>
                  <a:pt x="0" y="38"/>
                </a:lnTo>
                <a:lnTo>
                  <a:pt x="2" y="41"/>
                </a:lnTo>
                <a:lnTo>
                  <a:pt x="3" y="41"/>
                </a:lnTo>
                <a:lnTo>
                  <a:pt x="8" y="41"/>
                </a:lnTo>
                <a:lnTo>
                  <a:pt x="9" y="41"/>
                </a:lnTo>
                <a:lnTo>
                  <a:pt x="11" y="38"/>
                </a:lnTo>
                <a:lnTo>
                  <a:pt x="11" y="26"/>
                </a:lnTo>
                <a:lnTo>
                  <a:pt x="17" y="30"/>
                </a:lnTo>
                <a:lnTo>
                  <a:pt x="20" y="31"/>
                </a:lnTo>
                <a:lnTo>
                  <a:pt x="23" y="34"/>
                </a:lnTo>
                <a:lnTo>
                  <a:pt x="26" y="35"/>
                </a:lnTo>
                <a:lnTo>
                  <a:pt x="37" y="42"/>
                </a:lnTo>
                <a:lnTo>
                  <a:pt x="40" y="42"/>
                </a:lnTo>
                <a:lnTo>
                  <a:pt x="41" y="42"/>
                </a:lnTo>
                <a:lnTo>
                  <a:pt x="41" y="39"/>
                </a:lnTo>
                <a:lnTo>
                  <a:pt x="41" y="4"/>
                </a:lnTo>
                <a:lnTo>
                  <a:pt x="41" y="1"/>
                </a:lnTo>
                <a:lnTo>
                  <a:pt x="40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5" name="Freeform 362"/>
          <p:cNvSpPr>
            <a:spLocks/>
          </p:cNvSpPr>
          <p:nvPr/>
        </p:nvSpPr>
        <p:spPr bwMode="auto">
          <a:xfrm>
            <a:off x="2585951" y="3616280"/>
            <a:ext cx="70555" cy="74083"/>
          </a:xfrm>
          <a:custGeom>
            <a:avLst/>
            <a:gdLst>
              <a:gd name="T0" fmla="*/ 38 w 40"/>
              <a:gd name="T1" fmla="*/ 1 h 42"/>
              <a:gd name="T2" fmla="*/ 33 w 40"/>
              <a:gd name="T3" fmla="*/ 1 h 42"/>
              <a:gd name="T4" fmla="*/ 31 w 40"/>
              <a:gd name="T5" fmla="*/ 2 h 42"/>
              <a:gd name="T6" fmla="*/ 30 w 40"/>
              <a:gd name="T7" fmla="*/ 4 h 42"/>
              <a:gd name="T8" fmla="*/ 30 w 40"/>
              <a:gd name="T9" fmla="*/ 17 h 42"/>
              <a:gd name="T10" fmla="*/ 23 w 40"/>
              <a:gd name="T11" fmla="*/ 13 h 42"/>
              <a:gd name="T12" fmla="*/ 21 w 40"/>
              <a:gd name="T13" fmla="*/ 10 h 42"/>
              <a:gd name="T14" fmla="*/ 17 w 40"/>
              <a:gd name="T15" fmla="*/ 9 h 42"/>
              <a:gd name="T16" fmla="*/ 14 w 40"/>
              <a:gd name="T17" fmla="*/ 8 h 42"/>
              <a:gd name="T18" fmla="*/ 4 w 40"/>
              <a:gd name="T19" fmla="*/ 1 h 42"/>
              <a:gd name="T20" fmla="*/ 1 w 40"/>
              <a:gd name="T21" fmla="*/ 0 h 42"/>
              <a:gd name="T22" fmla="*/ 0 w 40"/>
              <a:gd name="T23" fmla="*/ 1 h 42"/>
              <a:gd name="T24" fmla="*/ 0 w 40"/>
              <a:gd name="T25" fmla="*/ 4 h 42"/>
              <a:gd name="T26" fmla="*/ 0 w 40"/>
              <a:gd name="T27" fmla="*/ 39 h 42"/>
              <a:gd name="T28" fmla="*/ 0 w 40"/>
              <a:gd name="T29" fmla="*/ 42 h 42"/>
              <a:gd name="T30" fmla="*/ 1 w 40"/>
              <a:gd name="T31" fmla="*/ 42 h 42"/>
              <a:gd name="T32" fmla="*/ 4 w 40"/>
              <a:gd name="T33" fmla="*/ 42 h 42"/>
              <a:gd name="T34" fmla="*/ 14 w 40"/>
              <a:gd name="T35" fmla="*/ 35 h 42"/>
              <a:gd name="T36" fmla="*/ 17 w 40"/>
              <a:gd name="T37" fmla="*/ 34 h 42"/>
              <a:gd name="T38" fmla="*/ 21 w 40"/>
              <a:gd name="T39" fmla="*/ 31 h 42"/>
              <a:gd name="T40" fmla="*/ 23 w 40"/>
              <a:gd name="T41" fmla="*/ 30 h 42"/>
              <a:gd name="T42" fmla="*/ 30 w 40"/>
              <a:gd name="T43" fmla="*/ 26 h 42"/>
              <a:gd name="T44" fmla="*/ 30 w 40"/>
              <a:gd name="T45" fmla="*/ 40 h 42"/>
              <a:gd name="T46" fmla="*/ 30 w 40"/>
              <a:gd name="T47" fmla="*/ 40 h 42"/>
              <a:gd name="T48" fmla="*/ 31 w 40"/>
              <a:gd name="T49" fmla="*/ 42 h 42"/>
              <a:gd name="T50" fmla="*/ 33 w 40"/>
              <a:gd name="T51" fmla="*/ 42 h 42"/>
              <a:gd name="T52" fmla="*/ 38 w 40"/>
              <a:gd name="T53" fmla="*/ 42 h 42"/>
              <a:gd name="T54" fmla="*/ 39 w 40"/>
              <a:gd name="T55" fmla="*/ 42 h 42"/>
              <a:gd name="T56" fmla="*/ 40 w 40"/>
              <a:gd name="T57" fmla="*/ 40 h 42"/>
              <a:gd name="T58" fmla="*/ 40 w 40"/>
              <a:gd name="T59" fmla="*/ 4 h 42"/>
              <a:gd name="T60" fmla="*/ 39 w 40"/>
              <a:gd name="T61" fmla="*/ 2 h 42"/>
              <a:gd name="T62" fmla="*/ 38 w 40"/>
              <a:gd name="T63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" h="42">
                <a:moveTo>
                  <a:pt x="38" y="1"/>
                </a:moveTo>
                <a:lnTo>
                  <a:pt x="33" y="1"/>
                </a:lnTo>
                <a:lnTo>
                  <a:pt x="31" y="2"/>
                </a:lnTo>
                <a:lnTo>
                  <a:pt x="30" y="4"/>
                </a:lnTo>
                <a:lnTo>
                  <a:pt x="30" y="17"/>
                </a:lnTo>
                <a:lnTo>
                  <a:pt x="23" y="13"/>
                </a:lnTo>
                <a:lnTo>
                  <a:pt x="21" y="10"/>
                </a:lnTo>
                <a:lnTo>
                  <a:pt x="17" y="9"/>
                </a:lnTo>
                <a:lnTo>
                  <a:pt x="14" y="8"/>
                </a:lnTo>
                <a:lnTo>
                  <a:pt x="4" y="1"/>
                </a:lnTo>
                <a:lnTo>
                  <a:pt x="1" y="0"/>
                </a:lnTo>
                <a:lnTo>
                  <a:pt x="0" y="1"/>
                </a:lnTo>
                <a:lnTo>
                  <a:pt x="0" y="4"/>
                </a:lnTo>
                <a:lnTo>
                  <a:pt x="0" y="39"/>
                </a:lnTo>
                <a:lnTo>
                  <a:pt x="0" y="42"/>
                </a:lnTo>
                <a:lnTo>
                  <a:pt x="1" y="42"/>
                </a:lnTo>
                <a:lnTo>
                  <a:pt x="4" y="42"/>
                </a:lnTo>
                <a:lnTo>
                  <a:pt x="14" y="35"/>
                </a:lnTo>
                <a:lnTo>
                  <a:pt x="17" y="34"/>
                </a:lnTo>
                <a:lnTo>
                  <a:pt x="21" y="31"/>
                </a:lnTo>
                <a:lnTo>
                  <a:pt x="23" y="30"/>
                </a:lnTo>
                <a:lnTo>
                  <a:pt x="30" y="26"/>
                </a:lnTo>
                <a:lnTo>
                  <a:pt x="30" y="40"/>
                </a:lnTo>
                <a:lnTo>
                  <a:pt x="30" y="40"/>
                </a:lnTo>
                <a:lnTo>
                  <a:pt x="31" y="42"/>
                </a:lnTo>
                <a:lnTo>
                  <a:pt x="33" y="42"/>
                </a:lnTo>
                <a:lnTo>
                  <a:pt x="38" y="42"/>
                </a:lnTo>
                <a:lnTo>
                  <a:pt x="39" y="42"/>
                </a:lnTo>
                <a:lnTo>
                  <a:pt x="40" y="40"/>
                </a:lnTo>
                <a:lnTo>
                  <a:pt x="40" y="4"/>
                </a:lnTo>
                <a:lnTo>
                  <a:pt x="39" y="2"/>
                </a:lnTo>
                <a:lnTo>
                  <a:pt x="38" y="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86" name="그룹 485"/>
          <p:cNvGrpSpPr/>
          <p:nvPr/>
        </p:nvGrpSpPr>
        <p:grpSpPr>
          <a:xfrm>
            <a:off x="1712858" y="3618045"/>
            <a:ext cx="72308" cy="81139"/>
            <a:chOff x="4727587" y="3032126"/>
            <a:chExt cx="65077" cy="73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7" name="Freeform 363"/>
            <p:cNvSpPr>
              <a:spLocks/>
            </p:cNvSpPr>
            <p:nvPr/>
          </p:nvSpPr>
          <p:spPr bwMode="auto">
            <a:xfrm>
              <a:off x="4727587" y="3032126"/>
              <a:ext cx="25401" cy="73025"/>
            </a:xfrm>
            <a:custGeom>
              <a:avLst/>
              <a:gdLst>
                <a:gd name="T0" fmla="*/ 10 w 16"/>
                <a:gd name="T1" fmla="*/ 0 h 46"/>
                <a:gd name="T2" fmla="*/ 5 w 16"/>
                <a:gd name="T3" fmla="*/ 0 h 46"/>
                <a:gd name="T4" fmla="*/ 3 w 16"/>
                <a:gd name="T5" fmla="*/ 1 h 46"/>
                <a:gd name="T6" fmla="*/ 1 w 16"/>
                <a:gd name="T7" fmla="*/ 3 h 46"/>
                <a:gd name="T8" fmla="*/ 0 w 16"/>
                <a:gd name="T9" fmla="*/ 5 h 46"/>
                <a:gd name="T10" fmla="*/ 0 w 16"/>
                <a:gd name="T11" fmla="*/ 41 h 46"/>
                <a:gd name="T12" fmla="*/ 1 w 16"/>
                <a:gd name="T13" fmla="*/ 43 h 46"/>
                <a:gd name="T14" fmla="*/ 3 w 16"/>
                <a:gd name="T15" fmla="*/ 46 h 46"/>
                <a:gd name="T16" fmla="*/ 5 w 16"/>
                <a:gd name="T17" fmla="*/ 46 h 46"/>
                <a:gd name="T18" fmla="*/ 10 w 16"/>
                <a:gd name="T19" fmla="*/ 46 h 46"/>
                <a:gd name="T20" fmla="*/ 13 w 16"/>
                <a:gd name="T21" fmla="*/ 46 h 46"/>
                <a:gd name="T22" fmla="*/ 14 w 16"/>
                <a:gd name="T23" fmla="*/ 43 h 46"/>
                <a:gd name="T24" fmla="*/ 16 w 16"/>
                <a:gd name="T25" fmla="*/ 41 h 46"/>
                <a:gd name="T26" fmla="*/ 16 w 16"/>
                <a:gd name="T27" fmla="*/ 5 h 46"/>
                <a:gd name="T28" fmla="*/ 14 w 16"/>
                <a:gd name="T29" fmla="*/ 3 h 46"/>
                <a:gd name="T30" fmla="*/ 13 w 16"/>
                <a:gd name="T31" fmla="*/ 1 h 46"/>
                <a:gd name="T32" fmla="*/ 10 w 16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46">
                  <a:moveTo>
                    <a:pt x="10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10" y="46"/>
                  </a:lnTo>
                  <a:lnTo>
                    <a:pt x="13" y="46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" name="Freeform 364"/>
            <p:cNvSpPr>
              <a:spLocks/>
            </p:cNvSpPr>
            <p:nvPr/>
          </p:nvSpPr>
          <p:spPr bwMode="auto">
            <a:xfrm>
              <a:off x="4768851" y="3032126"/>
              <a:ext cx="23813" cy="73025"/>
            </a:xfrm>
            <a:custGeom>
              <a:avLst/>
              <a:gdLst>
                <a:gd name="T0" fmla="*/ 11 w 15"/>
                <a:gd name="T1" fmla="*/ 0 h 46"/>
                <a:gd name="T2" fmla="*/ 5 w 15"/>
                <a:gd name="T3" fmla="*/ 0 h 46"/>
                <a:gd name="T4" fmla="*/ 3 w 15"/>
                <a:gd name="T5" fmla="*/ 1 h 46"/>
                <a:gd name="T6" fmla="*/ 0 w 15"/>
                <a:gd name="T7" fmla="*/ 3 h 46"/>
                <a:gd name="T8" fmla="*/ 0 w 15"/>
                <a:gd name="T9" fmla="*/ 5 h 46"/>
                <a:gd name="T10" fmla="*/ 0 w 15"/>
                <a:gd name="T11" fmla="*/ 41 h 46"/>
                <a:gd name="T12" fmla="*/ 0 w 15"/>
                <a:gd name="T13" fmla="*/ 43 h 46"/>
                <a:gd name="T14" fmla="*/ 3 w 15"/>
                <a:gd name="T15" fmla="*/ 46 h 46"/>
                <a:gd name="T16" fmla="*/ 5 w 15"/>
                <a:gd name="T17" fmla="*/ 46 h 46"/>
                <a:gd name="T18" fmla="*/ 11 w 15"/>
                <a:gd name="T19" fmla="*/ 46 h 46"/>
                <a:gd name="T20" fmla="*/ 13 w 15"/>
                <a:gd name="T21" fmla="*/ 46 h 46"/>
                <a:gd name="T22" fmla="*/ 15 w 15"/>
                <a:gd name="T23" fmla="*/ 43 h 46"/>
                <a:gd name="T24" fmla="*/ 15 w 15"/>
                <a:gd name="T25" fmla="*/ 41 h 46"/>
                <a:gd name="T26" fmla="*/ 15 w 15"/>
                <a:gd name="T27" fmla="*/ 5 h 46"/>
                <a:gd name="T28" fmla="*/ 15 w 15"/>
                <a:gd name="T29" fmla="*/ 3 h 46"/>
                <a:gd name="T30" fmla="*/ 13 w 15"/>
                <a:gd name="T31" fmla="*/ 1 h 46"/>
                <a:gd name="T32" fmla="*/ 11 w 15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46">
                  <a:moveTo>
                    <a:pt x="11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89" name="Freeform 365"/>
          <p:cNvSpPr>
            <a:spLocks noEditPoints="1"/>
          </p:cNvSpPr>
          <p:nvPr/>
        </p:nvSpPr>
        <p:spPr bwMode="auto">
          <a:xfrm>
            <a:off x="3663685" y="3268796"/>
            <a:ext cx="142875" cy="125236"/>
          </a:xfrm>
          <a:custGeom>
            <a:avLst/>
            <a:gdLst>
              <a:gd name="T0" fmla="*/ 76 w 81"/>
              <a:gd name="T1" fmla="*/ 15 h 71"/>
              <a:gd name="T2" fmla="*/ 49 w 81"/>
              <a:gd name="T3" fmla="*/ 15 h 71"/>
              <a:gd name="T4" fmla="*/ 59 w 81"/>
              <a:gd name="T5" fmla="*/ 4 h 71"/>
              <a:gd name="T6" fmla="*/ 60 w 81"/>
              <a:gd name="T7" fmla="*/ 2 h 71"/>
              <a:gd name="T8" fmla="*/ 59 w 81"/>
              <a:gd name="T9" fmla="*/ 0 h 71"/>
              <a:gd name="T10" fmla="*/ 58 w 81"/>
              <a:gd name="T11" fmla="*/ 0 h 71"/>
              <a:gd name="T12" fmla="*/ 55 w 81"/>
              <a:gd name="T13" fmla="*/ 0 h 71"/>
              <a:gd name="T14" fmla="*/ 41 w 81"/>
              <a:gd name="T15" fmla="*/ 15 h 71"/>
              <a:gd name="T16" fmla="*/ 38 w 81"/>
              <a:gd name="T17" fmla="*/ 15 h 71"/>
              <a:gd name="T18" fmla="*/ 24 w 81"/>
              <a:gd name="T19" fmla="*/ 0 h 71"/>
              <a:gd name="T20" fmla="*/ 21 w 81"/>
              <a:gd name="T21" fmla="*/ 0 h 71"/>
              <a:gd name="T22" fmla="*/ 20 w 81"/>
              <a:gd name="T23" fmla="*/ 0 h 71"/>
              <a:gd name="T24" fmla="*/ 18 w 81"/>
              <a:gd name="T25" fmla="*/ 2 h 71"/>
              <a:gd name="T26" fmla="*/ 20 w 81"/>
              <a:gd name="T27" fmla="*/ 4 h 71"/>
              <a:gd name="T28" fmla="*/ 30 w 81"/>
              <a:gd name="T29" fmla="*/ 15 h 71"/>
              <a:gd name="T30" fmla="*/ 5 w 81"/>
              <a:gd name="T31" fmla="*/ 15 h 71"/>
              <a:gd name="T32" fmla="*/ 3 w 81"/>
              <a:gd name="T33" fmla="*/ 16 h 71"/>
              <a:gd name="T34" fmla="*/ 0 w 81"/>
              <a:gd name="T35" fmla="*/ 17 h 71"/>
              <a:gd name="T36" fmla="*/ 0 w 81"/>
              <a:gd name="T37" fmla="*/ 20 h 71"/>
              <a:gd name="T38" fmla="*/ 0 w 81"/>
              <a:gd name="T39" fmla="*/ 66 h 71"/>
              <a:gd name="T40" fmla="*/ 0 w 81"/>
              <a:gd name="T41" fmla="*/ 68 h 71"/>
              <a:gd name="T42" fmla="*/ 3 w 81"/>
              <a:gd name="T43" fmla="*/ 71 h 71"/>
              <a:gd name="T44" fmla="*/ 5 w 81"/>
              <a:gd name="T45" fmla="*/ 71 h 71"/>
              <a:gd name="T46" fmla="*/ 76 w 81"/>
              <a:gd name="T47" fmla="*/ 71 h 71"/>
              <a:gd name="T48" fmla="*/ 79 w 81"/>
              <a:gd name="T49" fmla="*/ 71 h 71"/>
              <a:gd name="T50" fmla="*/ 81 w 81"/>
              <a:gd name="T51" fmla="*/ 68 h 71"/>
              <a:gd name="T52" fmla="*/ 81 w 81"/>
              <a:gd name="T53" fmla="*/ 66 h 71"/>
              <a:gd name="T54" fmla="*/ 81 w 81"/>
              <a:gd name="T55" fmla="*/ 20 h 71"/>
              <a:gd name="T56" fmla="*/ 81 w 81"/>
              <a:gd name="T57" fmla="*/ 17 h 71"/>
              <a:gd name="T58" fmla="*/ 79 w 81"/>
              <a:gd name="T59" fmla="*/ 16 h 71"/>
              <a:gd name="T60" fmla="*/ 76 w 81"/>
              <a:gd name="T61" fmla="*/ 15 h 71"/>
              <a:gd name="T62" fmla="*/ 56 w 81"/>
              <a:gd name="T63" fmla="*/ 61 h 71"/>
              <a:gd name="T64" fmla="*/ 11 w 81"/>
              <a:gd name="T65" fmla="*/ 61 h 71"/>
              <a:gd name="T66" fmla="*/ 11 w 81"/>
              <a:gd name="T67" fmla="*/ 25 h 71"/>
              <a:gd name="T68" fmla="*/ 56 w 81"/>
              <a:gd name="T69" fmla="*/ 25 h 71"/>
              <a:gd name="T70" fmla="*/ 56 w 81"/>
              <a:gd name="T71" fmla="*/ 61 h 71"/>
              <a:gd name="T72" fmla="*/ 71 w 81"/>
              <a:gd name="T73" fmla="*/ 46 h 71"/>
              <a:gd name="T74" fmla="*/ 66 w 81"/>
              <a:gd name="T75" fmla="*/ 46 h 71"/>
              <a:gd name="T76" fmla="*/ 66 w 81"/>
              <a:gd name="T77" fmla="*/ 41 h 71"/>
              <a:gd name="T78" fmla="*/ 71 w 81"/>
              <a:gd name="T79" fmla="*/ 41 h 71"/>
              <a:gd name="T80" fmla="*/ 71 w 81"/>
              <a:gd name="T81" fmla="*/ 46 h 71"/>
              <a:gd name="T82" fmla="*/ 71 w 81"/>
              <a:gd name="T83" fmla="*/ 36 h 71"/>
              <a:gd name="T84" fmla="*/ 66 w 81"/>
              <a:gd name="T85" fmla="*/ 36 h 71"/>
              <a:gd name="T86" fmla="*/ 66 w 81"/>
              <a:gd name="T87" fmla="*/ 30 h 71"/>
              <a:gd name="T88" fmla="*/ 71 w 81"/>
              <a:gd name="T89" fmla="*/ 30 h 71"/>
              <a:gd name="T90" fmla="*/ 71 w 81"/>
              <a:gd name="T91" fmla="*/ 3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" h="71">
                <a:moveTo>
                  <a:pt x="76" y="15"/>
                </a:moveTo>
                <a:lnTo>
                  <a:pt x="49" y="15"/>
                </a:lnTo>
                <a:lnTo>
                  <a:pt x="59" y="4"/>
                </a:lnTo>
                <a:lnTo>
                  <a:pt x="60" y="2"/>
                </a:lnTo>
                <a:lnTo>
                  <a:pt x="59" y="0"/>
                </a:lnTo>
                <a:lnTo>
                  <a:pt x="58" y="0"/>
                </a:lnTo>
                <a:lnTo>
                  <a:pt x="55" y="0"/>
                </a:lnTo>
                <a:lnTo>
                  <a:pt x="41" y="15"/>
                </a:lnTo>
                <a:lnTo>
                  <a:pt x="38" y="15"/>
                </a:lnTo>
                <a:lnTo>
                  <a:pt x="24" y="0"/>
                </a:lnTo>
                <a:lnTo>
                  <a:pt x="21" y="0"/>
                </a:lnTo>
                <a:lnTo>
                  <a:pt x="20" y="0"/>
                </a:lnTo>
                <a:lnTo>
                  <a:pt x="18" y="2"/>
                </a:lnTo>
                <a:lnTo>
                  <a:pt x="20" y="4"/>
                </a:lnTo>
                <a:lnTo>
                  <a:pt x="30" y="15"/>
                </a:lnTo>
                <a:lnTo>
                  <a:pt x="5" y="15"/>
                </a:lnTo>
                <a:lnTo>
                  <a:pt x="3" y="16"/>
                </a:lnTo>
                <a:lnTo>
                  <a:pt x="0" y="17"/>
                </a:lnTo>
                <a:lnTo>
                  <a:pt x="0" y="20"/>
                </a:lnTo>
                <a:lnTo>
                  <a:pt x="0" y="66"/>
                </a:lnTo>
                <a:lnTo>
                  <a:pt x="0" y="68"/>
                </a:lnTo>
                <a:lnTo>
                  <a:pt x="3" y="71"/>
                </a:lnTo>
                <a:lnTo>
                  <a:pt x="5" y="71"/>
                </a:lnTo>
                <a:lnTo>
                  <a:pt x="76" y="71"/>
                </a:lnTo>
                <a:lnTo>
                  <a:pt x="79" y="71"/>
                </a:lnTo>
                <a:lnTo>
                  <a:pt x="81" y="68"/>
                </a:lnTo>
                <a:lnTo>
                  <a:pt x="81" y="66"/>
                </a:lnTo>
                <a:lnTo>
                  <a:pt x="81" y="20"/>
                </a:lnTo>
                <a:lnTo>
                  <a:pt x="81" y="17"/>
                </a:lnTo>
                <a:lnTo>
                  <a:pt x="79" y="16"/>
                </a:lnTo>
                <a:lnTo>
                  <a:pt x="76" y="15"/>
                </a:lnTo>
                <a:close/>
                <a:moveTo>
                  <a:pt x="56" y="61"/>
                </a:moveTo>
                <a:lnTo>
                  <a:pt x="11" y="61"/>
                </a:lnTo>
                <a:lnTo>
                  <a:pt x="11" y="25"/>
                </a:lnTo>
                <a:lnTo>
                  <a:pt x="56" y="25"/>
                </a:lnTo>
                <a:lnTo>
                  <a:pt x="56" y="61"/>
                </a:lnTo>
                <a:close/>
                <a:moveTo>
                  <a:pt x="71" y="46"/>
                </a:moveTo>
                <a:lnTo>
                  <a:pt x="66" y="46"/>
                </a:lnTo>
                <a:lnTo>
                  <a:pt x="66" y="41"/>
                </a:lnTo>
                <a:lnTo>
                  <a:pt x="71" y="41"/>
                </a:lnTo>
                <a:lnTo>
                  <a:pt x="71" y="46"/>
                </a:lnTo>
                <a:close/>
                <a:moveTo>
                  <a:pt x="71" y="36"/>
                </a:moveTo>
                <a:lnTo>
                  <a:pt x="66" y="36"/>
                </a:lnTo>
                <a:lnTo>
                  <a:pt x="66" y="30"/>
                </a:lnTo>
                <a:lnTo>
                  <a:pt x="71" y="30"/>
                </a:lnTo>
                <a:lnTo>
                  <a:pt x="71" y="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90" name="그룹 489"/>
          <p:cNvGrpSpPr/>
          <p:nvPr/>
        </p:nvGrpSpPr>
        <p:grpSpPr>
          <a:xfrm>
            <a:off x="3949434" y="3305837"/>
            <a:ext cx="146403" cy="105833"/>
            <a:chOff x="6740526" y="2751138"/>
            <a:chExt cx="131763" cy="9525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91" name="Freeform 366"/>
            <p:cNvSpPr>
              <a:spLocks noEditPoints="1"/>
            </p:cNvSpPr>
            <p:nvPr/>
          </p:nvSpPr>
          <p:spPr bwMode="auto">
            <a:xfrm>
              <a:off x="6783388" y="2798763"/>
              <a:ext cx="39688" cy="25400"/>
            </a:xfrm>
            <a:custGeom>
              <a:avLst/>
              <a:gdLst>
                <a:gd name="T0" fmla="*/ 25 w 25"/>
                <a:gd name="T1" fmla="*/ 0 h 16"/>
                <a:gd name="T2" fmla="*/ 0 w 25"/>
                <a:gd name="T3" fmla="*/ 0 h 16"/>
                <a:gd name="T4" fmla="*/ 0 w 25"/>
                <a:gd name="T5" fmla="*/ 16 h 16"/>
                <a:gd name="T6" fmla="*/ 25 w 25"/>
                <a:gd name="T7" fmla="*/ 16 h 16"/>
                <a:gd name="T8" fmla="*/ 25 w 25"/>
                <a:gd name="T9" fmla="*/ 0 h 16"/>
                <a:gd name="T10" fmla="*/ 10 w 25"/>
                <a:gd name="T11" fmla="*/ 11 h 16"/>
                <a:gd name="T12" fmla="*/ 5 w 25"/>
                <a:gd name="T13" fmla="*/ 11 h 16"/>
                <a:gd name="T14" fmla="*/ 5 w 25"/>
                <a:gd name="T15" fmla="*/ 6 h 16"/>
                <a:gd name="T16" fmla="*/ 10 w 25"/>
                <a:gd name="T17" fmla="*/ 6 h 16"/>
                <a:gd name="T18" fmla="*/ 10 w 25"/>
                <a:gd name="T19" fmla="*/ 11 h 16"/>
                <a:gd name="T20" fmla="*/ 19 w 25"/>
                <a:gd name="T21" fmla="*/ 11 h 16"/>
                <a:gd name="T22" fmla="*/ 14 w 25"/>
                <a:gd name="T23" fmla="*/ 11 h 16"/>
                <a:gd name="T24" fmla="*/ 14 w 25"/>
                <a:gd name="T25" fmla="*/ 6 h 16"/>
                <a:gd name="T26" fmla="*/ 19 w 25"/>
                <a:gd name="T27" fmla="*/ 6 h 16"/>
                <a:gd name="T28" fmla="*/ 19 w 25"/>
                <a:gd name="T2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6">
                  <a:moveTo>
                    <a:pt x="25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5" y="16"/>
                  </a:lnTo>
                  <a:lnTo>
                    <a:pt x="25" y="0"/>
                  </a:lnTo>
                  <a:close/>
                  <a:moveTo>
                    <a:pt x="10" y="11"/>
                  </a:moveTo>
                  <a:lnTo>
                    <a:pt x="5" y="11"/>
                  </a:lnTo>
                  <a:lnTo>
                    <a:pt x="5" y="6"/>
                  </a:lnTo>
                  <a:lnTo>
                    <a:pt x="10" y="6"/>
                  </a:lnTo>
                  <a:lnTo>
                    <a:pt x="10" y="11"/>
                  </a:lnTo>
                  <a:close/>
                  <a:moveTo>
                    <a:pt x="19" y="11"/>
                  </a:moveTo>
                  <a:lnTo>
                    <a:pt x="14" y="11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19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" name="Freeform 367"/>
            <p:cNvSpPr>
              <a:spLocks noEditPoints="1"/>
            </p:cNvSpPr>
            <p:nvPr/>
          </p:nvSpPr>
          <p:spPr bwMode="auto">
            <a:xfrm>
              <a:off x="6740526" y="2751138"/>
              <a:ext cx="131763" cy="95250"/>
            </a:xfrm>
            <a:custGeom>
              <a:avLst/>
              <a:gdLst>
                <a:gd name="T0" fmla="*/ 82 w 83"/>
                <a:gd name="T1" fmla="*/ 28 h 60"/>
                <a:gd name="T2" fmla="*/ 80 w 83"/>
                <a:gd name="T3" fmla="*/ 26 h 60"/>
                <a:gd name="T4" fmla="*/ 79 w 83"/>
                <a:gd name="T5" fmla="*/ 26 h 60"/>
                <a:gd name="T6" fmla="*/ 72 w 83"/>
                <a:gd name="T7" fmla="*/ 30 h 60"/>
                <a:gd name="T8" fmla="*/ 72 w 83"/>
                <a:gd name="T9" fmla="*/ 20 h 60"/>
                <a:gd name="T10" fmla="*/ 71 w 83"/>
                <a:gd name="T11" fmla="*/ 17 h 60"/>
                <a:gd name="T12" fmla="*/ 70 w 83"/>
                <a:gd name="T13" fmla="*/ 16 h 60"/>
                <a:gd name="T14" fmla="*/ 67 w 83"/>
                <a:gd name="T15" fmla="*/ 15 h 60"/>
                <a:gd name="T16" fmla="*/ 52 w 83"/>
                <a:gd name="T17" fmla="*/ 15 h 60"/>
                <a:gd name="T18" fmla="*/ 52 w 83"/>
                <a:gd name="T19" fmla="*/ 9 h 60"/>
                <a:gd name="T20" fmla="*/ 37 w 83"/>
                <a:gd name="T21" fmla="*/ 4 h 60"/>
                <a:gd name="T22" fmla="*/ 6 w 83"/>
                <a:gd name="T23" fmla="*/ 4 h 60"/>
                <a:gd name="T24" fmla="*/ 6 w 83"/>
                <a:gd name="T25" fmla="*/ 3 h 60"/>
                <a:gd name="T26" fmla="*/ 6 w 83"/>
                <a:gd name="T27" fmla="*/ 0 h 60"/>
                <a:gd name="T28" fmla="*/ 3 w 83"/>
                <a:gd name="T29" fmla="*/ 0 h 60"/>
                <a:gd name="T30" fmla="*/ 2 w 83"/>
                <a:gd name="T31" fmla="*/ 0 h 60"/>
                <a:gd name="T32" fmla="*/ 0 w 83"/>
                <a:gd name="T33" fmla="*/ 3 h 60"/>
                <a:gd name="T34" fmla="*/ 0 w 83"/>
                <a:gd name="T35" fmla="*/ 17 h 60"/>
                <a:gd name="T36" fmla="*/ 2 w 83"/>
                <a:gd name="T37" fmla="*/ 20 h 60"/>
                <a:gd name="T38" fmla="*/ 3 w 83"/>
                <a:gd name="T39" fmla="*/ 20 h 60"/>
                <a:gd name="T40" fmla="*/ 6 w 83"/>
                <a:gd name="T41" fmla="*/ 20 h 60"/>
                <a:gd name="T42" fmla="*/ 6 w 83"/>
                <a:gd name="T43" fmla="*/ 17 h 60"/>
                <a:gd name="T44" fmla="*/ 6 w 83"/>
                <a:gd name="T45" fmla="*/ 15 h 60"/>
                <a:gd name="T46" fmla="*/ 16 w 83"/>
                <a:gd name="T47" fmla="*/ 15 h 60"/>
                <a:gd name="T48" fmla="*/ 14 w 83"/>
                <a:gd name="T49" fmla="*/ 16 h 60"/>
                <a:gd name="T50" fmla="*/ 12 w 83"/>
                <a:gd name="T51" fmla="*/ 17 h 60"/>
                <a:gd name="T52" fmla="*/ 11 w 83"/>
                <a:gd name="T53" fmla="*/ 20 h 60"/>
                <a:gd name="T54" fmla="*/ 11 w 83"/>
                <a:gd name="T55" fmla="*/ 55 h 60"/>
                <a:gd name="T56" fmla="*/ 12 w 83"/>
                <a:gd name="T57" fmla="*/ 58 h 60"/>
                <a:gd name="T58" fmla="*/ 14 w 83"/>
                <a:gd name="T59" fmla="*/ 60 h 60"/>
                <a:gd name="T60" fmla="*/ 70 w 83"/>
                <a:gd name="T61" fmla="*/ 60 h 60"/>
                <a:gd name="T62" fmla="*/ 71 w 83"/>
                <a:gd name="T63" fmla="*/ 58 h 60"/>
                <a:gd name="T64" fmla="*/ 72 w 83"/>
                <a:gd name="T65" fmla="*/ 55 h 60"/>
                <a:gd name="T66" fmla="*/ 72 w 83"/>
                <a:gd name="T67" fmla="*/ 46 h 60"/>
                <a:gd name="T68" fmla="*/ 79 w 83"/>
                <a:gd name="T69" fmla="*/ 49 h 60"/>
                <a:gd name="T70" fmla="*/ 80 w 83"/>
                <a:gd name="T71" fmla="*/ 49 h 60"/>
                <a:gd name="T72" fmla="*/ 82 w 83"/>
                <a:gd name="T73" fmla="*/ 49 h 60"/>
                <a:gd name="T74" fmla="*/ 82 w 83"/>
                <a:gd name="T75" fmla="*/ 47 h 60"/>
                <a:gd name="T76" fmla="*/ 83 w 83"/>
                <a:gd name="T77" fmla="*/ 46 h 60"/>
                <a:gd name="T78" fmla="*/ 83 w 83"/>
                <a:gd name="T79" fmla="*/ 29 h 60"/>
                <a:gd name="T80" fmla="*/ 82 w 83"/>
                <a:gd name="T81" fmla="*/ 28 h 60"/>
                <a:gd name="T82" fmla="*/ 82 w 83"/>
                <a:gd name="T83" fmla="*/ 28 h 60"/>
                <a:gd name="T84" fmla="*/ 57 w 83"/>
                <a:gd name="T85" fmla="*/ 51 h 60"/>
                <a:gd name="T86" fmla="*/ 21 w 83"/>
                <a:gd name="T87" fmla="*/ 51 h 60"/>
                <a:gd name="T88" fmla="*/ 21 w 83"/>
                <a:gd name="T89" fmla="*/ 25 h 60"/>
                <a:gd name="T90" fmla="*/ 57 w 83"/>
                <a:gd name="T91" fmla="*/ 25 h 60"/>
                <a:gd name="T92" fmla="*/ 57 w 83"/>
                <a:gd name="T93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" h="60">
                  <a:moveTo>
                    <a:pt x="82" y="28"/>
                  </a:moveTo>
                  <a:lnTo>
                    <a:pt x="80" y="26"/>
                  </a:lnTo>
                  <a:lnTo>
                    <a:pt x="79" y="26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67" y="15"/>
                  </a:lnTo>
                  <a:lnTo>
                    <a:pt x="52" y="15"/>
                  </a:lnTo>
                  <a:lnTo>
                    <a:pt x="52" y="9"/>
                  </a:lnTo>
                  <a:lnTo>
                    <a:pt x="37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16" y="15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11" y="20"/>
                  </a:lnTo>
                  <a:lnTo>
                    <a:pt x="11" y="55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70" y="60"/>
                  </a:lnTo>
                  <a:lnTo>
                    <a:pt x="71" y="58"/>
                  </a:lnTo>
                  <a:lnTo>
                    <a:pt x="72" y="55"/>
                  </a:lnTo>
                  <a:lnTo>
                    <a:pt x="72" y="46"/>
                  </a:lnTo>
                  <a:lnTo>
                    <a:pt x="79" y="49"/>
                  </a:lnTo>
                  <a:lnTo>
                    <a:pt x="80" y="49"/>
                  </a:lnTo>
                  <a:lnTo>
                    <a:pt x="82" y="49"/>
                  </a:lnTo>
                  <a:lnTo>
                    <a:pt x="82" y="47"/>
                  </a:lnTo>
                  <a:lnTo>
                    <a:pt x="83" y="46"/>
                  </a:lnTo>
                  <a:lnTo>
                    <a:pt x="83" y="29"/>
                  </a:lnTo>
                  <a:lnTo>
                    <a:pt x="82" y="28"/>
                  </a:lnTo>
                  <a:lnTo>
                    <a:pt x="82" y="28"/>
                  </a:lnTo>
                  <a:close/>
                  <a:moveTo>
                    <a:pt x="57" y="51"/>
                  </a:moveTo>
                  <a:lnTo>
                    <a:pt x="21" y="51"/>
                  </a:lnTo>
                  <a:lnTo>
                    <a:pt x="21" y="25"/>
                  </a:lnTo>
                  <a:lnTo>
                    <a:pt x="57" y="25"/>
                  </a:lnTo>
                  <a:lnTo>
                    <a:pt x="57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93" name="그룹 492"/>
          <p:cNvGrpSpPr/>
          <p:nvPr/>
        </p:nvGrpSpPr>
        <p:grpSpPr>
          <a:xfrm>
            <a:off x="2801145" y="3268796"/>
            <a:ext cx="142875" cy="142875"/>
            <a:chOff x="5707063" y="2717801"/>
            <a:chExt cx="128588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94" name="Freeform 368"/>
            <p:cNvSpPr>
              <a:spLocks/>
            </p:cNvSpPr>
            <p:nvPr/>
          </p:nvSpPr>
          <p:spPr bwMode="auto">
            <a:xfrm>
              <a:off x="5748338" y="2768601"/>
              <a:ext cx="50800" cy="50800"/>
            </a:xfrm>
            <a:custGeom>
              <a:avLst/>
              <a:gdLst>
                <a:gd name="T0" fmla="*/ 4 w 32"/>
                <a:gd name="T1" fmla="*/ 31 h 32"/>
                <a:gd name="T2" fmla="*/ 30 w 32"/>
                <a:gd name="T3" fmla="*/ 18 h 32"/>
                <a:gd name="T4" fmla="*/ 32 w 32"/>
                <a:gd name="T5" fmla="*/ 17 h 32"/>
                <a:gd name="T6" fmla="*/ 32 w 32"/>
                <a:gd name="T7" fmla="*/ 15 h 32"/>
                <a:gd name="T8" fmla="*/ 30 w 32"/>
                <a:gd name="T9" fmla="*/ 14 h 32"/>
                <a:gd name="T10" fmla="*/ 4 w 32"/>
                <a:gd name="T11" fmla="*/ 1 h 32"/>
                <a:gd name="T12" fmla="*/ 1 w 32"/>
                <a:gd name="T13" fmla="*/ 0 h 32"/>
                <a:gd name="T14" fmla="*/ 0 w 32"/>
                <a:gd name="T15" fmla="*/ 1 h 32"/>
                <a:gd name="T16" fmla="*/ 0 w 32"/>
                <a:gd name="T17" fmla="*/ 4 h 32"/>
                <a:gd name="T18" fmla="*/ 0 w 32"/>
                <a:gd name="T19" fmla="*/ 29 h 32"/>
                <a:gd name="T20" fmla="*/ 0 w 32"/>
                <a:gd name="T21" fmla="*/ 31 h 32"/>
                <a:gd name="T22" fmla="*/ 1 w 32"/>
                <a:gd name="T23" fmla="*/ 32 h 32"/>
                <a:gd name="T24" fmla="*/ 4 w 32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4" y="31"/>
                  </a:moveTo>
                  <a:lnTo>
                    <a:pt x="30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0" y="14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4" y="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369"/>
            <p:cNvSpPr>
              <a:spLocks noEditPoints="1"/>
            </p:cNvSpPr>
            <p:nvPr/>
          </p:nvSpPr>
          <p:spPr bwMode="auto">
            <a:xfrm>
              <a:off x="5707063" y="2717801"/>
              <a:ext cx="128588" cy="128588"/>
            </a:xfrm>
            <a:custGeom>
              <a:avLst/>
              <a:gdLst>
                <a:gd name="T0" fmla="*/ 74 w 81"/>
                <a:gd name="T1" fmla="*/ 0 h 81"/>
                <a:gd name="T2" fmla="*/ 7 w 81"/>
                <a:gd name="T3" fmla="*/ 0 h 81"/>
                <a:gd name="T4" fmla="*/ 5 w 81"/>
                <a:gd name="T5" fmla="*/ 0 h 81"/>
                <a:gd name="T6" fmla="*/ 2 w 81"/>
                <a:gd name="T7" fmla="*/ 2 h 81"/>
                <a:gd name="T8" fmla="*/ 1 w 81"/>
                <a:gd name="T9" fmla="*/ 4 h 81"/>
                <a:gd name="T10" fmla="*/ 0 w 81"/>
                <a:gd name="T11" fmla="*/ 7 h 81"/>
                <a:gd name="T12" fmla="*/ 0 w 81"/>
                <a:gd name="T13" fmla="*/ 74 h 81"/>
                <a:gd name="T14" fmla="*/ 1 w 81"/>
                <a:gd name="T15" fmla="*/ 76 h 81"/>
                <a:gd name="T16" fmla="*/ 2 w 81"/>
                <a:gd name="T17" fmla="*/ 79 h 81"/>
                <a:gd name="T18" fmla="*/ 5 w 81"/>
                <a:gd name="T19" fmla="*/ 80 h 81"/>
                <a:gd name="T20" fmla="*/ 7 w 81"/>
                <a:gd name="T21" fmla="*/ 81 h 81"/>
                <a:gd name="T22" fmla="*/ 74 w 81"/>
                <a:gd name="T23" fmla="*/ 81 h 81"/>
                <a:gd name="T24" fmla="*/ 77 w 81"/>
                <a:gd name="T25" fmla="*/ 80 h 81"/>
                <a:gd name="T26" fmla="*/ 79 w 81"/>
                <a:gd name="T27" fmla="*/ 79 h 81"/>
                <a:gd name="T28" fmla="*/ 81 w 81"/>
                <a:gd name="T29" fmla="*/ 76 h 81"/>
                <a:gd name="T30" fmla="*/ 81 w 81"/>
                <a:gd name="T31" fmla="*/ 74 h 81"/>
                <a:gd name="T32" fmla="*/ 81 w 81"/>
                <a:gd name="T33" fmla="*/ 7 h 81"/>
                <a:gd name="T34" fmla="*/ 81 w 81"/>
                <a:gd name="T35" fmla="*/ 4 h 81"/>
                <a:gd name="T36" fmla="*/ 79 w 81"/>
                <a:gd name="T37" fmla="*/ 2 h 81"/>
                <a:gd name="T38" fmla="*/ 77 w 81"/>
                <a:gd name="T39" fmla="*/ 0 h 81"/>
                <a:gd name="T40" fmla="*/ 74 w 81"/>
                <a:gd name="T41" fmla="*/ 0 h 81"/>
                <a:gd name="T42" fmla="*/ 51 w 81"/>
                <a:gd name="T43" fmla="*/ 4 h 81"/>
                <a:gd name="T44" fmla="*/ 56 w 81"/>
                <a:gd name="T45" fmla="*/ 15 h 81"/>
                <a:gd name="T46" fmla="*/ 45 w 81"/>
                <a:gd name="T47" fmla="*/ 15 h 81"/>
                <a:gd name="T48" fmla="*/ 40 w 81"/>
                <a:gd name="T49" fmla="*/ 4 h 81"/>
                <a:gd name="T50" fmla="*/ 51 w 81"/>
                <a:gd name="T51" fmla="*/ 4 h 81"/>
                <a:gd name="T52" fmla="*/ 31 w 81"/>
                <a:gd name="T53" fmla="*/ 4 h 81"/>
                <a:gd name="T54" fmla="*/ 35 w 81"/>
                <a:gd name="T55" fmla="*/ 15 h 81"/>
                <a:gd name="T56" fmla="*/ 26 w 81"/>
                <a:gd name="T57" fmla="*/ 15 h 81"/>
                <a:gd name="T58" fmla="*/ 20 w 81"/>
                <a:gd name="T59" fmla="*/ 4 h 81"/>
                <a:gd name="T60" fmla="*/ 31 w 81"/>
                <a:gd name="T61" fmla="*/ 4 h 81"/>
                <a:gd name="T62" fmla="*/ 5 w 81"/>
                <a:gd name="T63" fmla="*/ 7 h 81"/>
                <a:gd name="T64" fmla="*/ 6 w 81"/>
                <a:gd name="T65" fmla="*/ 6 h 81"/>
                <a:gd name="T66" fmla="*/ 7 w 81"/>
                <a:gd name="T67" fmla="*/ 4 h 81"/>
                <a:gd name="T68" fmla="*/ 10 w 81"/>
                <a:gd name="T69" fmla="*/ 4 h 81"/>
                <a:gd name="T70" fmla="*/ 15 w 81"/>
                <a:gd name="T71" fmla="*/ 15 h 81"/>
                <a:gd name="T72" fmla="*/ 5 w 81"/>
                <a:gd name="T73" fmla="*/ 15 h 81"/>
                <a:gd name="T74" fmla="*/ 5 w 81"/>
                <a:gd name="T75" fmla="*/ 7 h 81"/>
                <a:gd name="T76" fmla="*/ 77 w 81"/>
                <a:gd name="T77" fmla="*/ 74 h 81"/>
                <a:gd name="T78" fmla="*/ 75 w 81"/>
                <a:gd name="T79" fmla="*/ 75 h 81"/>
                <a:gd name="T80" fmla="*/ 74 w 81"/>
                <a:gd name="T81" fmla="*/ 76 h 81"/>
                <a:gd name="T82" fmla="*/ 7 w 81"/>
                <a:gd name="T83" fmla="*/ 76 h 81"/>
                <a:gd name="T84" fmla="*/ 6 w 81"/>
                <a:gd name="T85" fmla="*/ 75 h 81"/>
                <a:gd name="T86" fmla="*/ 5 w 81"/>
                <a:gd name="T87" fmla="*/ 74 h 81"/>
                <a:gd name="T88" fmla="*/ 5 w 81"/>
                <a:gd name="T89" fmla="*/ 20 h 81"/>
                <a:gd name="T90" fmla="*/ 77 w 81"/>
                <a:gd name="T91" fmla="*/ 20 h 81"/>
                <a:gd name="T92" fmla="*/ 77 w 81"/>
                <a:gd name="T93" fmla="*/ 74 h 81"/>
                <a:gd name="T94" fmla="*/ 66 w 81"/>
                <a:gd name="T95" fmla="*/ 15 h 81"/>
                <a:gd name="T96" fmla="*/ 61 w 81"/>
                <a:gd name="T97" fmla="*/ 4 h 81"/>
                <a:gd name="T98" fmla="*/ 72 w 81"/>
                <a:gd name="T99" fmla="*/ 4 h 81"/>
                <a:gd name="T100" fmla="*/ 77 w 81"/>
                <a:gd name="T101" fmla="*/ 15 h 81"/>
                <a:gd name="T102" fmla="*/ 66 w 81"/>
                <a:gd name="T103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81">
                  <a:moveTo>
                    <a:pt x="74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7" y="81"/>
                  </a:lnTo>
                  <a:lnTo>
                    <a:pt x="74" y="81"/>
                  </a:lnTo>
                  <a:lnTo>
                    <a:pt x="77" y="80"/>
                  </a:lnTo>
                  <a:lnTo>
                    <a:pt x="79" y="79"/>
                  </a:lnTo>
                  <a:lnTo>
                    <a:pt x="81" y="76"/>
                  </a:lnTo>
                  <a:lnTo>
                    <a:pt x="81" y="74"/>
                  </a:lnTo>
                  <a:lnTo>
                    <a:pt x="81" y="7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4" y="0"/>
                  </a:lnTo>
                  <a:close/>
                  <a:moveTo>
                    <a:pt x="51" y="4"/>
                  </a:moveTo>
                  <a:lnTo>
                    <a:pt x="56" y="15"/>
                  </a:lnTo>
                  <a:lnTo>
                    <a:pt x="45" y="15"/>
                  </a:lnTo>
                  <a:lnTo>
                    <a:pt x="40" y="4"/>
                  </a:lnTo>
                  <a:lnTo>
                    <a:pt x="51" y="4"/>
                  </a:lnTo>
                  <a:close/>
                  <a:moveTo>
                    <a:pt x="31" y="4"/>
                  </a:moveTo>
                  <a:lnTo>
                    <a:pt x="35" y="15"/>
                  </a:lnTo>
                  <a:lnTo>
                    <a:pt x="26" y="15"/>
                  </a:lnTo>
                  <a:lnTo>
                    <a:pt x="20" y="4"/>
                  </a:lnTo>
                  <a:lnTo>
                    <a:pt x="31" y="4"/>
                  </a:lnTo>
                  <a:close/>
                  <a:moveTo>
                    <a:pt x="5" y="7"/>
                  </a:moveTo>
                  <a:lnTo>
                    <a:pt x="6" y="6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5" y="7"/>
                  </a:lnTo>
                  <a:close/>
                  <a:moveTo>
                    <a:pt x="77" y="74"/>
                  </a:moveTo>
                  <a:lnTo>
                    <a:pt x="75" y="75"/>
                  </a:lnTo>
                  <a:lnTo>
                    <a:pt x="74" y="76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5" y="74"/>
                  </a:lnTo>
                  <a:lnTo>
                    <a:pt x="5" y="20"/>
                  </a:lnTo>
                  <a:lnTo>
                    <a:pt x="77" y="20"/>
                  </a:lnTo>
                  <a:lnTo>
                    <a:pt x="77" y="74"/>
                  </a:lnTo>
                  <a:close/>
                  <a:moveTo>
                    <a:pt x="66" y="15"/>
                  </a:moveTo>
                  <a:lnTo>
                    <a:pt x="61" y="4"/>
                  </a:lnTo>
                  <a:lnTo>
                    <a:pt x="72" y="4"/>
                  </a:lnTo>
                  <a:lnTo>
                    <a:pt x="77" y="15"/>
                  </a:lnTo>
                  <a:lnTo>
                    <a:pt x="66" y="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96" name="그룹 495"/>
          <p:cNvGrpSpPr/>
          <p:nvPr/>
        </p:nvGrpSpPr>
        <p:grpSpPr>
          <a:xfrm>
            <a:off x="4813779" y="3268789"/>
            <a:ext cx="125236" cy="142874"/>
            <a:chOff x="7518372" y="2717771"/>
            <a:chExt cx="112712" cy="1285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97" name="Freeform 370"/>
            <p:cNvSpPr>
              <a:spLocks noEditPoints="1"/>
            </p:cNvSpPr>
            <p:nvPr/>
          </p:nvSpPr>
          <p:spPr bwMode="auto">
            <a:xfrm>
              <a:off x="7518372" y="2717771"/>
              <a:ext cx="112712" cy="128586"/>
            </a:xfrm>
            <a:custGeom>
              <a:avLst/>
              <a:gdLst>
                <a:gd name="T0" fmla="*/ 5 w 71"/>
                <a:gd name="T1" fmla="*/ 0 h 81"/>
                <a:gd name="T2" fmla="*/ 0 w 71"/>
                <a:gd name="T3" fmla="*/ 2 h 81"/>
                <a:gd name="T4" fmla="*/ 0 w 71"/>
                <a:gd name="T5" fmla="*/ 76 h 81"/>
                <a:gd name="T6" fmla="*/ 3 w 71"/>
                <a:gd name="T7" fmla="*/ 80 h 81"/>
                <a:gd name="T8" fmla="*/ 65 w 71"/>
                <a:gd name="T9" fmla="*/ 81 h 81"/>
                <a:gd name="T10" fmla="*/ 71 w 71"/>
                <a:gd name="T11" fmla="*/ 79 h 81"/>
                <a:gd name="T12" fmla="*/ 71 w 71"/>
                <a:gd name="T13" fmla="*/ 4 h 81"/>
                <a:gd name="T14" fmla="*/ 68 w 71"/>
                <a:gd name="T15" fmla="*/ 0 h 81"/>
                <a:gd name="T16" fmla="*/ 8 w 71"/>
                <a:gd name="T17" fmla="*/ 4 h 81"/>
                <a:gd name="T18" fmla="*/ 11 w 71"/>
                <a:gd name="T19" fmla="*/ 7 h 81"/>
                <a:gd name="T20" fmla="*/ 8 w 71"/>
                <a:gd name="T21" fmla="*/ 9 h 81"/>
                <a:gd name="T22" fmla="*/ 5 w 71"/>
                <a:gd name="T23" fmla="*/ 7 h 81"/>
                <a:gd name="T24" fmla="*/ 8 w 71"/>
                <a:gd name="T25" fmla="*/ 4 h 81"/>
                <a:gd name="T26" fmla="*/ 35 w 71"/>
                <a:gd name="T27" fmla="*/ 61 h 81"/>
                <a:gd name="T28" fmla="*/ 30 w 71"/>
                <a:gd name="T29" fmla="*/ 68 h 81"/>
                <a:gd name="T30" fmla="*/ 28 w 71"/>
                <a:gd name="T31" fmla="*/ 72 h 81"/>
                <a:gd name="T32" fmla="*/ 25 w 71"/>
                <a:gd name="T33" fmla="*/ 75 h 81"/>
                <a:gd name="T34" fmla="*/ 17 w 71"/>
                <a:gd name="T35" fmla="*/ 76 h 81"/>
                <a:gd name="T36" fmla="*/ 11 w 71"/>
                <a:gd name="T37" fmla="*/ 75 h 81"/>
                <a:gd name="T38" fmla="*/ 7 w 71"/>
                <a:gd name="T39" fmla="*/ 71 h 81"/>
                <a:gd name="T40" fmla="*/ 5 w 71"/>
                <a:gd name="T41" fmla="*/ 64 h 81"/>
                <a:gd name="T42" fmla="*/ 7 w 71"/>
                <a:gd name="T43" fmla="*/ 58 h 81"/>
                <a:gd name="T44" fmla="*/ 12 w 71"/>
                <a:gd name="T45" fmla="*/ 53 h 81"/>
                <a:gd name="T46" fmla="*/ 12 w 71"/>
                <a:gd name="T47" fmla="*/ 46 h 81"/>
                <a:gd name="T48" fmla="*/ 11 w 71"/>
                <a:gd name="T49" fmla="*/ 36 h 81"/>
                <a:gd name="T50" fmla="*/ 22 w 71"/>
                <a:gd name="T51" fmla="*/ 13 h 81"/>
                <a:gd name="T52" fmla="*/ 48 w 71"/>
                <a:gd name="T53" fmla="*/ 13 h 81"/>
                <a:gd name="T54" fmla="*/ 62 w 71"/>
                <a:gd name="T55" fmla="*/ 36 h 81"/>
                <a:gd name="T56" fmla="*/ 48 w 71"/>
                <a:gd name="T57" fmla="*/ 58 h 81"/>
                <a:gd name="T58" fmla="*/ 65 w 71"/>
                <a:gd name="T59" fmla="*/ 74 h 81"/>
                <a:gd name="T60" fmla="*/ 64 w 71"/>
                <a:gd name="T61" fmla="*/ 76 h 81"/>
                <a:gd name="T62" fmla="*/ 62 w 71"/>
                <a:gd name="T63" fmla="*/ 74 h 81"/>
                <a:gd name="T64" fmla="*/ 62 w 71"/>
                <a:gd name="T65" fmla="*/ 67 h 81"/>
                <a:gd name="T66" fmla="*/ 65 w 71"/>
                <a:gd name="T67" fmla="*/ 67 h 81"/>
                <a:gd name="T68" fmla="*/ 65 w 71"/>
                <a:gd name="T69" fmla="*/ 74 h 81"/>
                <a:gd name="T70" fmla="*/ 62 w 71"/>
                <a:gd name="T71" fmla="*/ 9 h 81"/>
                <a:gd name="T72" fmla="*/ 62 w 71"/>
                <a:gd name="T73" fmla="*/ 6 h 81"/>
                <a:gd name="T74" fmla="*/ 65 w 71"/>
                <a:gd name="T75" fmla="*/ 6 h 81"/>
                <a:gd name="T76" fmla="*/ 65 w 71"/>
                <a:gd name="T77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81">
                  <a:moveTo>
                    <a:pt x="6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3" y="80"/>
                  </a:lnTo>
                  <a:lnTo>
                    <a:pt x="5" y="81"/>
                  </a:lnTo>
                  <a:lnTo>
                    <a:pt x="65" y="81"/>
                  </a:lnTo>
                  <a:lnTo>
                    <a:pt x="68" y="80"/>
                  </a:lnTo>
                  <a:lnTo>
                    <a:pt x="71" y="79"/>
                  </a:lnTo>
                  <a:lnTo>
                    <a:pt x="71" y="7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68" y="0"/>
                  </a:lnTo>
                  <a:lnTo>
                    <a:pt x="65" y="0"/>
                  </a:lnTo>
                  <a:close/>
                  <a:moveTo>
                    <a:pt x="8" y="4"/>
                  </a:moveTo>
                  <a:lnTo>
                    <a:pt x="9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8" y="4"/>
                  </a:lnTo>
                  <a:close/>
                  <a:moveTo>
                    <a:pt x="35" y="61"/>
                  </a:moveTo>
                  <a:lnTo>
                    <a:pt x="35" y="61"/>
                  </a:lnTo>
                  <a:lnTo>
                    <a:pt x="33" y="66"/>
                  </a:lnTo>
                  <a:lnTo>
                    <a:pt x="30" y="68"/>
                  </a:lnTo>
                  <a:lnTo>
                    <a:pt x="29" y="71"/>
                  </a:lnTo>
                  <a:lnTo>
                    <a:pt x="28" y="72"/>
                  </a:lnTo>
                  <a:lnTo>
                    <a:pt x="28" y="72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17" y="76"/>
                  </a:lnTo>
                  <a:lnTo>
                    <a:pt x="14" y="76"/>
                  </a:lnTo>
                  <a:lnTo>
                    <a:pt x="11" y="75"/>
                  </a:lnTo>
                  <a:lnTo>
                    <a:pt x="8" y="74"/>
                  </a:lnTo>
                  <a:lnTo>
                    <a:pt x="7" y="71"/>
                  </a:lnTo>
                  <a:lnTo>
                    <a:pt x="5" y="68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7" y="58"/>
                  </a:lnTo>
                  <a:lnTo>
                    <a:pt x="9" y="54"/>
                  </a:lnTo>
                  <a:lnTo>
                    <a:pt x="12" y="53"/>
                  </a:lnTo>
                  <a:lnTo>
                    <a:pt x="16" y="50"/>
                  </a:lnTo>
                  <a:lnTo>
                    <a:pt x="12" y="46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3" y="23"/>
                  </a:lnTo>
                  <a:lnTo>
                    <a:pt x="22" y="13"/>
                  </a:lnTo>
                  <a:lnTo>
                    <a:pt x="35" y="9"/>
                  </a:lnTo>
                  <a:lnTo>
                    <a:pt x="48" y="13"/>
                  </a:lnTo>
                  <a:lnTo>
                    <a:pt x="58" y="23"/>
                  </a:lnTo>
                  <a:lnTo>
                    <a:pt x="62" y="36"/>
                  </a:lnTo>
                  <a:lnTo>
                    <a:pt x="58" y="49"/>
                  </a:lnTo>
                  <a:lnTo>
                    <a:pt x="48" y="58"/>
                  </a:lnTo>
                  <a:lnTo>
                    <a:pt x="35" y="61"/>
                  </a:lnTo>
                  <a:close/>
                  <a:moveTo>
                    <a:pt x="65" y="74"/>
                  </a:moveTo>
                  <a:lnTo>
                    <a:pt x="65" y="75"/>
                  </a:lnTo>
                  <a:lnTo>
                    <a:pt x="64" y="76"/>
                  </a:lnTo>
                  <a:lnTo>
                    <a:pt x="62" y="75"/>
                  </a:lnTo>
                  <a:lnTo>
                    <a:pt x="62" y="74"/>
                  </a:lnTo>
                  <a:lnTo>
                    <a:pt x="62" y="68"/>
                  </a:lnTo>
                  <a:lnTo>
                    <a:pt x="62" y="67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5" y="68"/>
                  </a:lnTo>
                  <a:lnTo>
                    <a:pt x="65" y="74"/>
                  </a:lnTo>
                  <a:close/>
                  <a:moveTo>
                    <a:pt x="64" y="9"/>
                  </a:moveTo>
                  <a:lnTo>
                    <a:pt x="62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4" y="4"/>
                  </a:lnTo>
                  <a:lnTo>
                    <a:pt x="65" y="6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4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371"/>
            <p:cNvSpPr>
              <a:spLocks/>
            </p:cNvSpPr>
            <p:nvPr/>
          </p:nvSpPr>
          <p:spPr bwMode="auto">
            <a:xfrm>
              <a:off x="7566104" y="2765391"/>
              <a:ext cx="17463" cy="17463"/>
            </a:xfrm>
            <a:custGeom>
              <a:avLst/>
              <a:gdLst>
                <a:gd name="T0" fmla="*/ 5 w 11"/>
                <a:gd name="T1" fmla="*/ 0 h 11"/>
                <a:gd name="T2" fmla="*/ 3 w 11"/>
                <a:gd name="T3" fmla="*/ 0 h 11"/>
                <a:gd name="T4" fmla="*/ 1 w 11"/>
                <a:gd name="T5" fmla="*/ 3 h 11"/>
                <a:gd name="T6" fmla="*/ 0 w 11"/>
                <a:gd name="T7" fmla="*/ 6 h 11"/>
                <a:gd name="T8" fmla="*/ 1 w 11"/>
                <a:gd name="T9" fmla="*/ 8 h 11"/>
                <a:gd name="T10" fmla="*/ 3 w 11"/>
                <a:gd name="T11" fmla="*/ 10 h 11"/>
                <a:gd name="T12" fmla="*/ 5 w 11"/>
                <a:gd name="T13" fmla="*/ 11 h 11"/>
                <a:gd name="T14" fmla="*/ 8 w 11"/>
                <a:gd name="T15" fmla="*/ 10 h 11"/>
                <a:gd name="T16" fmla="*/ 11 w 11"/>
                <a:gd name="T17" fmla="*/ 8 h 11"/>
                <a:gd name="T18" fmla="*/ 11 w 11"/>
                <a:gd name="T19" fmla="*/ 6 h 11"/>
                <a:gd name="T20" fmla="*/ 11 w 11"/>
                <a:gd name="T21" fmla="*/ 3 h 11"/>
                <a:gd name="T22" fmla="*/ 8 w 11"/>
                <a:gd name="T23" fmla="*/ 0 h 11"/>
                <a:gd name="T24" fmla="*/ 5 w 11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8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372"/>
            <p:cNvSpPr>
              <a:spLocks/>
            </p:cNvSpPr>
            <p:nvPr/>
          </p:nvSpPr>
          <p:spPr bwMode="auto">
            <a:xfrm>
              <a:off x="7537451" y="2797176"/>
              <a:ext cx="33338" cy="31750"/>
            </a:xfrm>
            <a:custGeom>
              <a:avLst/>
              <a:gdLst>
                <a:gd name="T0" fmla="*/ 19 w 21"/>
                <a:gd name="T1" fmla="*/ 0 h 20"/>
                <a:gd name="T2" fmla="*/ 14 w 21"/>
                <a:gd name="T3" fmla="*/ 1 h 20"/>
                <a:gd name="T4" fmla="*/ 10 w 21"/>
                <a:gd name="T5" fmla="*/ 4 h 20"/>
                <a:gd name="T6" fmla="*/ 6 w 21"/>
                <a:gd name="T7" fmla="*/ 7 h 20"/>
                <a:gd name="T8" fmla="*/ 4 w 21"/>
                <a:gd name="T9" fmla="*/ 8 h 20"/>
                <a:gd name="T10" fmla="*/ 2 w 21"/>
                <a:gd name="T11" fmla="*/ 9 h 20"/>
                <a:gd name="T12" fmla="*/ 0 w 21"/>
                <a:gd name="T13" fmla="*/ 12 h 20"/>
                <a:gd name="T14" fmla="*/ 0 w 21"/>
                <a:gd name="T15" fmla="*/ 14 h 20"/>
                <a:gd name="T16" fmla="*/ 0 w 21"/>
                <a:gd name="T17" fmla="*/ 17 h 20"/>
                <a:gd name="T18" fmla="*/ 1 w 21"/>
                <a:gd name="T19" fmla="*/ 18 h 20"/>
                <a:gd name="T20" fmla="*/ 2 w 21"/>
                <a:gd name="T21" fmla="*/ 20 h 20"/>
                <a:gd name="T22" fmla="*/ 5 w 21"/>
                <a:gd name="T23" fmla="*/ 20 h 20"/>
                <a:gd name="T24" fmla="*/ 8 w 21"/>
                <a:gd name="T25" fmla="*/ 20 h 20"/>
                <a:gd name="T26" fmla="*/ 10 w 21"/>
                <a:gd name="T27" fmla="*/ 18 h 20"/>
                <a:gd name="T28" fmla="*/ 12 w 21"/>
                <a:gd name="T29" fmla="*/ 16 h 20"/>
                <a:gd name="T30" fmla="*/ 14 w 21"/>
                <a:gd name="T31" fmla="*/ 12 h 20"/>
                <a:gd name="T32" fmla="*/ 17 w 21"/>
                <a:gd name="T33" fmla="*/ 7 h 20"/>
                <a:gd name="T34" fmla="*/ 21 w 21"/>
                <a:gd name="T35" fmla="*/ 1 h 20"/>
                <a:gd name="T36" fmla="*/ 21 w 21"/>
                <a:gd name="T37" fmla="*/ 0 h 20"/>
                <a:gd name="T38" fmla="*/ 19 w 21"/>
                <a:gd name="T3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20">
                  <a:moveTo>
                    <a:pt x="19" y="0"/>
                  </a:moveTo>
                  <a:lnTo>
                    <a:pt x="14" y="1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5" y="20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7" y="7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0" name="Freeform 373"/>
          <p:cNvSpPr>
            <a:spLocks noEditPoints="1"/>
          </p:cNvSpPr>
          <p:nvPr/>
        </p:nvSpPr>
        <p:spPr bwMode="auto">
          <a:xfrm>
            <a:off x="4238711" y="3268796"/>
            <a:ext cx="142875" cy="134055"/>
          </a:xfrm>
          <a:custGeom>
            <a:avLst/>
            <a:gdLst>
              <a:gd name="T0" fmla="*/ 81 w 81"/>
              <a:gd name="T1" fmla="*/ 61 h 76"/>
              <a:gd name="T2" fmla="*/ 81 w 81"/>
              <a:gd name="T3" fmla="*/ 0 h 76"/>
              <a:gd name="T4" fmla="*/ 0 w 81"/>
              <a:gd name="T5" fmla="*/ 0 h 76"/>
              <a:gd name="T6" fmla="*/ 0 w 81"/>
              <a:gd name="T7" fmla="*/ 61 h 76"/>
              <a:gd name="T8" fmla="*/ 30 w 81"/>
              <a:gd name="T9" fmla="*/ 61 h 76"/>
              <a:gd name="T10" fmla="*/ 30 w 81"/>
              <a:gd name="T11" fmla="*/ 71 h 76"/>
              <a:gd name="T12" fmla="*/ 11 w 81"/>
              <a:gd name="T13" fmla="*/ 71 h 76"/>
              <a:gd name="T14" fmla="*/ 11 w 81"/>
              <a:gd name="T15" fmla="*/ 76 h 76"/>
              <a:gd name="T16" fmla="*/ 71 w 81"/>
              <a:gd name="T17" fmla="*/ 76 h 76"/>
              <a:gd name="T18" fmla="*/ 71 w 81"/>
              <a:gd name="T19" fmla="*/ 71 h 76"/>
              <a:gd name="T20" fmla="*/ 51 w 81"/>
              <a:gd name="T21" fmla="*/ 71 h 76"/>
              <a:gd name="T22" fmla="*/ 51 w 81"/>
              <a:gd name="T23" fmla="*/ 61 h 76"/>
              <a:gd name="T24" fmla="*/ 81 w 81"/>
              <a:gd name="T25" fmla="*/ 61 h 76"/>
              <a:gd name="T26" fmla="*/ 5 w 81"/>
              <a:gd name="T27" fmla="*/ 55 h 76"/>
              <a:gd name="T28" fmla="*/ 5 w 81"/>
              <a:gd name="T29" fmla="*/ 4 h 76"/>
              <a:gd name="T30" fmla="*/ 76 w 81"/>
              <a:gd name="T31" fmla="*/ 4 h 76"/>
              <a:gd name="T32" fmla="*/ 76 w 81"/>
              <a:gd name="T33" fmla="*/ 55 h 76"/>
              <a:gd name="T34" fmla="*/ 5 w 81"/>
              <a:gd name="T35" fmla="*/ 5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76">
                <a:moveTo>
                  <a:pt x="81" y="61"/>
                </a:moveTo>
                <a:lnTo>
                  <a:pt x="81" y="0"/>
                </a:lnTo>
                <a:lnTo>
                  <a:pt x="0" y="0"/>
                </a:lnTo>
                <a:lnTo>
                  <a:pt x="0" y="61"/>
                </a:lnTo>
                <a:lnTo>
                  <a:pt x="30" y="61"/>
                </a:lnTo>
                <a:lnTo>
                  <a:pt x="30" y="71"/>
                </a:lnTo>
                <a:lnTo>
                  <a:pt x="11" y="71"/>
                </a:lnTo>
                <a:lnTo>
                  <a:pt x="11" y="76"/>
                </a:lnTo>
                <a:lnTo>
                  <a:pt x="71" y="76"/>
                </a:lnTo>
                <a:lnTo>
                  <a:pt x="71" y="71"/>
                </a:lnTo>
                <a:lnTo>
                  <a:pt x="51" y="71"/>
                </a:lnTo>
                <a:lnTo>
                  <a:pt x="51" y="61"/>
                </a:lnTo>
                <a:lnTo>
                  <a:pt x="81" y="61"/>
                </a:lnTo>
                <a:close/>
                <a:moveTo>
                  <a:pt x="5" y="55"/>
                </a:moveTo>
                <a:lnTo>
                  <a:pt x="5" y="4"/>
                </a:lnTo>
                <a:lnTo>
                  <a:pt x="76" y="4"/>
                </a:lnTo>
                <a:lnTo>
                  <a:pt x="76" y="55"/>
                </a:lnTo>
                <a:lnTo>
                  <a:pt x="5" y="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01" name="그룹 500"/>
          <p:cNvGrpSpPr/>
          <p:nvPr/>
        </p:nvGrpSpPr>
        <p:grpSpPr>
          <a:xfrm>
            <a:off x="4524412" y="3268815"/>
            <a:ext cx="89959" cy="142876"/>
            <a:chOff x="7258008" y="2717820"/>
            <a:chExt cx="80963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2" name="Freeform 374"/>
            <p:cNvSpPr>
              <a:spLocks noEditPoints="1"/>
            </p:cNvSpPr>
            <p:nvPr/>
          </p:nvSpPr>
          <p:spPr bwMode="auto">
            <a:xfrm>
              <a:off x="7258008" y="2717820"/>
              <a:ext cx="80963" cy="128589"/>
            </a:xfrm>
            <a:custGeom>
              <a:avLst/>
              <a:gdLst>
                <a:gd name="T0" fmla="*/ 42 w 51"/>
                <a:gd name="T1" fmla="*/ 0 h 81"/>
                <a:gd name="T2" fmla="*/ 11 w 51"/>
                <a:gd name="T3" fmla="*/ 0 h 81"/>
                <a:gd name="T4" fmla="*/ 7 w 51"/>
                <a:gd name="T5" fmla="*/ 0 h 81"/>
                <a:gd name="T6" fmla="*/ 4 w 51"/>
                <a:gd name="T7" fmla="*/ 3 h 81"/>
                <a:gd name="T8" fmla="*/ 2 w 51"/>
                <a:gd name="T9" fmla="*/ 6 h 81"/>
                <a:gd name="T10" fmla="*/ 0 w 51"/>
                <a:gd name="T11" fmla="*/ 9 h 81"/>
                <a:gd name="T12" fmla="*/ 0 w 51"/>
                <a:gd name="T13" fmla="*/ 71 h 81"/>
                <a:gd name="T14" fmla="*/ 2 w 51"/>
                <a:gd name="T15" fmla="*/ 75 h 81"/>
                <a:gd name="T16" fmla="*/ 4 w 51"/>
                <a:gd name="T17" fmla="*/ 79 h 81"/>
                <a:gd name="T18" fmla="*/ 7 w 51"/>
                <a:gd name="T19" fmla="*/ 80 h 81"/>
                <a:gd name="T20" fmla="*/ 11 w 51"/>
                <a:gd name="T21" fmla="*/ 81 h 81"/>
                <a:gd name="T22" fmla="*/ 42 w 51"/>
                <a:gd name="T23" fmla="*/ 81 h 81"/>
                <a:gd name="T24" fmla="*/ 46 w 51"/>
                <a:gd name="T25" fmla="*/ 80 h 81"/>
                <a:gd name="T26" fmla="*/ 49 w 51"/>
                <a:gd name="T27" fmla="*/ 79 h 81"/>
                <a:gd name="T28" fmla="*/ 51 w 51"/>
                <a:gd name="T29" fmla="*/ 75 h 81"/>
                <a:gd name="T30" fmla="*/ 51 w 51"/>
                <a:gd name="T31" fmla="*/ 71 h 81"/>
                <a:gd name="T32" fmla="*/ 51 w 51"/>
                <a:gd name="T33" fmla="*/ 9 h 81"/>
                <a:gd name="T34" fmla="*/ 51 w 51"/>
                <a:gd name="T35" fmla="*/ 6 h 81"/>
                <a:gd name="T36" fmla="*/ 49 w 51"/>
                <a:gd name="T37" fmla="*/ 3 h 81"/>
                <a:gd name="T38" fmla="*/ 46 w 51"/>
                <a:gd name="T39" fmla="*/ 0 h 81"/>
                <a:gd name="T40" fmla="*/ 42 w 51"/>
                <a:gd name="T41" fmla="*/ 0 h 81"/>
                <a:gd name="T42" fmla="*/ 27 w 51"/>
                <a:gd name="T43" fmla="*/ 71 h 81"/>
                <a:gd name="T44" fmla="*/ 21 w 51"/>
                <a:gd name="T45" fmla="*/ 70 h 81"/>
                <a:gd name="T46" fmla="*/ 17 w 51"/>
                <a:gd name="T47" fmla="*/ 67 h 81"/>
                <a:gd name="T48" fmla="*/ 15 w 51"/>
                <a:gd name="T49" fmla="*/ 64 h 81"/>
                <a:gd name="T50" fmla="*/ 12 w 51"/>
                <a:gd name="T51" fmla="*/ 61 h 81"/>
                <a:gd name="T52" fmla="*/ 12 w 51"/>
                <a:gd name="T53" fmla="*/ 55 h 81"/>
                <a:gd name="T54" fmla="*/ 12 w 51"/>
                <a:gd name="T55" fmla="*/ 51 h 81"/>
                <a:gd name="T56" fmla="*/ 15 w 51"/>
                <a:gd name="T57" fmla="*/ 47 h 81"/>
                <a:gd name="T58" fmla="*/ 17 w 51"/>
                <a:gd name="T59" fmla="*/ 43 h 81"/>
                <a:gd name="T60" fmla="*/ 21 w 51"/>
                <a:gd name="T61" fmla="*/ 42 h 81"/>
                <a:gd name="T62" fmla="*/ 27 w 51"/>
                <a:gd name="T63" fmla="*/ 41 h 81"/>
                <a:gd name="T64" fmla="*/ 31 w 51"/>
                <a:gd name="T65" fmla="*/ 42 h 81"/>
                <a:gd name="T66" fmla="*/ 34 w 51"/>
                <a:gd name="T67" fmla="*/ 43 h 81"/>
                <a:gd name="T68" fmla="*/ 38 w 51"/>
                <a:gd name="T69" fmla="*/ 47 h 81"/>
                <a:gd name="T70" fmla="*/ 40 w 51"/>
                <a:gd name="T71" fmla="*/ 51 h 81"/>
                <a:gd name="T72" fmla="*/ 41 w 51"/>
                <a:gd name="T73" fmla="*/ 55 h 81"/>
                <a:gd name="T74" fmla="*/ 40 w 51"/>
                <a:gd name="T75" fmla="*/ 61 h 81"/>
                <a:gd name="T76" fmla="*/ 38 w 51"/>
                <a:gd name="T77" fmla="*/ 64 h 81"/>
                <a:gd name="T78" fmla="*/ 34 w 51"/>
                <a:gd name="T79" fmla="*/ 67 h 81"/>
                <a:gd name="T80" fmla="*/ 31 w 51"/>
                <a:gd name="T81" fmla="*/ 70 h 81"/>
                <a:gd name="T82" fmla="*/ 27 w 51"/>
                <a:gd name="T83" fmla="*/ 71 h 81"/>
                <a:gd name="T84" fmla="*/ 42 w 51"/>
                <a:gd name="T85" fmla="*/ 36 h 81"/>
                <a:gd name="T86" fmla="*/ 11 w 51"/>
                <a:gd name="T87" fmla="*/ 36 h 81"/>
                <a:gd name="T88" fmla="*/ 11 w 51"/>
                <a:gd name="T89" fmla="*/ 9 h 81"/>
                <a:gd name="T90" fmla="*/ 42 w 51"/>
                <a:gd name="T91" fmla="*/ 9 h 81"/>
                <a:gd name="T92" fmla="*/ 42 w 51"/>
                <a:gd name="T9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81">
                  <a:moveTo>
                    <a:pt x="42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71"/>
                  </a:lnTo>
                  <a:lnTo>
                    <a:pt x="2" y="75"/>
                  </a:lnTo>
                  <a:lnTo>
                    <a:pt x="4" y="79"/>
                  </a:lnTo>
                  <a:lnTo>
                    <a:pt x="7" y="80"/>
                  </a:lnTo>
                  <a:lnTo>
                    <a:pt x="11" y="81"/>
                  </a:lnTo>
                  <a:lnTo>
                    <a:pt x="42" y="81"/>
                  </a:lnTo>
                  <a:lnTo>
                    <a:pt x="46" y="80"/>
                  </a:lnTo>
                  <a:lnTo>
                    <a:pt x="49" y="79"/>
                  </a:lnTo>
                  <a:lnTo>
                    <a:pt x="51" y="75"/>
                  </a:lnTo>
                  <a:lnTo>
                    <a:pt x="51" y="71"/>
                  </a:lnTo>
                  <a:lnTo>
                    <a:pt x="51" y="9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0"/>
                  </a:lnTo>
                  <a:lnTo>
                    <a:pt x="42" y="0"/>
                  </a:lnTo>
                  <a:close/>
                  <a:moveTo>
                    <a:pt x="27" y="71"/>
                  </a:moveTo>
                  <a:lnTo>
                    <a:pt x="21" y="70"/>
                  </a:lnTo>
                  <a:lnTo>
                    <a:pt x="17" y="67"/>
                  </a:lnTo>
                  <a:lnTo>
                    <a:pt x="15" y="64"/>
                  </a:lnTo>
                  <a:lnTo>
                    <a:pt x="12" y="61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47"/>
                  </a:lnTo>
                  <a:lnTo>
                    <a:pt x="17" y="43"/>
                  </a:lnTo>
                  <a:lnTo>
                    <a:pt x="21" y="42"/>
                  </a:lnTo>
                  <a:lnTo>
                    <a:pt x="27" y="41"/>
                  </a:lnTo>
                  <a:lnTo>
                    <a:pt x="31" y="42"/>
                  </a:lnTo>
                  <a:lnTo>
                    <a:pt x="34" y="43"/>
                  </a:lnTo>
                  <a:lnTo>
                    <a:pt x="38" y="47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0" y="61"/>
                  </a:lnTo>
                  <a:lnTo>
                    <a:pt x="38" y="64"/>
                  </a:lnTo>
                  <a:lnTo>
                    <a:pt x="34" y="67"/>
                  </a:lnTo>
                  <a:lnTo>
                    <a:pt x="31" y="70"/>
                  </a:lnTo>
                  <a:lnTo>
                    <a:pt x="27" y="71"/>
                  </a:lnTo>
                  <a:close/>
                  <a:moveTo>
                    <a:pt x="42" y="36"/>
                  </a:moveTo>
                  <a:lnTo>
                    <a:pt x="11" y="36"/>
                  </a:lnTo>
                  <a:lnTo>
                    <a:pt x="11" y="9"/>
                  </a:lnTo>
                  <a:lnTo>
                    <a:pt x="42" y="9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375"/>
            <p:cNvSpPr>
              <a:spLocks/>
            </p:cNvSpPr>
            <p:nvPr/>
          </p:nvSpPr>
          <p:spPr bwMode="auto">
            <a:xfrm>
              <a:off x="7288213" y="2792413"/>
              <a:ext cx="23813" cy="25400"/>
            </a:xfrm>
            <a:custGeom>
              <a:avLst/>
              <a:gdLst>
                <a:gd name="T0" fmla="*/ 8 w 15"/>
                <a:gd name="T1" fmla="*/ 0 h 16"/>
                <a:gd name="T2" fmla="*/ 4 w 15"/>
                <a:gd name="T3" fmla="*/ 2 h 16"/>
                <a:gd name="T4" fmla="*/ 2 w 15"/>
                <a:gd name="T5" fmla="*/ 3 h 16"/>
                <a:gd name="T6" fmla="*/ 0 w 15"/>
                <a:gd name="T7" fmla="*/ 6 h 16"/>
                <a:gd name="T8" fmla="*/ 0 w 15"/>
                <a:gd name="T9" fmla="*/ 8 h 16"/>
                <a:gd name="T10" fmla="*/ 0 w 15"/>
                <a:gd name="T11" fmla="*/ 12 h 16"/>
                <a:gd name="T12" fmla="*/ 2 w 15"/>
                <a:gd name="T13" fmla="*/ 15 h 16"/>
                <a:gd name="T14" fmla="*/ 4 w 15"/>
                <a:gd name="T15" fmla="*/ 16 h 16"/>
                <a:gd name="T16" fmla="*/ 8 w 15"/>
                <a:gd name="T17" fmla="*/ 16 h 16"/>
                <a:gd name="T18" fmla="*/ 10 w 15"/>
                <a:gd name="T19" fmla="*/ 16 h 16"/>
                <a:gd name="T20" fmla="*/ 13 w 15"/>
                <a:gd name="T21" fmla="*/ 15 h 16"/>
                <a:gd name="T22" fmla="*/ 14 w 15"/>
                <a:gd name="T23" fmla="*/ 12 h 16"/>
                <a:gd name="T24" fmla="*/ 15 w 15"/>
                <a:gd name="T25" fmla="*/ 8 h 16"/>
                <a:gd name="T26" fmla="*/ 14 w 15"/>
                <a:gd name="T27" fmla="*/ 6 h 16"/>
                <a:gd name="T28" fmla="*/ 13 w 15"/>
                <a:gd name="T29" fmla="*/ 3 h 16"/>
                <a:gd name="T30" fmla="*/ 10 w 15"/>
                <a:gd name="T31" fmla="*/ 2 h 16"/>
                <a:gd name="T32" fmla="*/ 8 w 15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5" y="8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4" name="그룹 503"/>
          <p:cNvGrpSpPr/>
          <p:nvPr/>
        </p:nvGrpSpPr>
        <p:grpSpPr>
          <a:xfrm>
            <a:off x="5099446" y="3304092"/>
            <a:ext cx="146403" cy="107597"/>
            <a:chOff x="7775540" y="2749539"/>
            <a:chExt cx="131763" cy="9683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5" name="Freeform 376"/>
            <p:cNvSpPr>
              <a:spLocks noEditPoints="1"/>
            </p:cNvSpPr>
            <p:nvPr/>
          </p:nvSpPr>
          <p:spPr bwMode="auto">
            <a:xfrm>
              <a:off x="7775540" y="2749539"/>
              <a:ext cx="131763" cy="96837"/>
            </a:xfrm>
            <a:custGeom>
              <a:avLst/>
              <a:gdLst>
                <a:gd name="T0" fmla="*/ 67 w 83"/>
                <a:gd name="T1" fmla="*/ 0 h 61"/>
                <a:gd name="T2" fmla="*/ 16 w 83"/>
                <a:gd name="T3" fmla="*/ 0 h 61"/>
                <a:gd name="T4" fmla="*/ 0 w 83"/>
                <a:gd name="T5" fmla="*/ 35 h 61"/>
                <a:gd name="T6" fmla="*/ 0 w 83"/>
                <a:gd name="T7" fmla="*/ 61 h 61"/>
                <a:gd name="T8" fmla="*/ 83 w 83"/>
                <a:gd name="T9" fmla="*/ 61 h 61"/>
                <a:gd name="T10" fmla="*/ 83 w 83"/>
                <a:gd name="T11" fmla="*/ 35 h 61"/>
                <a:gd name="T12" fmla="*/ 67 w 83"/>
                <a:gd name="T13" fmla="*/ 0 h 61"/>
                <a:gd name="T14" fmla="*/ 78 w 83"/>
                <a:gd name="T15" fmla="*/ 56 h 61"/>
                <a:gd name="T16" fmla="*/ 6 w 83"/>
                <a:gd name="T17" fmla="*/ 56 h 61"/>
                <a:gd name="T18" fmla="*/ 6 w 83"/>
                <a:gd name="T19" fmla="*/ 41 h 61"/>
                <a:gd name="T20" fmla="*/ 78 w 83"/>
                <a:gd name="T21" fmla="*/ 41 h 61"/>
                <a:gd name="T22" fmla="*/ 78 w 83"/>
                <a:gd name="T23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61">
                  <a:moveTo>
                    <a:pt x="67" y="0"/>
                  </a:moveTo>
                  <a:lnTo>
                    <a:pt x="16" y="0"/>
                  </a:lnTo>
                  <a:lnTo>
                    <a:pt x="0" y="35"/>
                  </a:lnTo>
                  <a:lnTo>
                    <a:pt x="0" y="61"/>
                  </a:lnTo>
                  <a:lnTo>
                    <a:pt x="83" y="61"/>
                  </a:lnTo>
                  <a:lnTo>
                    <a:pt x="83" y="35"/>
                  </a:lnTo>
                  <a:lnTo>
                    <a:pt x="67" y="0"/>
                  </a:lnTo>
                  <a:close/>
                  <a:moveTo>
                    <a:pt x="78" y="56"/>
                  </a:moveTo>
                  <a:lnTo>
                    <a:pt x="6" y="56"/>
                  </a:lnTo>
                  <a:lnTo>
                    <a:pt x="6" y="41"/>
                  </a:lnTo>
                  <a:lnTo>
                    <a:pt x="78" y="41"/>
                  </a:lnTo>
                  <a:lnTo>
                    <a:pt x="78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Rectangle 377"/>
            <p:cNvSpPr>
              <a:spLocks noChangeArrowheads="1"/>
            </p:cNvSpPr>
            <p:nvPr/>
          </p:nvSpPr>
          <p:spPr bwMode="auto">
            <a:xfrm>
              <a:off x="7881938" y="2822576"/>
              <a:ext cx="793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7" name="Freeform 378"/>
          <p:cNvSpPr>
            <a:spLocks noEditPoints="1"/>
          </p:cNvSpPr>
          <p:nvPr/>
        </p:nvSpPr>
        <p:spPr bwMode="auto">
          <a:xfrm>
            <a:off x="2801145" y="3618045"/>
            <a:ext cx="142875" cy="81139"/>
          </a:xfrm>
          <a:custGeom>
            <a:avLst/>
            <a:gdLst>
              <a:gd name="T0" fmla="*/ 77 w 81"/>
              <a:gd name="T1" fmla="*/ 16 h 46"/>
              <a:gd name="T2" fmla="*/ 77 w 81"/>
              <a:gd name="T3" fmla="*/ 0 h 46"/>
              <a:gd name="T4" fmla="*/ 0 w 81"/>
              <a:gd name="T5" fmla="*/ 0 h 46"/>
              <a:gd name="T6" fmla="*/ 0 w 81"/>
              <a:gd name="T7" fmla="*/ 46 h 46"/>
              <a:gd name="T8" fmla="*/ 77 w 81"/>
              <a:gd name="T9" fmla="*/ 46 h 46"/>
              <a:gd name="T10" fmla="*/ 77 w 81"/>
              <a:gd name="T11" fmla="*/ 37 h 46"/>
              <a:gd name="T12" fmla="*/ 81 w 81"/>
              <a:gd name="T13" fmla="*/ 37 h 46"/>
              <a:gd name="T14" fmla="*/ 81 w 81"/>
              <a:gd name="T15" fmla="*/ 16 h 46"/>
              <a:gd name="T16" fmla="*/ 77 w 81"/>
              <a:gd name="T17" fmla="*/ 16 h 46"/>
              <a:gd name="T18" fmla="*/ 66 w 81"/>
              <a:gd name="T19" fmla="*/ 37 h 46"/>
              <a:gd name="T20" fmla="*/ 10 w 81"/>
              <a:gd name="T21" fmla="*/ 37 h 46"/>
              <a:gd name="T22" fmla="*/ 10 w 81"/>
              <a:gd name="T23" fmla="*/ 10 h 46"/>
              <a:gd name="T24" fmla="*/ 66 w 81"/>
              <a:gd name="T25" fmla="*/ 10 h 46"/>
              <a:gd name="T26" fmla="*/ 66 w 81"/>
              <a:gd name="T2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" h="46">
                <a:moveTo>
                  <a:pt x="77" y="16"/>
                </a:moveTo>
                <a:lnTo>
                  <a:pt x="77" y="0"/>
                </a:lnTo>
                <a:lnTo>
                  <a:pt x="0" y="0"/>
                </a:lnTo>
                <a:lnTo>
                  <a:pt x="0" y="46"/>
                </a:lnTo>
                <a:lnTo>
                  <a:pt x="77" y="46"/>
                </a:lnTo>
                <a:lnTo>
                  <a:pt x="77" y="37"/>
                </a:lnTo>
                <a:lnTo>
                  <a:pt x="81" y="37"/>
                </a:lnTo>
                <a:lnTo>
                  <a:pt x="81" y="16"/>
                </a:lnTo>
                <a:lnTo>
                  <a:pt x="77" y="16"/>
                </a:lnTo>
                <a:close/>
                <a:moveTo>
                  <a:pt x="66" y="37"/>
                </a:moveTo>
                <a:lnTo>
                  <a:pt x="10" y="37"/>
                </a:lnTo>
                <a:lnTo>
                  <a:pt x="10" y="10"/>
                </a:lnTo>
                <a:lnTo>
                  <a:pt x="66" y="10"/>
                </a:lnTo>
                <a:lnTo>
                  <a:pt x="66" y="3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08" name="그룹 507"/>
          <p:cNvGrpSpPr/>
          <p:nvPr/>
        </p:nvGrpSpPr>
        <p:grpSpPr>
          <a:xfrm>
            <a:off x="3088635" y="3618025"/>
            <a:ext cx="142875" cy="81139"/>
            <a:chOff x="5965804" y="3032108"/>
            <a:chExt cx="128588" cy="73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9" name="Freeform 379"/>
            <p:cNvSpPr>
              <a:spLocks noEditPoints="1"/>
            </p:cNvSpPr>
            <p:nvPr/>
          </p:nvSpPr>
          <p:spPr bwMode="auto">
            <a:xfrm>
              <a:off x="5965804" y="3032108"/>
              <a:ext cx="128588" cy="73025"/>
            </a:xfrm>
            <a:custGeom>
              <a:avLst/>
              <a:gdLst>
                <a:gd name="T0" fmla="*/ 76 w 81"/>
                <a:gd name="T1" fmla="*/ 16 h 46"/>
                <a:gd name="T2" fmla="*/ 76 w 81"/>
                <a:gd name="T3" fmla="*/ 0 h 46"/>
                <a:gd name="T4" fmla="*/ 0 w 81"/>
                <a:gd name="T5" fmla="*/ 0 h 46"/>
                <a:gd name="T6" fmla="*/ 0 w 81"/>
                <a:gd name="T7" fmla="*/ 46 h 46"/>
                <a:gd name="T8" fmla="*/ 76 w 81"/>
                <a:gd name="T9" fmla="*/ 46 h 46"/>
                <a:gd name="T10" fmla="*/ 76 w 81"/>
                <a:gd name="T11" fmla="*/ 37 h 46"/>
                <a:gd name="T12" fmla="*/ 81 w 81"/>
                <a:gd name="T13" fmla="*/ 37 h 46"/>
                <a:gd name="T14" fmla="*/ 81 w 81"/>
                <a:gd name="T15" fmla="*/ 16 h 46"/>
                <a:gd name="T16" fmla="*/ 76 w 81"/>
                <a:gd name="T17" fmla="*/ 16 h 46"/>
                <a:gd name="T18" fmla="*/ 66 w 81"/>
                <a:gd name="T19" fmla="*/ 37 h 46"/>
                <a:gd name="T20" fmla="*/ 11 w 81"/>
                <a:gd name="T21" fmla="*/ 37 h 46"/>
                <a:gd name="T22" fmla="*/ 11 w 81"/>
                <a:gd name="T23" fmla="*/ 10 h 46"/>
                <a:gd name="T24" fmla="*/ 66 w 81"/>
                <a:gd name="T25" fmla="*/ 10 h 46"/>
                <a:gd name="T26" fmla="*/ 66 w 81"/>
                <a:gd name="T2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6">
                  <a:moveTo>
                    <a:pt x="76" y="16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76" y="46"/>
                  </a:lnTo>
                  <a:lnTo>
                    <a:pt x="76" y="37"/>
                  </a:lnTo>
                  <a:lnTo>
                    <a:pt x="81" y="37"/>
                  </a:lnTo>
                  <a:lnTo>
                    <a:pt x="81" y="16"/>
                  </a:lnTo>
                  <a:lnTo>
                    <a:pt x="76" y="16"/>
                  </a:lnTo>
                  <a:close/>
                  <a:moveTo>
                    <a:pt x="66" y="37"/>
                  </a:moveTo>
                  <a:lnTo>
                    <a:pt x="11" y="37"/>
                  </a:lnTo>
                  <a:lnTo>
                    <a:pt x="11" y="10"/>
                  </a:lnTo>
                  <a:lnTo>
                    <a:pt x="66" y="10"/>
                  </a:lnTo>
                  <a:lnTo>
                    <a:pt x="66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380"/>
            <p:cNvSpPr>
              <a:spLocks/>
            </p:cNvSpPr>
            <p:nvPr/>
          </p:nvSpPr>
          <p:spPr bwMode="auto">
            <a:xfrm>
              <a:off x="5989638" y="3057526"/>
              <a:ext cx="49213" cy="23813"/>
            </a:xfrm>
            <a:custGeom>
              <a:avLst/>
              <a:gdLst>
                <a:gd name="T0" fmla="*/ 15 w 31"/>
                <a:gd name="T1" fmla="*/ 0 h 15"/>
                <a:gd name="T2" fmla="*/ 0 w 31"/>
                <a:gd name="T3" fmla="*/ 0 h 15"/>
                <a:gd name="T4" fmla="*/ 0 w 31"/>
                <a:gd name="T5" fmla="*/ 15 h 15"/>
                <a:gd name="T6" fmla="*/ 31 w 31"/>
                <a:gd name="T7" fmla="*/ 15 h 15"/>
                <a:gd name="T8" fmla="*/ 15 w 3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">
                  <a:moveTo>
                    <a:pt x="1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31" y="15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1" name="그룹 510"/>
          <p:cNvGrpSpPr/>
          <p:nvPr/>
        </p:nvGrpSpPr>
        <p:grpSpPr>
          <a:xfrm>
            <a:off x="3376131" y="3618025"/>
            <a:ext cx="144638" cy="81139"/>
            <a:chOff x="6224600" y="3032108"/>
            <a:chExt cx="130176" cy="73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2" name="Freeform 381"/>
            <p:cNvSpPr>
              <a:spLocks noEditPoints="1"/>
            </p:cNvSpPr>
            <p:nvPr/>
          </p:nvSpPr>
          <p:spPr bwMode="auto">
            <a:xfrm>
              <a:off x="6224600" y="3032108"/>
              <a:ext cx="130176" cy="73025"/>
            </a:xfrm>
            <a:custGeom>
              <a:avLst/>
              <a:gdLst>
                <a:gd name="T0" fmla="*/ 77 w 82"/>
                <a:gd name="T1" fmla="*/ 16 h 46"/>
                <a:gd name="T2" fmla="*/ 77 w 82"/>
                <a:gd name="T3" fmla="*/ 0 h 46"/>
                <a:gd name="T4" fmla="*/ 0 w 82"/>
                <a:gd name="T5" fmla="*/ 0 h 46"/>
                <a:gd name="T6" fmla="*/ 0 w 82"/>
                <a:gd name="T7" fmla="*/ 46 h 46"/>
                <a:gd name="T8" fmla="*/ 77 w 82"/>
                <a:gd name="T9" fmla="*/ 46 h 46"/>
                <a:gd name="T10" fmla="*/ 77 w 82"/>
                <a:gd name="T11" fmla="*/ 37 h 46"/>
                <a:gd name="T12" fmla="*/ 82 w 82"/>
                <a:gd name="T13" fmla="*/ 37 h 46"/>
                <a:gd name="T14" fmla="*/ 82 w 82"/>
                <a:gd name="T15" fmla="*/ 16 h 46"/>
                <a:gd name="T16" fmla="*/ 77 w 82"/>
                <a:gd name="T17" fmla="*/ 16 h 46"/>
                <a:gd name="T18" fmla="*/ 66 w 82"/>
                <a:gd name="T19" fmla="*/ 37 h 46"/>
                <a:gd name="T20" fmla="*/ 10 w 82"/>
                <a:gd name="T21" fmla="*/ 37 h 46"/>
                <a:gd name="T22" fmla="*/ 10 w 82"/>
                <a:gd name="T23" fmla="*/ 10 h 46"/>
                <a:gd name="T24" fmla="*/ 66 w 82"/>
                <a:gd name="T25" fmla="*/ 10 h 46"/>
                <a:gd name="T26" fmla="*/ 66 w 82"/>
                <a:gd name="T2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46">
                  <a:moveTo>
                    <a:pt x="77" y="16"/>
                  </a:moveTo>
                  <a:lnTo>
                    <a:pt x="7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77" y="46"/>
                  </a:lnTo>
                  <a:lnTo>
                    <a:pt x="77" y="37"/>
                  </a:lnTo>
                  <a:lnTo>
                    <a:pt x="82" y="37"/>
                  </a:lnTo>
                  <a:lnTo>
                    <a:pt x="82" y="16"/>
                  </a:lnTo>
                  <a:lnTo>
                    <a:pt x="77" y="16"/>
                  </a:lnTo>
                  <a:close/>
                  <a:moveTo>
                    <a:pt x="66" y="37"/>
                  </a:moveTo>
                  <a:lnTo>
                    <a:pt x="10" y="37"/>
                  </a:lnTo>
                  <a:lnTo>
                    <a:pt x="10" y="10"/>
                  </a:lnTo>
                  <a:lnTo>
                    <a:pt x="66" y="10"/>
                  </a:lnTo>
                  <a:lnTo>
                    <a:pt x="66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Rectangle 382"/>
            <p:cNvSpPr>
              <a:spLocks noChangeArrowheads="1"/>
            </p:cNvSpPr>
            <p:nvPr/>
          </p:nvSpPr>
          <p:spPr bwMode="auto">
            <a:xfrm>
              <a:off x="6248401" y="3057526"/>
              <a:ext cx="73025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3663729" y="3618025"/>
            <a:ext cx="142875" cy="81139"/>
            <a:chOff x="6483391" y="3032108"/>
            <a:chExt cx="128588" cy="73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5" name="Freeform 383"/>
            <p:cNvSpPr>
              <a:spLocks noEditPoints="1"/>
            </p:cNvSpPr>
            <p:nvPr/>
          </p:nvSpPr>
          <p:spPr bwMode="auto">
            <a:xfrm>
              <a:off x="6483391" y="3032108"/>
              <a:ext cx="128588" cy="73025"/>
            </a:xfrm>
            <a:custGeom>
              <a:avLst/>
              <a:gdLst>
                <a:gd name="T0" fmla="*/ 76 w 81"/>
                <a:gd name="T1" fmla="*/ 16 h 46"/>
                <a:gd name="T2" fmla="*/ 76 w 81"/>
                <a:gd name="T3" fmla="*/ 0 h 46"/>
                <a:gd name="T4" fmla="*/ 0 w 81"/>
                <a:gd name="T5" fmla="*/ 0 h 46"/>
                <a:gd name="T6" fmla="*/ 0 w 81"/>
                <a:gd name="T7" fmla="*/ 46 h 46"/>
                <a:gd name="T8" fmla="*/ 76 w 81"/>
                <a:gd name="T9" fmla="*/ 46 h 46"/>
                <a:gd name="T10" fmla="*/ 76 w 81"/>
                <a:gd name="T11" fmla="*/ 37 h 46"/>
                <a:gd name="T12" fmla="*/ 81 w 81"/>
                <a:gd name="T13" fmla="*/ 37 h 46"/>
                <a:gd name="T14" fmla="*/ 81 w 81"/>
                <a:gd name="T15" fmla="*/ 16 h 46"/>
                <a:gd name="T16" fmla="*/ 76 w 81"/>
                <a:gd name="T17" fmla="*/ 16 h 46"/>
                <a:gd name="T18" fmla="*/ 66 w 81"/>
                <a:gd name="T19" fmla="*/ 37 h 46"/>
                <a:gd name="T20" fmla="*/ 11 w 81"/>
                <a:gd name="T21" fmla="*/ 37 h 46"/>
                <a:gd name="T22" fmla="*/ 11 w 81"/>
                <a:gd name="T23" fmla="*/ 10 h 46"/>
                <a:gd name="T24" fmla="*/ 66 w 81"/>
                <a:gd name="T25" fmla="*/ 10 h 46"/>
                <a:gd name="T26" fmla="*/ 66 w 81"/>
                <a:gd name="T2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6">
                  <a:moveTo>
                    <a:pt x="76" y="16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76" y="46"/>
                  </a:lnTo>
                  <a:lnTo>
                    <a:pt x="76" y="37"/>
                  </a:lnTo>
                  <a:lnTo>
                    <a:pt x="81" y="37"/>
                  </a:lnTo>
                  <a:lnTo>
                    <a:pt x="81" y="16"/>
                  </a:lnTo>
                  <a:lnTo>
                    <a:pt x="76" y="16"/>
                  </a:lnTo>
                  <a:close/>
                  <a:moveTo>
                    <a:pt x="66" y="37"/>
                  </a:moveTo>
                  <a:lnTo>
                    <a:pt x="11" y="37"/>
                  </a:lnTo>
                  <a:lnTo>
                    <a:pt x="11" y="10"/>
                  </a:lnTo>
                  <a:lnTo>
                    <a:pt x="66" y="10"/>
                  </a:lnTo>
                  <a:lnTo>
                    <a:pt x="66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384"/>
            <p:cNvSpPr>
              <a:spLocks/>
            </p:cNvSpPr>
            <p:nvPr/>
          </p:nvSpPr>
          <p:spPr bwMode="auto">
            <a:xfrm>
              <a:off x="6507163" y="3057526"/>
              <a:ext cx="71438" cy="23813"/>
            </a:xfrm>
            <a:custGeom>
              <a:avLst/>
              <a:gdLst>
                <a:gd name="T0" fmla="*/ 26 w 45"/>
                <a:gd name="T1" fmla="*/ 15 h 15"/>
                <a:gd name="T2" fmla="*/ 45 w 45"/>
                <a:gd name="T3" fmla="*/ 0 h 15"/>
                <a:gd name="T4" fmla="*/ 26 w 45"/>
                <a:gd name="T5" fmla="*/ 5 h 15"/>
                <a:gd name="T6" fmla="*/ 20 w 45"/>
                <a:gd name="T7" fmla="*/ 0 h 15"/>
                <a:gd name="T8" fmla="*/ 0 w 45"/>
                <a:gd name="T9" fmla="*/ 15 h 15"/>
                <a:gd name="T10" fmla="*/ 20 w 45"/>
                <a:gd name="T11" fmla="*/ 10 h 15"/>
                <a:gd name="T12" fmla="*/ 26 w 4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">
                  <a:moveTo>
                    <a:pt x="26" y="15"/>
                  </a:moveTo>
                  <a:lnTo>
                    <a:pt x="45" y="0"/>
                  </a:lnTo>
                  <a:lnTo>
                    <a:pt x="26" y="5"/>
                  </a:lnTo>
                  <a:lnTo>
                    <a:pt x="20" y="0"/>
                  </a:lnTo>
                  <a:lnTo>
                    <a:pt x="0" y="15"/>
                  </a:lnTo>
                  <a:lnTo>
                    <a:pt x="20" y="10"/>
                  </a:lnTo>
                  <a:lnTo>
                    <a:pt x="26" y="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7" name="그룹 516"/>
          <p:cNvGrpSpPr/>
          <p:nvPr/>
        </p:nvGrpSpPr>
        <p:grpSpPr>
          <a:xfrm>
            <a:off x="4524487" y="3556308"/>
            <a:ext cx="127023" cy="142875"/>
            <a:chOff x="7258031" y="2976563"/>
            <a:chExt cx="114320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8" name="Freeform 385"/>
            <p:cNvSpPr>
              <a:spLocks/>
            </p:cNvSpPr>
            <p:nvPr/>
          </p:nvSpPr>
          <p:spPr bwMode="auto">
            <a:xfrm>
              <a:off x="7258031" y="2976563"/>
              <a:ext cx="17463" cy="128588"/>
            </a:xfrm>
            <a:custGeom>
              <a:avLst/>
              <a:gdLst>
                <a:gd name="T0" fmla="*/ 0 w 11"/>
                <a:gd name="T1" fmla="*/ 5 h 81"/>
                <a:gd name="T2" fmla="*/ 0 w 11"/>
                <a:gd name="T3" fmla="*/ 76 h 81"/>
                <a:gd name="T4" fmla="*/ 2 w 11"/>
                <a:gd name="T5" fmla="*/ 78 h 81"/>
                <a:gd name="T6" fmla="*/ 3 w 11"/>
                <a:gd name="T7" fmla="*/ 81 h 81"/>
                <a:gd name="T8" fmla="*/ 6 w 11"/>
                <a:gd name="T9" fmla="*/ 81 h 81"/>
                <a:gd name="T10" fmla="*/ 11 w 11"/>
                <a:gd name="T11" fmla="*/ 81 h 81"/>
                <a:gd name="T12" fmla="*/ 11 w 11"/>
                <a:gd name="T13" fmla="*/ 0 h 81"/>
                <a:gd name="T14" fmla="*/ 6 w 11"/>
                <a:gd name="T15" fmla="*/ 0 h 81"/>
                <a:gd name="T16" fmla="*/ 3 w 11"/>
                <a:gd name="T17" fmla="*/ 1 h 81"/>
                <a:gd name="T18" fmla="*/ 2 w 11"/>
                <a:gd name="T19" fmla="*/ 2 h 81"/>
                <a:gd name="T20" fmla="*/ 0 w 11"/>
                <a:gd name="T21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81">
                  <a:moveTo>
                    <a:pt x="0" y="5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3" y="81"/>
                  </a:lnTo>
                  <a:lnTo>
                    <a:pt x="6" y="81"/>
                  </a:lnTo>
                  <a:lnTo>
                    <a:pt x="11" y="81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386"/>
            <p:cNvSpPr>
              <a:spLocks noEditPoints="1"/>
            </p:cNvSpPr>
            <p:nvPr/>
          </p:nvSpPr>
          <p:spPr bwMode="auto">
            <a:xfrm>
              <a:off x="7283451" y="2976563"/>
              <a:ext cx="88900" cy="128588"/>
            </a:xfrm>
            <a:custGeom>
              <a:avLst/>
              <a:gdLst>
                <a:gd name="T0" fmla="*/ 0 w 56"/>
                <a:gd name="T1" fmla="*/ 0 h 81"/>
                <a:gd name="T2" fmla="*/ 0 w 56"/>
                <a:gd name="T3" fmla="*/ 81 h 81"/>
                <a:gd name="T4" fmla="*/ 56 w 56"/>
                <a:gd name="T5" fmla="*/ 81 h 81"/>
                <a:gd name="T6" fmla="*/ 56 w 56"/>
                <a:gd name="T7" fmla="*/ 0 h 81"/>
                <a:gd name="T8" fmla="*/ 0 w 56"/>
                <a:gd name="T9" fmla="*/ 0 h 81"/>
                <a:gd name="T10" fmla="*/ 41 w 56"/>
                <a:gd name="T11" fmla="*/ 30 h 81"/>
                <a:gd name="T12" fmla="*/ 21 w 56"/>
                <a:gd name="T13" fmla="*/ 30 h 81"/>
                <a:gd name="T14" fmla="*/ 21 w 56"/>
                <a:gd name="T15" fmla="*/ 15 h 81"/>
                <a:gd name="T16" fmla="*/ 41 w 56"/>
                <a:gd name="T17" fmla="*/ 15 h 81"/>
                <a:gd name="T18" fmla="*/ 41 w 56"/>
                <a:gd name="T19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81">
                  <a:moveTo>
                    <a:pt x="0" y="0"/>
                  </a:moveTo>
                  <a:lnTo>
                    <a:pt x="0" y="81"/>
                  </a:lnTo>
                  <a:lnTo>
                    <a:pt x="56" y="81"/>
                  </a:lnTo>
                  <a:lnTo>
                    <a:pt x="56" y="0"/>
                  </a:lnTo>
                  <a:lnTo>
                    <a:pt x="0" y="0"/>
                  </a:lnTo>
                  <a:close/>
                  <a:moveTo>
                    <a:pt x="41" y="30"/>
                  </a:moveTo>
                  <a:lnTo>
                    <a:pt x="21" y="30"/>
                  </a:lnTo>
                  <a:lnTo>
                    <a:pt x="21" y="15"/>
                  </a:lnTo>
                  <a:lnTo>
                    <a:pt x="41" y="15"/>
                  </a:lnTo>
                  <a:lnTo>
                    <a:pt x="41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0" name="Freeform 387"/>
          <p:cNvSpPr>
            <a:spLocks noEditPoints="1"/>
          </p:cNvSpPr>
          <p:nvPr/>
        </p:nvSpPr>
        <p:spPr bwMode="auto">
          <a:xfrm>
            <a:off x="4238711" y="3558073"/>
            <a:ext cx="134055" cy="142875"/>
          </a:xfrm>
          <a:custGeom>
            <a:avLst/>
            <a:gdLst>
              <a:gd name="T0" fmla="*/ 71 w 76"/>
              <a:gd name="T1" fmla="*/ 0 h 81"/>
              <a:gd name="T2" fmla="*/ 11 w 76"/>
              <a:gd name="T3" fmla="*/ 0 h 81"/>
              <a:gd name="T4" fmla="*/ 8 w 76"/>
              <a:gd name="T5" fmla="*/ 1 h 81"/>
              <a:gd name="T6" fmla="*/ 5 w 76"/>
              <a:gd name="T7" fmla="*/ 3 h 81"/>
              <a:gd name="T8" fmla="*/ 5 w 76"/>
              <a:gd name="T9" fmla="*/ 5 h 81"/>
              <a:gd name="T10" fmla="*/ 5 w 76"/>
              <a:gd name="T11" fmla="*/ 16 h 81"/>
              <a:gd name="T12" fmla="*/ 13 w 76"/>
              <a:gd name="T13" fmla="*/ 16 h 81"/>
              <a:gd name="T14" fmla="*/ 14 w 76"/>
              <a:gd name="T15" fmla="*/ 16 h 81"/>
              <a:gd name="T16" fmla="*/ 16 w 76"/>
              <a:gd name="T17" fmla="*/ 18 h 81"/>
              <a:gd name="T18" fmla="*/ 14 w 76"/>
              <a:gd name="T19" fmla="*/ 20 h 81"/>
              <a:gd name="T20" fmla="*/ 13 w 76"/>
              <a:gd name="T21" fmla="*/ 21 h 81"/>
              <a:gd name="T22" fmla="*/ 3 w 76"/>
              <a:gd name="T23" fmla="*/ 21 h 81"/>
              <a:gd name="T24" fmla="*/ 0 w 76"/>
              <a:gd name="T25" fmla="*/ 21 h 81"/>
              <a:gd name="T26" fmla="*/ 0 w 76"/>
              <a:gd name="T27" fmla="*/ 23 h 81"/>
              <a:gd name="T28" fmla="*/ 0 w 76"/>
              <a:gd name="T29" fmla="*/ 25 h 81"/>
              <a:gd name="T30" fmla="*/ 3 w 76"/>
              <a:gd name="T31" fmla="*/ 26 h 81"/>
              <a:gd name="T32" fmla="*/ 5 w 76"/>
              <a:gd name="T33" fmla="*/ 26 h 81"/>
              <a:gd name="T34" fmla="*/ 5 w 76"/>
              <a:gd name="T35" fmla="*/ 35 h 81"/>
              <a:gd name="T36" fmla="*/ 13 w 76"/>
              <a:gd name="T37" fmla="*/ 35 h 81"/>
              <a:gd name="T38" fmla="*/ 14 w 76"/>
              <a:gd name="T39" fmla="*/ 37 h 81"/>
              <a:gd name="T40" fmla="*/ 16 w 76"/>
              <a:gd name="T41" fmla="*/ 38 h 81"/>
              <a:gd name="T42" fmla="*/ 14 w 76"/>
              <a:gd name="T43" fmla="*/ 41 h 81"/>
              <a:gd name="T44" fmla="*/ 13 w 76"/>
              <a:gd name="T45" fmla="*/ 41 h 81"/>
              <a:gd name="T46" fmla="*/ 3 w 76"/>
              <a:gd name="T47" fmla="*/ 41 h 81"/>
              <a:gd name="T48" fmla="*/ 0 w 76"/>
              <a:gd name="T49" fmla="*/ 42 h 81"/>
              <a:gd name="T50" fmla="*/ 0 w 76"/>
              <a:gd name="T51" fmla="*/ 43 h 81"/>
              <a:gd name="T52" fmla="*/ 0 w 76"/>
              <a:gd name="T53" fmla="*/ 46 h 81"/>
              <a:gd name="T54" fmla="*/ 3 w 76"/>
              <a:gd name="T55" fmla="*/ 46 h 81"/>
              <a:gd name="T56" fmla="*/ 5 w 76"/>
              <a:gd name="T57" fmla="*/ 46 h 81"/>
              <a:gd name="T58" fmla="*/ 5 w 76"/>
              <a:gd name="T59" fmla="*/ 56 h 81"/>
              <a:gd name="T60" fmla="*/ 13 w 76"/>
              <a:gd name="T61" fmla="*/ 56 h 81"/>
              <a:gd name="T62" fmla="*/ 14 w 76"/>
              <a:gd name="T63" fmla="*/ 58 h 81"/>
              <a:gd name="T64" fmla="*/ 16 w 76"/>
              <a:gd name="T65" fmla="*/ 59 h 81"/>
              <a:gd name="T66" fmla="*/ 14 w 76"/>
              <a:gd name="T67" fmla="*/ 60 h 81"/>
              <a:gd name="T68" fmla="*/ 13 w 76"/>
              <a:gd name="T69" fmla="*/ 61 h 81"/>
              <a:gd name="T70" fmla="*/ 3 w 76"/>
              <a:gd name="T71" fmla="*/ 61 h 81"/>
              <a:gd name="T72" fmla="*/ 0 w 76"/>
              <a:gd name="T73" fmla="*/ 61 h 81"/>
              <a:gd name="T74" fmla="*/ 0 w 76"/>
              <a:gd name="T75" fmla="*/ 64 h 81"/>
              <a:gd name="T76" fmla="*/ 0 w 76"/>
              <a:gd name="T77" fmla="*/ 65 h 81"/>
              <a:gd name="T78" fmla="*/ 3 w 76"/>
              <a:gd name="T79" fmla="*/ 67 h 81"/>
              <a:gd name="T80" fmla="*/ 5 w 76"/>
              <a:gd name="T81" fmla="*/ 67 h 81"/>
              <a:gd name="T82" fmla="*/ 5 w 76"/>
              <a:gd name="T83" fmla="*/ 77 h 81"/>
              <a:gd name="T84" fmla="*/ 5 w 76"/>
              <a:gd name="T85" fmla="*/ 80 h 81"/>
              <a:gd name="T86" fmla="*/ 8 w 76"/>
              <a:gd name="T87" fmla="*/ 81 h 81"/>
              <a:gd name="T88" fmla="*/ 11 w 76"/>
              <a:gd name="T89" fmla="*/ 81 h 81"/>
              <a:gd name="T90" fmla="*/ 71 w 76"/>
              <a:gd name="T91" fmla="*/ 81 h 81"/>
              <a:gd name="T92" fmla="*/ 73 w 76"/>
              <a:gd name="T93" fmla="*/ 81 h 81"/>
              <a:gd name="T94" fmla="*/ 76 w 76"/>
              <a:gd name="T95" fmla="*/ 80 h 81"/>
              <a:gd name="T96" fmla="*/ 76 w 76"/>
              <a:gd name="T97" fmla="*/ 77 h 81"/>
              <a:gd name="T98" fmla="*/ 76 w 76"/>
              <a:gd name="T99" fmla="*/ 5 h 81"/>
              <a:gd name="T100" fmla="*/ 76 w 76"/>
              <a:gd name="T101" fmla="*/ 3 h 81"/>
              <a:gd name="T102" fmla="*/ 73 w 76"/>
              <a:gd name="T103" fmla="*/ 1 h 81"/>
              <a:gd name="T104" fmla="*/ 71 w 76"/>
              <a:gd name="T105" fmla="*/ 0 h 81"/>
              <a:gd name="T106" fmla="*/ 62 w 76"/>
              <a:gd name="T107" fmla="*/ 35 h 81"/>
              <a:gd name="T108" fmla="*/ 30 w 76"/>
              <a:gd name="T109" fmla="*/ 35 h 81"/>
              <a:gd name="T110" fmla="*/ 30 w 76"/>
              <a:gd name="T111" fmla="*/ 16 h 81"/>
              <a:gd name="T112" fmla="*/ 62 w 76"/>
              <a:gd name="T113" fmla="*/ 16 h 81"/>
              <a:gd name="T114" fmla="*/ 62 w 76"/>
              <a:gd name="T115" fmla="*/ 3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" h="81">
                <a:moveTo>
                  <a:pt x="71" y="0"/>
                </a:moveTo>
                <a:lnTo>
                  <a:pt x="11" y="0"/>
                </a:lnTo>
                <a:lnTo>
                  <a:pt x="8" y="1"/>
                </a:lnTo>
                <a:lnTo>
                  <a:pt x="5" y="3"/>
                </a:lnTo>
                <a:lnTo>
                  <a:pt x="5" y="5"/>
                </a:lnTo>
                <a:lnTo>
                  <a:pt x="5" y="16"/>
                </a:lnTo>
                <a:lnTo>
                  <a:pt x="13" y="16"/>
                </a:lnTo>
                <a:lnTo>
                  <a:pt x="14" y="16"/>
                </a:lnTo>
                <a:lnTo>
                  <a:pt x="16" y="18"/>
                </a:lnTo>
                <a:lnTo>
                  <a:pt x="14" y="20"/>
                </a:lnTo>
                <a:lnTo>
                  <a:pt x="13" y="21"/>
                </a:lnTo>
                <a:lnTo>
                  <a:pt x="3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3" y="26"/>
                </a:lnTo>
                <a:lnTo>
                  <a:pt x="5" y="26"/>
                </a:lnTo>
                <a:lnTo>
                  <a:pt x="5" y="35"/>
                </a:lnTo>
                <a:lnTo>
                  <a:pt x="13" y="35"/>
                </a:lnTo>
                <a:lnTo>
                  <a:pt x="14" y="37"/>
                </a:lnTo>
                <a:lnTo>
                  <a:pt x="16" y="38"/>
                </a:lnTo>
                <a:lnTo>
                  <a:pt x="14" y="41"/>
                </a:lnTo>
                <a:lnTo>
                  <a:pt x="13" y="41"/>
                </a:lnTo>
                <a:lnTo>
                  <a:pt x="3" y="41"/>
                </a:lnTo>
                <a:lnTo>
                  <a:pt x="0" y="42"/>
                </a:lnTo>
                <a:lnTo>
                  <a:pt x="0" y="43"/>
                </a:lnTo>
                <a:lnTo>
                  <a:pt x="0" y="46"/>
                </a:lnTo>
                <a:lnTo>
                  <a:pt x="3" y="46"/>
                </a:lnTo>
                <a:lnTo>
                  <a:pt x="5" y="46"/>
                </a:lnTo>
                <a:lnTo>
                  <a:pt x="5" y="56"/>
                </a:lnTo>
                <a:lnTo>
                  <a:pt x="13" y="56"/>
                </a:lnTo>
                <a:lnTo>
                  <a:pt x="14" y="58"/>
                </a:lnTo>
                <a:lnTo>
                  <a:pt x="16" y="59"/>
                </a:lnTo>
                <a:lnTo>
                  <a:pt x="14" y="60"/>
                </a:lnTo>
                <a:lnTo>
                  <a:pt x="13" y="61"/>
                </a:lnTo>
                <a:lnTo>
                  <a:pt x="3" y="61"/>
                </a:lnTo>
                <a:lnTo>
                  <a:pt x="0" y="61"/>
                </a:lnTo>
                <a:lnTo>
                  <a:pt x="0" y="64"/>
                </a:lnTo>
                <a:lnTo>
                  <a:pt x="0" y="65"/>
                </a:lnTo>
                <a:lnTo>
                  <a:pt x="3" y="67"/>
                </a:lnTo>
                <a:lnTo>
                  <a:pt x="5" y="67"/>
                </a:lnTo>
                <a:lnTo>
                  <a:pt x="5" y="77"/>
                </a:lnTo>
                <a:lnTo>
                  <a:pt x="5" y="80"/>
                </a:lnTo>
                <a:lnTo>
                  <a:pt x="8" y="81"/>
                </a:lnTo>
                <a:lnTo>
                  <a:pt x="11" y="81"/>
                </a:lnTo>
                <a:lnTo>
                  <a:pt x="71" y="81"/>
                </a:lnTo>
                <a:lnTo>
                  <a:pt x="73" y="81"/>
                </a:lnTo>
                <a:lnTo>
                  <a:pt x="76" y="80"/>
                </a:lnTo>
                <a:lnTo>
                  <a:pt x="76" y="77"/>
                </a:lnTo>
                <a:lnTo>
                  <a:pt x="76" y="5"/>
                </a:lnTo>
                <a:lnTo>
                  <a:pt x="76" y="3"/>
                </a:lnTo>
                <a:lnTo>
                  <a:pt x="73" y="1"/>
                </a:lnTo>
                <a:lnTo>
                  <a:pt x="71" y="0"/>
                </a:lnTo>
                <a:close/>
                <a:moveTo>
                  <a:pt x="62" y="35"/>
                </a:moveTo>
                <a:lnTo>
                  <a:pt x="30" y="35"/>
                </a:lnTo>
                <a:lnTo>
                  <a:pt x="30" y="16"/>
                </a:lnTo>
                <a:lnTo>
                  <a:pt x="62" y="16"/>
                </a:lnTo>
                <a:lnTo>
                  <a:pt x="62" y="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1" name="그룹 520"/>
          <p:cNvGrpSpPr/>
          <p:nvPr/>
        </p:nvGrpSpPr>
        <p:grpSpPr>
          <a:xfrm>
            <a:off x="3959997" y="3556312"/>
            <a:ext cx="135820" cy="142875"/>
            <a:chOff x="6750033" y="2976520"/>
            <a:chExt cx="122238" cy="1285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22" name="Freeform 388"/>
            <p:cNvSpPr>
              <a:spLocks noEditPoints="1"/>
            </p:cNvSpPr>
            <p:nvPr/>
          </p:nvSpPr>
          <p:spPr bwMode="auto">
            <a:xfrm>
              <a:off x="6750033" y="2976520"/>
              <a:ext cx="122238" cy="128586"/>
            </a:xfrm>
            <a:custGeom>
              <a:avLst/>
              <a:gdLst>
                <a:gd name="T0" fmla="*/ 72 w 77"/>
                <a:gd name="T1" fmla="*/ 0 h 81"/>
                <a:gd name="T2" fmla="*/ 5 w 77"/>
                <a:gd name="T3" fmla="*/ 0 h 81"/>
                <a:gd name="T4" fmla="*/ 2 w 77"/>
                <a:gd name="T5" fmla="*/ 1 h 81"/>
                <a:gd name="T6" fmla="*/ 1 w 77"/>
                <a:gd name="T7" fmla="*/ 2 h 81"/>
                <a:gd name="T8" fmla="*/ 0 w 77"/>
                <a:gd name="T9" fmla="*/ 5 h 81"/>
                <a:gd name="T10" fmla="*/ 0 w 77"/>
                <a:gd name="T11" fmla="*/ 72 h 81"/>
                <a:gd name="T12" fmla="*/ 1 w 77"/>
                <a:gd name="T13" fmla="*/ 74 h 81"/>
                <a:gd name="T14" fmla="*/ 2 w 77"/>
                <a:gd name="T15" fmla="*/ 76 h 81"/>
                <a:gd name="T16" fmla="*/ 5 w 77"/>
                <a:gd name="T17" fmla="*/ 76 h 81"/>
                <a:gd name="T18" fmla="*/ 10 w 77"/>
                <a:gd name="T19" fmla="*/ 76 h 81"/>
                <a:gd name="T20" fmla="*/ 11 w 77"/>
                <a:gd name="T21" fmla="*/ 78 h 81"/>
                <a:gd name="T22" fmla="*/ 13 w 77"/>
                <a:gd name="T23" fmla="*/ 81 h 81"/>
                <a:gd name="T24" fmla="*/ 15 w 77"/>
                <a:gd name="T25" fmla="*/ 81 h 81"/>
                <a:gd name="T26" fmla="*/ 18 w 77"/>
                <a:gd name="T27" fmla="*/ 81 h 81"/>
                <a:gd name="T28" fmla="*/ 19 w 77"/>
                <a:gd name="T29" fmla="*/ 78 h 81"/>
                <a:gd name="T30" fmla="*/ 21 w 77"/>
                <a:gd name="T31" fmla="*/ 76 h 81"/>
                <a:gd name="T32" fmla="*/ 56 w 77"/>
                <a:gd name="T33" fmla="*/ 76 h 81"/>
                <a:gd name="T34" fmla="*/ 57 w 77"/>
                <a:gd name="T35" fmla="*/ 78 h 81"/>
                <a:gd name="T36" fmla="*/ 59 w 77"/>
                <a:gd name="T37" fmla="*/ 81 h 81"/>
                <a:gd name="T38" fmla="*/ 61 w 77"/>
                <a:gd name="T39" fmla="*/ 81 h 81"/>
                <a:gd name="T40" fmla="*/ 64 w 77"/>
                <a:gd name="T41" fmla="*/ 81 h 81"/>
                <a:gd name="T42" fmla="*/ 65 w 77"/>
                <a:gd name="T43" fmla="*/ 78 h 81"/>
                <a:gd name="T44" fmla="*/ 66 w 77"/>
                <a:gd name="T45" fmla="*/ 76 h 81"/>
                <a:gd name="T46" fmla="*/ 72 w 77"/>
                <a:gd name="T47" fmla="*/ 76 h 81"/>
                <a:gd name="T48" fmla="*/ 74 w 77"/>
                <a:gd name="T49" fmla="*/ 76 h 81"/>
                <a:gd name="T50" fmla="*/ 76 w 77"/>
                <a:gd name="T51" fmla="*/ 74 h 81"/>
                <a:gd name="T52" fmla="*/ 77 w 77"/>
                <a:gd name="T53" fmla="*/ 72 h 81"/>
                <a:gd name="T54" fmla="*/ 77 w 77"/>
                <a:gd name="T55" fmla="*/ 5 h 81"/>
                <a:gd name="T56" fmla="*/ 76 w 77"/>
                <a:gd name="T57" fmla="*/ 2 h 81"/>
                <a:gd name="T58" fmla="*/ 74 w 77"/>
                <a:gd name="T59" fmla="*/ 1 h 81"/>
                <a:gd name="T60" fmla="*/ 72 w 77"/>
                <a:gd name="T61" fmla="*/ 0 h 81"/>
                <a:gd name="T62" fmla="*/ 66 w 77"/>
                <a:gd name="T63" fmla="*/ 66 h 81"/>
                <a:gd name="T64" fmla="*/ 10 w 77"/>
                <a:gd name="T65" fmla="*/ 66 h 81"/>
                <a:gd name="T66" fmla="*/ 10 w 77"/>
                <a:gd name="T67" fmla="*/ 40 h 81"/>
                <a:gd name="T68" fmla="*/ 66 w 77"/>
                <a:gd name="T69" fmla="*/ 40 h 81"/>
                <a:gd name="T70" fmla="*/ 66 w 77"/>
                <a:gd name="T71" fmla="*/ 66 h 81"/>
                <a:gd name="T72" fmla="*/ 66 w 77"/>
                <a:gd name="T73" fmla="*/ 35 h 81"/>
                <a:gd name="T74" fmla="*/ 10 w 77"/>
                <a:gd name="T75" fmla="*/ 35 h 81"/>
                <a:gd name="T76" fmla="*/ 10 w 77"/>
                <a:gd name="T77" fmla="*/ 10 h 81"/>
                <a:gd name="T78" fmla="*/ 66 w 77"/>
                <a:gd name="T79" fmla="*/ 10 h 81"/>
                <a:gd name="T80" fmla="*/ 66 w 77"/>
                <a:gd name="T81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1">
                  <a:moveTo>
                    <a:pt x="72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2" y="76"/>
                  </a:lnTo>
                  <a:lnTo>
                    <a:pt x="5" y="76"/>
                  </a:lnTo>
                  <a:lnTo>
                    <a:pt x="10" y="76"/>
                  </a:lnTo>
                  <a:lnTo>
                    <a:pt x="11" y="78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81"/>
                  </a:lnTo>
                  <a:lnTo>
                    <a:pt x="19" y="78"/>
                  </a:lnTo>
                  <a:lnTo>
                    <a:pt x="21" y="76"/>
                  </a:lnTo>
                  <a:lnTo>
                    <a:pt x="56" y="76"/>
                  </a:lnTo>
                  <a:lnTo>
                    <a:pt x="57" y="78"/>
                  </a:lnTo>
                  <a:lnTo>
                    <a:pt x="59" y="81"/>
                  </a:lnTo>
                  <a:lnTo>
                    <a:pt x="61" y="81"/>
                  </a:lnTo>
                  <a:lnTo>
                    <a:pt x="64" y="81"/>
                  </a:lnTo>
                  <a:lnTo>
                    <a:pt x="65" y="78"/>
                  </a:lnTo>
                  <a:lnTo>
                    <a:pt x="66" y="76"/>
                  </a:lnTo>
                  <a:lnTo>
                    <a:pt x="72" y="76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77" y="5"/>
                  </a:lnTo>
                  <a:lnTo>
                    <a:pt x="76" y="2"/>
                  </a:lnTo>
                  <a:lnTo>
                    <a:pt x="74" y="1"/>
                  </a:lnTo>
                  <a:lnTo>
                    <a:pt x="72" y="0"/>
                  </a:lnTo>
                  <a:close/>
                  <a:moveTo>
                    <a:pt x="66" y="66"/>
                  </a:moveTo>
                  <a:lnTo>
                    <a:pt x="10" y="66"/>
                  </a:lnTo>
                  <a:lnTo>
                    <a:pt x="10" y="40"/>
                  </a:lnTo>
                  <a:lnTo>
                    <a:pt x="66" y="40"/>
                  </a:lnTo>
                  <a:lnTo>
                    <a:pt x="66" y="66"/>
                  </a:lnTo>
                  <a:close/>
                  <a:moveTo>
                    <a:pt x="66" y="35"/>
                  </a:moveTo>
                  <a:lnTo>
                    <a:pt x="10" y="35"/>
                  </a:lnTo>
                  <a:lnTo>
                    <a:pt x="10" y="10"/>
                  </a:lnTo>
                  <a:lnTo>
                    <a:pt x="66" y="10"/>
                  </a:lnTo>
                  <a:lnTo>
                    <a:pt x="66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389"/>
            <p:cNvSpPr>
              <a:spLocks noEditPoints="1"/>
            </p:cNvSpPr>
            <p:nvPr/>
          </p:nvSpPr>
          <p:spPr bwMode="auto">
            <a:xfrm>
              <a:off x="6773845" y="3047951"/>
              <a:ext cx="73025" cy="25400"/>
            </a:xfrm>
            <a:custGeom>
              <a:avLst/>
              <a:gdLst>
                <a:gd name="T0" fmla="*/ 46 w 46"/>
                <a:gd name="T1" fmla="*/ 0 h 16"/>
                <a:gd name="T2" fmla="*/ 0 w 46"/>
                <a:gd name="T3" fmla="*/ 0 h 16"/>
                <a:gd name="T4" fmla="*/ 0 w 46"/>
                <a:gd name="T5" fmla="*/ 16 h 16"/>
                <a:gd name="T6" fmla="*/ 46 w 46"/>
                <a:gd name="T7" fmla="*/ 16 h 16"/>
                <a:gd name="T8" fmla="*/ 46 w 46"/>
                <a:gd name="T9" fmla="*/ 0 h 16"/>
                <a:gd name="T10" fmla="*/ 31 w 46"/>
                <a:gd name="T11" fmla="*/ 11 h 16"/>
                <a:gd name="T12" fmla="*/ 16 w 46"/>
                <a:gd name="T13" fmla="*/ 11 h 16"/>
                <a:gd name="T14" fmla="*/ 16 w 46"/>
                <a:gd name="T15" fmla="*/ 6 h 16"/>
                <a:gd name="T16" fmla="*/ 31 w 46"/>
                <a:gd name="T17" fmla="*/ 6 h 16"/>
                <a:gd name="T18" fmla="*/ 31 w 46"/>
                <a:gd name="T1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6" y="16"/>
                  </a:lnTo>
                  <a:lnTo>
                    <a:pt x="46" y="0"/>
                  </a:lnTo>
                  <a:close/>
                  <a:moveTo>
                    <a:pt x="31" y="11"/>
                  </a:moveTo>
                  <a:lnTo>
                    <a:pt x="16" y="11"/>
                  </a:lnTo>
                  <a:lnTo>
                    <a:pt x="16" y="6"/>
                  </a:lnTo>
                  <a:lnTo>
                    <a:pt x="31" y="6"/>
                  </a:lnTo>
                  <a:lnTo>
                    <a:pt x="31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390"/>
            <p:cNvSpPr>
              <a:spLocks noEditPoints="1"/>
            </p:cNvSpPr>
            <p:nvPr/>
          </p:nvSpPr>
          <p:spPr bwMode="auto">
            <a:xfrm>
              <a:off x="6773863" y="3000376"/>
              <a:ext cx="73025" cy="23813"/>
            </a:xfrm>
            <a:custGeom>
              <a:avLst/>
              <a:gdLst>
                <a:gd name="T0" fmla="*/ 46 w 46"/>
                <a:gd name="T1" fmla="*/ 0 h 15"/>
                <a:gd name="T2" fmla="*/ 0 w 46"/>
                <a:gd name="T3" fmla="*/ 0 h 15"/>
                <a:gd name="T4" fmla="*/ 0 w 46"/>
                <a:gd name="T5" fmla="*/ 15 h 15"/>
                <a:gd name="T6" fmla="*/ 46 w 46"/>
                <a:gd name="T7" fmla="*/ 15 h 15"/>
                <a:gd name="T8" fmla="*/ 46 w 46"/>
                <a:gd name="T9" fmla="*/ 0 h 15"/>
                <a:gd name="T10" fmla="*/ 31 w 46"/>
                <a:gd name="T11" fmla="*/ 11 h 15"/>
                <a:gd name="T12" fmla="*/ 16 w 46"/>
                <a:gd name="T13" fmla="*/ 11 h 15"/>
                <a:gd name="T14" fmla="*/ 16 w 46"/>
                <a:gd name="T15" fmla="*/ 6 h 15"/>
                <a:gd name="T16" fmla="*/ 31 w 46"/>
                <a:gd name="T17" fmla="*/ 6 h 15"/>
                <a:gd name="T18" fmla="*/ 31 w 46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5">
                  <a:moveTo>
                    <a:pt x="4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46" y="15"/>
                  </a:lnTo>
                  <a:lnTo>
                    <a:pt x="46" y="0"/>
                  </a:lnTo>
                  <a:close/>
                  <a:moveTo>
                    <a:pt x="31" y="11"/>
                  </a:moveTo>
                  <a:lnTo>
                    <a:pt x="16" y="11"/>
                  </a:lnTo>
                  <a:lnTo>
                    <a:pt x="16" y="6"/>
                  </a:lnTo>
                  <a:lnTo>
                    <a:pt x="31" y="6"/>
                  </a:lnTo>
                  <a:lnTo>
                    <a:pt x="31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5" name="Freeform 391"/>
          <p:cNvSpPr>
            <a:spLocks noEditPoints="1"/>
          </p:cNvSpPr>
          <p:nvPr/>
        </p:nvSpPr>
        <p:spPr bwMode="auto">
          <a:xfrm>
            <a:off x="4813737" y="3582767"/>
            <a:ext cx="142875" cy="116416"/>
          </a:xfrm>
          <a:custGeom>
            <a:avLst/>
            <a:gdLst>
              <a:gd name="T0" fmla="*/ 41 w 81"/>
              <a:gd name="T1" fmla="*/ 15 h 66"/>
              <a:gd name="T2" fmla="*/ 38 w 81"/>
              <a:gd name="T3" fmla="*/ 8 h 66"/>
              <a:gd name="T4" fmla="*/ 30 w 81"/>
              <a:gd name="T5" fmla="*/ 4 h 66"/>
              <a:gd name="T6" fmla="*/ 20 w 81"/>
              <a:gd name="T7" fmla="*/ 2 h 66"/>
              <a:gd name="T8" fmla="*/ 9 w 81"/>
              <a:gd name="T9" fmla="*/ 0 h 66"/>
              <a:gd name="T10" fmla="*/ 0 w 81"/>
              <a:gd name="T11" fmla="*/ 0 h 66"/>
              <a:gd name="T12" fmla="*/ 0 w 81"/>
              <a:gd name="T13" fmla="*/ 57 h 66"/>
              <a:gd name="T14" fmla="*/ 3 w 81"/>
              <a:gd name="T15" fmla="*/ 57 h 66"/>
              <a:gd name="T16" fmla="*/ 5 w 81"/>
              <a:gd name="T17" fmla="*/ 57 h 66"/>
              <a:gd name="T18" fmla="*/ 5 w 81"/>
              <a:gd name="T19" fmla="*/ 61 h 66"/>
              <a:gd name="T20" fmla="*/ 12 w 81"/>
              <a:gd name="T21" fmla="*/ 61 h 66"/>
              <a:gd name="T22" fmla="*/ 20 w 81"/>
              <a:gd name="T23" fmla="*/ 61 h 66"/>
              <a:gd name="T24" fmla="*/ 28 w 81"/>
              <a:gd name="T25" fmla="*/ 61 h 66"/>
              <a:gd name="T26" fmla="*/ 33 w 81"/>
              <a:gd name="T27" fmla="*/ 63 h 66"/>
              <a:gd name="T28" fmla="*/ 35 w 81"/>
              <a:gd name="T29" fmla="*/ 66 h 66"/>
              <a:gd name="T30" fmla="*/ 46 w 81"/>
              <a:gd name="T31" fmla="*/ 66 h 66"/>
              <a:gd name="T32" fmla="*/ 48 w 81"/>
              <a:gd name="T33" fmla="*/ 63 h 66"/>
              <a:gd name="T34" fmla="*/ 54 w 81"/>
              <a:gd name="T35" fmla="*/ 61 h 66"/>
              <a:gd name="T36" fmla="*/ 62 w 81"/>
              <a:gd name="T37" fmla="*/ 61 h 66"/>
              <a:gd name="T38" fmla="*/ 69 w 81"/>
              <a:gd name="T39" fmla="*/ 61 h 66"/>
              <a:gd name="T40" fmla="*/ 76 w 81"/>
              <a:gd name="T41" fmla="*/ 61 h 66"/>
              <a:gd name="T42" fmla="*/ 76 w 81"/>
              <a:gd name="T43" fmla="*/ 57 h 66"/>
              <a:gd name="T44" fmla="*/ 79 w 81"/>
              <a:gd name="T45" fmla="*/ 57 h 66"/>
              <a:gd name="T46" fmla="*/ 81 w 81"/>
              <a:gd name="T47" fmla="*/ 57 h 66"/>
              <a:gd name="T48" fmla="*/ 81 w 81"/>
              <a:gd name="T49" fmla="*/ 0 h 66"/>
              <a:gd name="T50" fmla="*/ 72 w 81"/>
              <a:gd name="T51" fmla="*/ 0 h 66"/>
              <a:gd name="T52" fmla="*/ 62 w 81"/>
              <a:gd name="T53" fmla="*/ 2 h 66"/>
              <a:gd name="T54" fmla="*/ 51 w 81"/>
              <a:gd name="T55" fmla="*/ 4 h 66"/>
              <a:gd name="T56" fmla="*/ 43 w 81"/>
              <a:gd name="T57" fmla="*/ 8 h 66"/>
              <a:gd name="T58" fmla="*/ 41 w 81"/>
              <a:gd name="T59" fmla="*/ 15 h 66"/>
              <a:gd name="T60" fmla="*/ 35 w 81"/>
              <a:gd name="T61" fmla="*/ 53 h 66"/>
              <a:gd name="T62" fmla="*/ 26 w 81"/>
              <a:gd name="T63" fmla="*/ 50 h 66"/>
              <a:gd name="T64" fmla="*/ 16 w 81"/>
              <a:gd name="T65" fmla="*/ 49 h 66"/>
              <a:gd name="T66" fmla="*/ 5 w 81"/>
              <a:gd name="T67" fmla="*/ 49 h 66"/>
              <a:gd name="T68" fmla="*/ 5 w 81"/>
              <a:gd name="T69" fmla="*/ 6 h 66"/>
              <a:gd name="T70" fmla="*/ 12 w 81"/>
              <a:gd name="T71" fmla="*/ 6 h 66"/>
              <a:gd name="T72" fmla="*/ 13 w 81"/>
              <a:gd name="T73" fmla="*/ 6 h 66"/>
              <a:gd name="T74" fmla="*/ 13 w 81"/>
              <a:gd name="T75" fmla="*/ 6 h 66"/>
              <a:gd name="T76" fmla="*/ 24 w 81"/>
              <a:gd name="T77" fmla="*/ 7 h 66"/>
              <a:gd name="T78" fmla="*/ 31 w 81"/>
              <a:gd name="T79" fmla="*/ 9 h 66"/>
              <a:gd name="T80" fmla="*/ 35 w 81"/>
              <a:gd name="T81" fmla="*/ 15 h 66"/>
              <a:gd name="T82" fmla="*/ 35 w 81"/>
              <a:gd name="T83" fmla="*/ 15 h 66"/>
              <a:gd name="T84" fmla="*/ 35 w 81"/>
              <a:gd name="T85" fmla="*/ 53 h 66"/>
              <a:gd name="T86" fmla="*/ 76 w 81"/>
              <a:gd name="T87" fmla="*/ 49 h 66"/>
              <a:gd name="T88" fmla="*/ 65 w 81"/>
              <a:gd name="T89" fmla="*/ 49 h 66"/>
              <a:gd name="T90" fmla="*/ 55 w 81"/>
              <a:gd name="T91" fmla="*/ 50 h 66"/>
              <a:gd name="T92" fmla="*/ 46 w 81"/>
              <a:gd name="T93" fmla="*/ 53 h 66"/>
              <a:gd name="T94" fmla="*/ 46 w 81"/>
              <a:gd name="T95" fmla="*/ 15 h 66"/>
              <a:gd name="T96" fmla="*/ 47 w 81"/>
              <a:gd name="T97" fmla="*/ 12 h 66"/>
              <a:gd name="T98" fmla="*/ 51 w 81"/>
              <a:gd name="T99" fmla="*/ 9 h 66"/>
              <a:gd name="T100" fmla="*/ 62 w 81"/>
              <a:gd name="T101" fmla="*/ 7 h 66"/>
              <a:gd name="T102" fmla="*/ 76 w 81"/>
              <a:gd name="T103" fmla="*/ 6 h 66"/>
              <a:gd name="T104" fmla="*/ 76 w 81"/>
              <a:gd name="T105" fmla="*/ 4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" h="66">
                <a:moveTo>
                  <a:pt x="41" y="15"/>
                </a:moveTo>
                <a:lnTo>
                  <a:pt x="38" y="8"/>
                </a:lnTo>
                <a:lnTo>
                  <a:pt x="30" y="4"/>
                </a:lnTo>
                <a:lnTo>
                  <a:pt x="20" y="2"/>
                </a:lnTo>
                <a:lnTo>
                  <a:pt x="9" y="0"/>
                </a:lnTo>
                <a:lnTo>
                  <a:pt x="0" y="0"/>
                </a:lnTo>
                <a:lnTo>
                  <a:pt x="0" y="57"/>
                </a:lnTo>
                <a:lnTo>
                  <a:pt x="3" y="57"/>
                </a:lnTo>
                <a:lnTo>
                  <a:pt x="5" y="57"/>
                </a:lnTo>
                <a:lnTo>
                  <a:pt x="5" y="61"/>
                </a:lnTo>
                <a:lnTo>
                  <a:pt x="12" y="61"/>
                </a:lnTo>
                <a:lnTo>
                  <a:pt x="20" y="61"/>
                </a:lnTo>
                <a:lnTo>
                  <a:pt x="28" y="61"/>
                </a:lnTo>
                <a:lnTo>
                  <a:pt x="33" y="63"/>
                </a:lnTo>
                <a:lnTo>
                  <a:pt x="35" y="66"/>
                </a:lnTo>
                <a:lnTo>
                  <a:pt x="46" y="66"/>
                </a:lnTo>
                <a:lnTo>
                  <a:pt x="48" y="63"/>
                </a:lnTo>
                <a:lnTo>
                  <a:pt x="54" y="61"/>
                </a:lnTo>
                <a:lnTo>
                  <a:pt x="62" y="61"/>
                </a:lnTo>
                <a:lnTo>
                  <a:pt x="69" y="61"/>
                </a:lnTo>
                <a:lnTo>
                  <a:pt x="76" y="61"/>
                </a:lnTo>
                <a:lnTo>
                  <a:pt x="76" y="57"/>
                </a:lnTo>
                <a:lnTo>
                  <a:pt x="79" y="57"/>
                </a:lnTo>
                <a:lnTo>
                  <a:pt x="81" y="57"/>
                </a:lnTo>
                <a:lnTo>
                  <a:pt x="81" y="0"/>
                </a:lnTo>
                <a:lnTo>
                  <a:pt x="72" y="0"/>
                </a:lnTo>
                <a:lnTo>
                  <a:pt x="62" y="2"/>
                </a:lnTo>
                <a:lnTo>
                  <a:pt x="51" y="4"/>
                </a:lnTo>
                <a:lnTo>
                  <a:pt x="43" y="8"/>
                </a:lnTo>
                <a:lnTo>
                  <a:pt x="41" y="15"/>
                </a:lnTo>
                <a:close/>
                <a:moveTo>
                  <a:pt x="35" y="53"/>
                </a:moveTo>
                <a:lnTo>
                  <a:pt x="26" y="50"/>
                </a:lnTo>
                <a:lnTo>
                  <a:pt x="16" y="49"/>
                </a:lnTo>
                <a:lnTo>
                  <a:pt x="5" y="49"/>
                </a:lnTo>
                <a:lnTo>
                  <a:pt x="5" y="6"/>
                </a:lnTo>
                <a:lnTo>
                  <a:pt x="12" y="6"/>
                </a:lnTo>
                <a:lnTo>
                  <a:pt x="13" y="6"/>
                </a:lnTo>
                <a:lnTo>
                  <a:pt x="13" y="6"/>
                </a:lnTo>
                <a:lnTo>
                  <a:pt x="24" y="7"/>
                </a:lnTo>
                <a:lnTo>
                  <a:pt x="31" y="9"/>
                </a:lnTo>
                <a:lnTo>
                  <a:pt x="35" y="15"/>
                </a:lnTo>
                <a:lnTo>
                  <a:pt x="35" y="15"/>
                </a:lnTo>
                <a:lnTo>
                  <a:pt x="35" y="53"/>
                </a:lnTo>
                <a:close/>
                <a:moveTo>
                  <a:pt x="76" y="49"/>
                </a:moveTo>
                <a:lnTo>
                  <a:pt x="65" y="49"/>
                </a:lnTo>
                <a:lnTo>
                  <a:pt x="55" y="50"/>
                </a:lnTo>
                <a:lnTo>
                  <a:pt x="46" y="53"/>
                </a:lnTo>
                <a:lnTo>
                  <a:pt x="46" y="15"/>
                </a:lnTo>
                <a:lnTo>
                  <a:pt x="47" y="12"/>
                </a:lnTo>
                <a:lnTo>
                  <a:pt x="51" y="9"/>
                </a:lnTo>
                <a:lnTo>
                  <a:pt x="62" y="7"/>
                </a:lnTo>
                <a:lnTo>
                  <a:pt x="76" y="6"/>
                </a:lnTo>
                <a:lnTo>
                  <a:pt x="76" y="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6" name="Freeform 392"/>
          <p:cNvSpPr>
            <a:spLocks noEditPoints="1"/>
          </p:cNvSpPr>
          <p:nvPr/>
        </p:nvSpPr>
        <p:spPr bwMode="auto">
          <a:xfrm>
            <a:off x="5099486" y="3556308"/>
            <a:ext cx="146403" cy="142875"/>
          </a:xfrm>
          <a:custGeom>
            <a:avLst/>
            <a:gdLst>
              <a:gd name="T0" fmla="*/ 67 w 83"/>
              <a:gd name="T1" fmla="*/ 51 h 81"/>
              <a:gd name="T2" fmla="*/ 67 w 83"/>
              <a:gd name="T3" fmla="*/ 35 h 81"/>
              <a:gd name="T4" fmla="*/ 46 w 83"/>
              <a:gd name="T5" fmla="*/ 35 h 81"/>
              <a:gd name="T6" fmla="*/ 46 w 83"/>
              <a:gd name="T7" fmla="*/ 30 h 81"/>
              <a:gd name="T8" fmla="*/ 62 w 83"/>
              <a:gd name="T9" fmla="*/ 30 h 81"/>
              <a:gd name="T10" fmla="*/ 62 w 83"/>
              <a:gd name="T11" fmla="*/ 0 h 81"/>
              <a:gd name="T12" fmla="*/ 27 w 83"/>
              <a:gd name="T13" fmla="*/ 0 h 81"/>
              <a:gd name="T14" fmla="*/ 27 w 83"/>
              <a:gd name="T15" fmla="*/ 30 h 81"/>
              <a:gd name="T16" fmla="*/ 42 w 83"/>
              <a:gd name="T17" fmla="*/ 30 h 81"/>
              <a:gd name="T18" fmla="*/ 42 w 83"/>
              <a:gd name="T19" fmla="*/ 35 h 81"/>
              <a:gd name="T20" fmla="*/ 16 w 83"/>
              <a:gd name="T21" fmla="*/ 35 h 81"/>
              <a:gd name="T22" fmla="*/ 16 w 83"/>
              <a:gd name="T23" fmla="*/ 51 h 81"/>
              <a:gd name="T24" fmla="*/ 0 w 83"/>
              <a:gd name="T25" fmla="*/ 51 h 81"/>
              <a:gd name="T26" fmla="*/ 0 w 83"/>
              <a:gd name="T27" fmla="*/ 81 h 81"/>
              <a:gd name="T28" fmla="*/ 37 w 83"/>
              <a:gd name="T29" fmla="*/ 81 h 81"/>
              <a:gd name="T30" fmla="*/ 37 w 83"/>
              <a:gd name="T31" fmla="*/ 51 h 81"/>
              <a:gd name="T32" fmla="*/ 21 w 83"/>
              <a:gd name="T33" fmla="*/ 51 h 81"/>
              <a:gd name="T34" fmla="*/ 21 w 83"/>
              <a:gd name="T35" fmla="*/ 40 h 81"/>
              <a:gd name="T36" fmla="*/ 62 w 83"/>
              <a:gd name="T37" fmla="*/ 40 h 81"/>
              <a:gd name="T38" fmla="*/ 62 w 83"/>
              <a:gd name="T39" fmla="*/ 51 h 81"/>
              <a:gd name="T40" fmla="*/ 46 w 83"/>
              <a:gd name="T41" fmla="*/ 51 h 81"/>
              <a:gd name="T42" fmla="*/ 46 w 83"/>
              <a:gd name="T43" fmla="*/ 81 h 81"/>
              <a:gd name="T44" fmla="*/ 83 w 83"/>
              <a:gd name="T45" fmla="*/ 81 h 81"/>
              <a:gd name="T46" fmla="*/ 83 w 83"/>
              <a:gd name="T47" fmla="*/ 51 h 81"/>
              <a:gd name="T48" fmla="*/ 67 w 83"/>
              <a:gd name="T49" fmla="*/ 51 h 81"/>
              <a:gd name="T50" fmla="*/ 32 w 83"/>
              <a:gd name="T51" fmla="*/ 56 h 81"/>
              <a:gd name="T52" fmla="*/ 32 w 83"/>
              <a:gd name="T53" fmla="*/ 61 h 81"/>
              <a:gd name="T54" fmla="*/ 6 w 83"/>
              <a:gd name="T55" fmla="*/ 61 h 81"/>
              <a:gd name="T56" fmla="*/ 6 w 83"/>
              <a:gd name="T57" fmla="*/ 56 h 81"/>
              <a:gd name="T58" fmla="*/ 32 w 83"/>
              <a:gd name="T59" fmla="*/ 56 h 81"/>
              <a:gd name="T60" fmla="*/ 32 w 83"/>
              <a:gd name="T61" fmla="*/ 10 h 81"/>
              <a:gd name="T62" fmla="*/ 32 w 83"/>
              <a:gd name="T63" fmla="*/ 5 h 81"/>
              <a:gd name="T64" fmla="*/ 57 w 83"/>
              <a:gd name="T65" fmla="*/ 5 h 81"/>
              <a:gd name="T66" fmla="*/ 57 w 83"/>
              <a:gd name="T67" fmla="*/ 10 h 81"/>
              <a:gd name="T68" fmla="*/ 32 w 83"/>
              <a:gd name="T69" fmla="*/ 10 h 81"/>
              <a:gd name="T70" fmla="*/ 78 w 83"/>
              <a:gd name="T71" fmla="*/ 61 h 81"/>
              <a:gd name="T72" fmla="*/ 51 w 83"/>
              <a:gd name="T73" fmla="*/ 61 h 81"/>
              <a:gd name="T74" fmla="*/ 51 w 83"/>
              <a:gd name="T75" fmla="*/ 56 h 81"/>
              <a:gd name="T76" fmla="*/ 78 w 83"/>
              <a:gd name="T77" fmla="*/ 56 h 81"/>
              <a:gd name="T78" fmla="*/ 78 w 83"/>
              <a:gd name="T79" fmla="*/ 6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" h="81">
                <a:moveTo>
                  <a:pt x="67" y="51"/>
                </a:moveTo>
                <a:lnTo>
                  <a:pt x="67" y="35"/>
                </a:lnTo>
                <a:lnTo>
                  <a:pt x="46" y="35"/>
                </a:lnTo>
                <a:lnTo>
                  <a:pt x="46" y="30"/>
                </a:lnTo>
                <a:lnTo>
                  <a:pt x="62" y="30"/>
                </a:lnTo>
                <a:lnTo>
                  <a:pt x="62" y="0"/>
                </a:lnTo>
                <a:lnTo>
                  <a:pt x="27" y="0"/>
                </a:lnTo>
                <a:lnTo>
                  <a:pt x="27" y="30"/>
                </a:lnTo>
                <a:lnTo>
                  <a:pt x="42" y="30"/>
                </a:lnTo>
                <a:lnTo>
                  <a:pt x="42" y="35"/>
                </a:lnTo>
                <a:lnTo>
                  <a:pt x="16" y="35"/>
                </a:lnTo>
                <a:lnTo>
                  <a:pt x="16" y="51"/>
                </a:lnTo>
                <a:lnTo>
                  <a:pt x="0" y="51"/>
                </a:lnTo>
                <a:lnTo>
                  <a:pt x="0" y="81"/>
                </a:lnTo>
                <a:lnTo>
                  <a:pt x="37" y="81"/>
                </a:lnTo>
                <a:lnTo>
                  <a:pt x="37" y="51"/>
                </a:lnTo>
                <a:lnTo>
                  <a:pt x="21" y="51"/>
                </a:lnTo>
                <a:lnTo>
                  <a:pt x="21" y="40"/>
                </a:lnTo>
                <a:lnTo>
                  <a:pt x="62" y="40"/>
                </a:lnTo>
                <a:lnTo>
                  <a:pt x="62" y="51"/>
                </a:lnTo>
                <a:lnTo>
                  <a:pt x="46" y="51"/>
                </a:lnTo>
                <a:lnTo>
                  <a:pt x="46" y="81"/>
                </a:lnTo>
                <a:lnTo>
                  <a:pt x="83" y="81"/>
                </a:lnTo>
                <a:lnTo>
                  <a:pt x="83" y="51"/>
                </a:lnTo>
                <a:lnTo>
                  <a:pt x="67" y="51"/>
                </a:lnTo>
                <a:close/>
                <a:moveTo>
                  <a:pt x="32" y="56"/>
                </a:moveTo>
                <a:lnTo>
                  <a:pt x="32" y="61"/>
                </a:lnTo>
                <a:lnTo>
                  <a:pt x="6" y="61"/>
                </a:lnTo>
                <a:lnTo>
                  <a:pt x="6" y="56"/>
                </a:lnTo>
                <a:lnTo>
                  <a:pt x="32" y="56"/>
                </a:lnTo>
                <a:close/>
                <a:moveTo>
                  <a:pt x="32" y="10"/>
                </a:moveTo>
                <a:lnTo>
                  <a:pt x="32" y="5"/>
                </a:lnTo>
                <a:lnTo>
                  <a:pt x="57" y="5"/>
                </a:lnTo>
                <a:lnTo>
                  <a:pt x="57" y="10"/>
                </a:lnTo>
                <a:lnTo>
                  <a:pt x="32" y="10"/>
                </a:lnTo>
                <a:close/>
                <a:moveTo>
                  <a:pt x="78" y="61"/>
                </a:moveTo>
                <a:lnTo>
                  <a:pt x="51" y="61"/>
                </a:lnTo>
                <a:lnTo>
                  <a:pt x="51" y="56"/>
                </a:lnTo>
                <a:lnTo>
                  <a:pt x="78" y="56"/>
                </a:lnTo>
                <a:lnTo>
                  <a:pt x="78" y="6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7" name="그룹 526"/>
          <p:cNvGrpSpPr/>
          <p:nvPr/>
        </p:nvGrpSpPr>
        <p:grpSpPr>
          <a:xfrm>
            <a:off x="1651093" y="3843808"/>
            <a:ext cx="142875" cy="142886"/>
            <a:chOff x="4672013" y="3235316"/>
            <a:chExt cx="128588" cy="12859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28" name="Freeform 393"/>
            <p:cNvSpPr>
              <a:spLocks/>
            </p:cNvSpPr>
            <p:nvPr/>
          </p:nvSpPr>
          <p:spPr bwMode="auto">
            <a:xfrm>
              <a:off x="4672013" y="3235316"/>
              <a:ext cx="128588" cy="31750"/>
            </a:xfrm>
            <a:custGeom>
              <a:avLst/>
              <a:gdLst>
                <a:gd name="T0" fmla="*/ 78 w 81"/>
                <a:gd name="T1" fmla="*/ 0 h 20"/>
                <a:gd name="T2" fmla="*/ 2 w 81"/>
                <a:gd name="T3" fmla="*/ 0 h 20"/>
                <a:gd name="T4" fmla="*/ 1 w 81"/>
                <a:gd name="T5" fmla="*/ 0 h 20"/>
                <a:gd name="T6" fmla="*/ 0 w 81"/>
                <a:gd name="T7" fmla="*/ 3 h 20"/>
                <a:gd name="T8" fmla="*/ 0 w 81"/>
                <a:gd name="T9" fmla="*/ 17 h 20"/>
                <a:gd name="T10" fmla="*/ 1 w 81"/>
                <a:gd name="T11" fmla="*/ 20 h 20"/>
                <a:gd name="T12" fmla="*/ 2 w 81"/>
                <a:gd name="T13" fmla="*/ 20 h 20"/>
                <a:gd name="T14" fmla="*/ 78 w 81"/>
                <a:gd name="T15" fmla="*/ 20 h 20"/>
                <a:gd name="T16" fmla="*/ 81 w 81"/>
                <a:gd name="T17" fmla="*/ 20 h 20"/>
                <a:gd name="T18" fmla="*/ 81 w 81"/>
                <a:gd name="T19" fmla="*/ 17 h 20"/>
                <a:gd name="T20" fmla="*/ 81 w 81"/>
                <a:gd name="T21" fmla="*/ 3 h 20"/>
                <a:gd name="T22" fmla="*/ 81 w 81"/>
                <a:gd name="T23" fmla="*/ 0 h 20"/>
                <a:gd name="T24" fmla="*/ 78 w 81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20">
                  <a:moveTo>
                    <a:pt x="78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78" y="20"/>
                  </a:lnTo>
                  <a:lnTo>
                    <a:pt x="81" y="20"/>
                  </a:lnTo>
                  <a:lnTo>
                    <a:pt x="81" y="17"/>
                  </a:lnTo>
                  <a:lnTo>
                    <a:pt x="81" y="3"/>
                  </a:lnTo>
                  <a:lnTo>
                    <a:pt x="81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394"/>
            <p:cNvSpPr>
              <a:spLocks/>
            </p:cNvSpPr>
            <p:nvPr/>
          </p:nvSpPr>
          <p:spPr bwMode="auto">
            <a:xfrm>
              <a:off x="4672013" y="3282965"/>
              <a:ext cx="128588" cy="33338"/>
            </a:xfrm>
            <a:custGeom>
              <a:avLst/>
              <a:gdLst>
                <a:gd name="T0" fmla="*/ 78 w 81"/>
                <a:gd name="T1" fmla="*/ 0 h 21"/>
                <a:gd name="T2" fmla="*/ 2 w 81"/>
                <a:gd name="T3" fmla="*/ 0 h 21"/>
                <a:gd name="T4" fmla="*/ 1 w 81"/>
                <a:gd name="T5" fmla="*/ 2 h 21"/>
                <a:gd name="T6" fmla="*/ 0 w 81"/>
                <a:gd name="T7" fmla="*/ 3 h 21"/>
                <a:gd name="T8" fmla="*/ 0 w 81"/>
                <a:gd name="T9" fmla="*/ 19 h 21"/>
                <a:gd name="T10" fmla="*/ 1 w 81"/>
                <a:gd name="T11" fmla="*/ 20 h 21"/>
                <a:gd name="T12" fmla="*/ 2 w 81"/>
                <a:gd name="T13" fmla="*/ 21 h 21"/>
                <a:gd name="T14" fmla="*/ 78 w 81"/>
                <a:gd name="T15" fmla="*/ 21 h 21"/>
                <a:gd name="T16" fmla="*/ 81 w 81"/>
                <a:gd name="T17" fmla="*/ 20 h 21"/>
                <a:gd name="T18" fmla="*/ 81 w 81"/>
                <a:gd name="T19" fmla="*/ 19 h 21"/>
                <a:gd name="T20" fmla="*/ 81 w 81"/>
                <a:gd name="T21" fmla="*/ 3 h 21"/>
                <a:gd name="T22" fmla="*/ 81 w 81"/>
                <a:gd name="T23" fmla="*/ 2 h 21"/>
                <a:gd name="T24" fmla="*/ 78 w 8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21">
                  <a:moveTo>
                    <a:pt x="7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78" y="21"/>
                  </a:lnTo>
                  <a:lnTo>
                    <a:pt x="81" y="20"/>
                  </a:lnTo>
                  <a:lnTo>
                    <a:pt x="81" y="19"/>
                  </a:lnTo>
                  <a:lnTo>
                    <a:pt x="81" y="3"/>
                  </a:lnTo>
                  <a:lnTo>
                    <a:pt x="81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395"/>
            <p:cNvSpPr>
              <a:spLocks/>
            </p:cNvSpPr>
            <p:nvPr/>
          </p:nvSpPr>
          <p:spPr bwMode="auto">
            <a:xfrm>
              <a:off x="4672013" y="3330576"/>
              <a:ext cx="128588" cy="33338"/>
            </a:xfrm>
            <a:custGeom>
              <a:avLst/>
              <a:gdLst>
                <a:gd name="T0" fmla="*/ 78 w 81"/>
                <a:gd name="T1" fmla="*/ 0 h 21"/>
                <a:gd name="T2" fmla="*/ 2 w 81"/>
                <a:gd name="T3" fmla="*/ 0 h 21"/>
                <a:gd name="T4" fmla="*/ 1 w 81"/>
                <a:gd name="T5" fmla="*/ 2 h 21"/>
                <a:gd name="T6" fmla="*/ 0 w 81"/>
                <a:gd name="T7" fmla="*/ 3 h 21"/>
                <a:gd name="T8" fmla="*/ 0 w 81"/>
                <a:gd name="T9" fmla="*/ 19 h 21"/>
                <a:gd name="T10" fmla="*/ 1 w 81"/>
                <a:gd name="T11" fmla="*/ 20 h 21"/>
                <a:gd name="T12" fmla="*/ 2 w 81"/>
                <a:gd name="T13" fmla="*/ 21 h 21"/>
                <a:gd name="T14" fmla="*/ 78 w 81"/>
                <a:gd name="T15" fmla="*/ 21 h 21"/>
                <a:gd name="T16" fmla="*/ 81 w 81"/>
                <a:gd name="T17" fmla="*/ 20 h 21"/>
                <a:gd name="T18" fmla="*/ 81 w 81"/>
                <a:gd name="T19" fmla="*/ 19 h 21"/>
                <a:gd name="T20" fmla="*/ 81 w 81"/>
                <a:gd name="T21" fmla="*/ 3 h 21"/>
                <a:gd name="T22" fmla="*/ 81 w 81"/>
                <a:gd name="T23" fmla="*/ 2 h 21"/>
                <a:gd name="T24" fmla="*/ 78 w 8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21">
                  <a:moveTo>
                    <a:pt x="7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78" y="21"/>
                  </a:lnTo>
                  <a:lnTo>
                    <a:pt x="81" y="20"/>
                  </a:lnTo>
                  <a:lnTo>
                    <a:pt x="81" y="19"/>
                  </a:lnTo>
                  <a:lnTo>
                    <a:pt x="81" y="3"/>
                  </a:lnTo>
                  <a:lnTo>
                    <a:pt x="81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1" name="그룹 530"/>
          <p:cNvGrpSpPr/>
          <p:nvPr/>
        </p:nvGrpSpPr>
        <p:grpSpPr>
          <a:xfrm>
            <a:off x="1076050" y="3843806"/>
            <a:ext cx="142922" cy="142897"/>
            <a:chOff x="4154462" y="3235316"/>
            <a:chExt cx="128630" cy="1286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32" name="Freeform 396"/>
            <p:cNvSpPr>
              <a:spLocks/>
            </p:cNvSpPr>
            <p:nvPr/>
          </p:nvSpPr>
          <p:spPr bwMode="auto">
            <a:xfrm>
              <a:off x="4154477" y="3235330"/>
              <a:ext cx="33338" cy="31750"/>
            </a:xfrm>
            <a:custGeom>
              <a:avLst/>
              <a:gdLst>
                <a:gd name="T0" fmla="*/ 18 w 21"/>
                <a:gd name="T1" fmla="*/ 0 h 20"/>
                <a:gd name="T2" fmla="*/ 2 w 21"/>
                <a:gd name="T3" fmla="*/ 0 h 20"/>
                <a:gd name="T4" fmla="*/ 1 w 21"/>
                <a:gd name="T5" fmla="*/ 0 h 20"/>
                <a:gd name="T6" fmla="*/ 0 w 21"/>
                <a:gd name="T7" fmla="*/ 3 h 20"/>
                <a:gd name="T8" fmla="*/ 0 w 21"/>
                <a:gd name="T9" fmla="*/ 17 h 20"/>
                <a:gd name="T10" fmla="*/ 1 w 21"/>
                <a:gd name="T11" fmla="*/ 20 h 20"/>
                <a:gd name="T12" fmla="*/ 2 w 21"/>
                <a:gd name="T13" fmla="*/ 20 h 20"/>
                <a:gd name="T14" fmla="*/ 18 w 21"/>
                <a:gd name="T15" fmla="*/ 20 h 20"/>
                <a:gd name="T16" fmla="*/ 19 w 21"/>
                <a:gd name="T17" fmla="*/ 20 h 20"/>
                <a:gd name="T18" fmla="*/ 21 w 21"/>
                <a:gd name="T19" fmla="*/ 17 h 20"/>
                <a:gd name="T20" fmla="*/ 21 w 21"/>
                <a:gd name="T21" fmla="*/ 3 h 20"/>
                <a:gd name="T22" fmla="*/ 19 w 21"/>
                <a:gd name="T23" fmla="*/ 0 h 20"/>
                <a:gd name="T24" fmla="*/ 18 w 21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0">
                  <a:moveTo>
                    <a:pt x="18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1" y="17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397"/>
            <p:cNvSpPr>
              <a:spLocks/>
            </p:cNvSpPr>
            <p:nvPr/>
          </p:nvSpPr>
          <p:spPr bwMode="auto">
            <a:xfrm>
              <a:off x="4154465" y="3282955"/>
              <a:ext cx="33338" cy="33338"/>
            </a:xfrm>
            <a:custGeom>
              <a:avLst/>
              <a:gdLst>
                <a:gd name="T0" fmla="*/ 18 w 21"/>
                <a:gd name="T1" fmla="*/ 0 h 21"/>
                <a:gd name="T2" fmla="*/ 2 w 21"/>
                <a:gd name="T3" fmla="*/ 0 h 21"/>
                <a:gd name="T4" fmla="*/ 1 w 21"/>
                <a:gd name="T5" fmla="*/ 2 h 21"/>
                <a:gd name="T6" fmla="*/ 0 w 21"/>
                <a:gd name="T7" fmla="*/ 3 h 21"/>
                <a:gd name="T8" fmla="*/ 0 w 21"/>
                <a:gd name="T9" fmla="*/ 19 h 21"/>
                <a:gd name="T10" fmla="*/ 1 w 21"/>
                <a:gd name="T11" fmla="*/ 20 h 21"/>
                <a:gd name="T12" fmla="*/ 2 w 21"/>
                <a:gd name="T13" fmla="*/ 21 h 21"/>
                <a:gd name="T14" fmla="*/ 18 w 21"/>
                <a:gd name="T15" fmla="*/ 21 h 21"/>
                <a:gd name="T16" fmla="*/ 19 w 21"/>
                <a:gd name="T17" fmla="*/ 20 h 21"/>
                <a:gd name="T18" fmla="*/ 21 w 21"/>
                <a:gd name="T19" fmla="*/ 19 h 21"/>
                <a:gd name="T20" fmla="*/ 21 w 21"/>
                <a:gd name="T21" fmla="*/ 3 h 21"/>
                <a:gd name="T22" fmla="*/ 19 w 21"/>
                <a:gd name="T23" fmla="*/ 2 h 21"/>
                <a:gd name="T24" fmla="*/ 18 w 2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21" y="19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398"/>
            <p:cNvSpPr>
              <a:spLocks/>
            </p:cNvSpPr>
            <p:nvPr/>
          </p:nvSpPr>
          <p:spPr bwMode="auto">
            <a:xfrm>
              <a:off x="4154462" y="3330586"/>
              <a:ext cx="33338" cy="33338"/>
            </a:xfrm>
            <a:custGeom>
              <a:avLst/>
              <a:gdLst>
                <a:gd name="T0" fmla="*/ 18 w 21"/>
                <a:gd name="T1" fmla="*/ 0 h 21"/>
                <a:gd name="T2" fmla="*/ 2 w 21"/>
                <a:gd name="T3" fmla="*/ 0 h 21"/>
                <a:gd name="T4" fmla="*/ 1 w 21"/>
                <a:gd name="T5" fmla="*/ 2 h 21"/>
                <a:gd name="T6" fmla="*/ 0 w 21"/>
                <a:gd name="T7" fmla="*/ 3 h 21"/>
                <a:gd name="T8" fmla="*/ 0 w 21"/>
                <a:gd name="T9" fmla="*/ 19 h 21"/>
                <a:gd name="T10" fmla="*/ 1 w 21"/>
                <a:gd name="T11" fmla="*/ 20 h 21"/>
                <a:gd name="T12" fmla="*/ 2 w 21"/>
                <a:gd name="T13" fmla="*/ 21 h 21"/>
                <a:gd name="T14" fmla="*/ 18 w 21"/>
                <a:gd name="T15" fmla="*/ 21 h 21"/>
                <a:gd name="T16" fmla="*/ 19 w 21"/>
                <a:gd name="T17" fmla="*/ 20 h 21"/>
                <a:gd name="T18" fmla="*/ 21 w 21"/>
                <a:gd name="T19" fmla="*/ 19 h 21"/>
                <a:gd name="T20" fmla="*/ 21 w 21"/>
                <a:gd name="T21" fmla="*/ 3 h 21"/>
                <a:gd name="T22" fmla="*/ 19 w 21"/>
                <a:gd name="T23" fmla="*/ 2 h 21"/>
                <a:gd name="T24" fmla="*/ 18 w 2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21" y="19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399"/>
            <p:cNvSpPr>
              <a:spLocks/>
            </p:cNvSpPr>
            <p:nvPr/>
          </p:nvSpPr>
          <p:spPr bwMode="auto">
            <a:xfrm>
              <a:off x="4202092" y="3235336"/>
              <a:ext cx="33338" cy="31750"/>
            </a:xfrm>
            <a:custGeom>
              <a:avLst/>
              <a:gdLst>
                <a:gd name="T0" fmla="*/ 18 w 21"/>
                <a:gd name="T1" fmla="*/ 0 h 20"/>
                <a:gd name="T2" fmla="*/ 2 w 21"/>
                <a:gd name="T3" fmla="*/ 0 h 20"/>
                <a:gd name="T4" fmla="*/ 1 w 21"/>
                <a:gd name="T5" fmla="*/ 0 h 20"/>
                <a:gd name="T6" fmla="*/ 0 w 21"/>
                <a:gd name="T7" fmla="*/ 3 h 20"/>
                <a:gd name="T8" fmla="*/ 0 w 21"/>
                <a:gd name="T9" fmla="*/ 17 h 20"/>
                <a:gd name="T10" fmla="*/ 1 w 21"/>
                <a:gd name="T11" fmla="*/ 20 h 20"/>
                <a:gd name="T12" fmla="*/ 2 w 21"/>
                <a:gd name="T13" fmla="*/ 20 h 20"/>
                <a:gd name="T14" fmla="*/ 18 w 21"/>
                <a:gd name="T15" fmla="*/ 20 h 20"/>
                <a:gd name="T16" fmla="*/ 19 w 21"/>
                <a:gd name="T17" fmla="*/ 20 h 20"/>
                <a:gd name="T18" fmla="*/ 21 w 21"/>
                <a:gd name="T19" fmla="*/ 17 h 20"/>
                <a:gd name="T20" fmla="*/ 21 w 21"/>
                <a:gd name="T21" fmla="*/ 3 h 20"/>
                <a:gd name="T22" fmla="*/ 19 w 21"/>
                <a:gd name="T23" fmla="*/ 0 h 20"/>
                <a:gd name="T24" fmla="*/ 18 w 21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0">
                  <a:moveTo>
                    <a:pt x="18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1" y="17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400"/>
            <p:cNvSpPr>
              <a:spLocks/>
            </p:cNvSpPr>
            <p:nvPr/>
          </p:nvSpPr>
          <p:spPr bwMode="auto">
            <a:xfrm>
              <a:off x="4202108" y="3282961"/>
              <a:ext cx="33338" cy="33338"/>
            </a:xfrm>
            <a:custGeom>
              <a:avLst/>
              <a:gdLst>
                <a:gd name="T0" fmla="*/ 18 w 21"/>
                <a:gd name="T1" fmla="*/ 0 h 21"/>
                <a:gd name="T2" fmla="*/ 2 w 21"/>
                <a:gd name="T3" fmla="*/ 0 h 21"/>
                <a:gd name="T4" fmla="*/ 1 w 21"/>
                <a:gd name="T5" fmla="*/ 2 h 21"/>
                <a:gd name="T6" fmla="*/ 0 w 21"/>
                <a:gd name="T7" fmla="*/ 3 h 21"/>
                <a:gd name="T8" fmla="*/ 0 w 21"/>
                <a:gd name="T9" fmla="*/ 19 h 21"/>
                <a:gd name="T10" fmla="*/ 1 w 21"/>
                <a:gd name="T11" fmla="*/ 20 h 21"/>
                <a:gd name="T12" fmla="*/ 2 w 21"/>
                <a:gd name="T13" fmla="*/ 21 h 21"/>
                <a:gd name="T14" fmla="*/ 18 w 21"/>
                <a:gd name="T15" fmla="*/ 21 h 21"/>
                <a:gd name="T16" fmla="*/ 19 w 21"/>
                <a:gd name="T17" fmla="*/ 20 h 21"/>
                <a:gd name="T18" fmla="*/ 21 w 21"/>
                <a:gd name="T19" fmla="*/ 19 h 21"/>
                <a:gd name="T20" fmla="*/ 21 w 21"/>
                <a:gd name="T21" fmla="*/ 3 h 21"/>
                <a:gd name="T22" fmla="*/ 19 w 21"/>
                <a:gd name="T23" fmla="*/ 2 h 21"/>
                <a:gd name="T24" fmla="*/ 18 w 2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21" y="19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401"/>
            <p:cNvSpPr>
              <a:spLocks/>
            </p:cNvSpPr>
            <p:nvPr/>
          </p:nvSpPr>
          <p:spPr bwMode="auto">
            <a:xfrm>
              <a:off x="4202102" y="3330579"/>
              <a:ext cx="33338" cy="33338"/>
            </a:xfrm>
            <a:custGeom>
              <a:avLst/>
              <a:gdLst>
                <a:gd name="T0" fmla="*/ 18 w 21"/>
                <a:gd name="T1" fmla="*/ 0 h 21"/>
                <a:gd name="T2" fmla="*/ 2 w 21"/>
                <a:gd name="T3" fmla="*/ 0 h 21"/>
                <a:gd name="T4" fmla="*/ 1 w 21"/>
                <a:gd name="T5" fmla="*/ 2 h 21"/>
                <a:gd name="T6" fmla="*/ 0 w 21"/>
                <a:gd name="T7" fmla="*/ 3 h 21"/>
                <a:gd name="T8" fmla="*/ 0 w 21"/>
                <a:gd name="T9" fmla="*/ 19 h 21"/>
                <a:gd name="T10" fmla="*/ 1 w 21"/>
                <a:gd name="T11" fmla="*/ 20 h 21"/>
                <a:gd name="T12" fmla="*/ 2 w 21"/>
                <a:gd name="T13" fmla="*/ 21 h 21"/>
                <a:gd name="T14" fmla="*/ 18 w 21"/>
                <a:gd name="T15" fmla="*/ 21 h 21"/>
                <a:gd name="T16" fmla="*/ 19 w 21"/>
                <a:gd name="T17" fmla="*/ 20 h 21"/>
                <a:gd name="T18" fmla="*/ 21 w 21"/>
                <a:gd name="T19" fmla="*/ 19 h 21"/>
                <a:gd name="T20" fmla="*/ 21 w 21"/>
                <a:gd name="T21" fmla="*/ 3 h 21"/>
                <a:gd name="T22" fmla="*/ 19 w 21"/>
                <a:gd name="T23" fmla="*/ 2 h 21"/>
                <a:gd name="T24" fmla="*/ 18 w 2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21" y="19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402"/>
            <p:cNvSpPr>
              <a:spLocks/>
            </p:cNvSpPr>
            <p:nvPr/>
          </p:nvSpPr>
          <p:spPr bwMode="auto">
            <a:xfrm>
              <a:off x="4251288" y="3235316"/>
              <a:ext cx="31750" cy="31750"/>
            </a:xfrm>
            <a:custGeom>
              <a:avLst/>
              <a:gdLst>
                <a:gd name="T0" fmla="*/ 17 w 20"/>
                <a:gd name="T1" fmla="*/ 0 h 20"/>
                <a:gd name="T2" fmla="*/ 3 w 20"/>
                <a:gd name="T3" fmla="*/ 0 h 20"/>
                <a:gd name="T4" fmla="*/ 0 w 20"/>
                <a:gd name="T5" fmla="*/ 0 h 20"/>
                <a:gd name="T6" fmla="*/ 0 w 20"/>
                <a:gd name="T7" fmla="*/ 3 h 20"/>
                <a:gd name="T8" fmla="*/ 0 w 20"/>
                <a:gd name="T9" fmla="*/ 17 h 20"/>
                <a:gd name="T10" fmla="*/ 0 w 20"/>
                <a:gd name="T11" fmla="*/ 20 h 20"/>
                <a:gd name="T12" fmla="*/ 3 w 20"/>
                <a:gd name="T13" fmla="*/ 20 h 20"/>
                <a:gd name="T14" fmla="*/ 17 w 20"/>
                <a:gd name="T15" fmla="*/ 20 h 20"/>
                <a:gd name="T16" fmla="*/ 20 w 20"/>
                <a:gd name="T17" fmla="*/ 20 h 20"/>
                <a:gd name="T18" fmla="*/ 20 w 20"/>
                <a:gd name="T19" fmla="*/ 17 h 20"/>
                <a:gd name="T20" fmla="*/ 20 w 20"/>
                <a:gd name="T21" fmla="*/ 3 h 20"/>
                <a:gd name="T22" fmla="*/ 20 w 20"/>
                <a:gd name="T23" fmla="*/ 0 h 20"/>
                <a:gd name="T24" fmla="*/ 17 w 20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403"/>
            <p:cNvSpPr>
              <a:spLocks/>
            </p:cNvSpPr>
            <p:nvPr/>
          </p:nvSpPr>
          <p:spPr bwMode="auto">
            <a:xfrm>
              <a:off x="4251342" y="3282965"/>
              <a:ext cx="31750" cy="33338"/>
            </a:xfrm>
            <a:custGeom>
              <a:avLst/>
              <a:gdLst>
                <a:gd name="T0" fmla="*/ 17 w 20"/>
                <a:gd name="T1" fmla="*/ 0 h 21"/>
                <a:gd name="T2" fmla="*/ 3 w 20"/>
                <a:gd name="T3" fmla="*/ 0 h 21"/>
                <a:gd name="T4" fmla="*/ 0 w 20"/>
                <a:gd name="T5" fmla="*/ 2 h 21"/>
                <a:gd name="T6" fmla="*/ 0 w 20"/>
                <a:gd name="T7" fmla="*/ 3 h 21"/>
                <a:gd name="T8" fmla="*/ 0 w 20"/>
                <a:gd name="T9" fmla="*/ 19 h 21"/>
                <a:gd name="T10" fmla="*/ 0 w 20"/>
                <a:gd name="T11" fmla="*/ 20 h 21"/>
                <a:gd name="T12" fmla="*/ 3 w 20"/>
                <a:gd name="T13" fmla="*/ 21 h 21"/>
                <a:gd name="T14" fmla="*/ 17 w 20"/>
                <a:gd name="T15" fmla="*/ 21 h 21"/>
                <a:gd name="T16" fmla="*/ 20 w 20"/>
                <a:gd name="T17" fmla="*/ 20 h 21"/>
                <a:gd name="T18" fmla="*/ 20 w 20"/>
                <a:gd name="T19" fmla="*/ 19 h 21"/>
                <a:gd name="T20" fmla="*/ 20 w 20"/>
                <a:gd name="T21" fmla="*/ 3 h 21"/>
                <a:gd name="T22" fmla="*/ 20 w 20"/>
                <a:gd name="T23" fmla="*/ 2 h 21"/>
                <a:gd name="T24" fmla="*/ 17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7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404"/>
            <p:cNvSpPr>
              <a:spLocks/>
            </p:cNvSpPr>
            <p:nvPr/>
          </p:nvSpPr>
          <p:spPr bwMode="auto">
            <a:xfrm>
              <a:off x="4251326" y="3330576"/>
              <a:ext cx="31750" cy="33338"/>
            </a:xfrm>
            <a:custGeom>
              <a:avLst/>
              <a:gdLst>
                <a:gd name="T0" fmla="*/ 17 w 20"/>
                <a:gd name="T1" fmla="*/ 0 h 21"/>
                <a:gd name="T2" fmla="*/ 3 w 20"/>
                <a:gd name="T3" fmla="*/ 0 h 21"/>
                <a:gd name="T4" fmla="*/ 0 w 20"/>
                <a:gd name="T5" fmla="*/ 2 h 21"/>
                <a:gd name="T6" fmla="*/ 0 w 20"/>
                <a:gd name="T7" fmla="*/ 3 h 21"/>
                <a:gd name="T8" fmla="*/ 0 w 20"/>
                <a:gd name="T9" fmla="*/ 19 h 21"/>
                <a:gd name="T10" fmla="*/ 0 w 20"/>
                <a:gd name="T11" fmla="*/ 20 h 21"/>
                <a:gd name="T12" fmla="*/ 3 w 20"/>
                <a:gd name="T13" fmla="*/ 21 h 21"/>
                <a:gd name="T14" fmla="*/ 17 w 20"/>
                <a:gd name="T15" fmla="*/ 21 h 21"/>
                <a:gd name="T16" fmla="*/ 20 w 20"/>
                <a:gd name="T17" fmla="*/ 20 h 21"/>
                <a:gd name="T18" fmla="*/ 20 w 20"/>
                <a:gd name="T19" fmla="*/ 19 h 21"/>
                <a:gd name="T20" fmla="*/ 20 w 20"/>
                <a:gd name="T21" fmla="*/ 3 h 21"/>
                <a:gd name="T22" fmla="*/ 20 w 20"/>
                <a:gd name="T23" fmla="*/ 2 h 21"/>
                <a:gd name="T24" fmla="*/ 17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7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41" name="그룹 540"/>
          <p:cNvGrpSpPr/>
          <p:nvPr/>
        </p:nvGrpSpPr>
        <p:grpSpPr>
          <a:xfrm>
            <a:off x="1938594" y="3843799"/>
            <a:ext cx="142910" cy="142889"/>
            <a:chOff x="4930745" y="3235315"/>
            <a:chExt cx="128619" cy="12860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42" name="Freeform 405"/>
            <p:cNvSpPr>
              <a:spLocks/>
            </p:cNvSpPr>
            <p:nvPr/>
          </p:nvSpPr>
          <p:spPr bwMode="auto">
            <a:xfrm>
              <a:off x="4930757" y="3235336"/>
              <a:ext cx="31750" cy="31750"/>
            </a:xfrm>
            <a:custGeom>
              <a:avLst/>
              <a:gdLst>
                <a:gd name="T0" fmla="*/ 17 w 20"/>
                <a:gd name="T1" fmla="*/ 0 h 20"/>
                <a:gd name="T2" fmla="*/ 3 w 20"/>
                <a:gd name="T3" fmla="*/ 0 h 20"/>
                <a:gd name="T4" fmla="*/ 0 w 20"/>
                <a:gd name="T5" fmla="*/ 0 h 20"/>
                <a:gd name="T6" fmla="*/ 0 w 20"/>
                <a:gd name="T7" fmla="*/ 3 h 20"/>
                <a:gd name="T8" fmla="*/ 0 w 20"/>
                <a:gd name="T9" fmla="*/ 17 h 20"/>
                <a:gd name="T10" fmla="*/ 0 w 20"/>
                <a:gd name="T11" fmla="*/ 20 h 20"/>
                <a:gd name="T12" fmla="*/ 3 w 20"/>
                <a:gd name="T13" fmla="*/ 20 h 20"/>
                <a:gd name="T14" fmla="*/ 17 w 20"/>
                <a:gd name="T15" fmla="*/ 20 h 20"/>
                <a:gd name="T16" fmla="*/ 20 w 20"/>
                <a:gd name="T17" fmla="*/ 20 h 20"/>
                <a:gd name="T18" fmla="*/ 20 w 20"/>
                <a:gd name="T19" fmla="*/ 17 h 20"/>
                <a:gd name="T20" fmla="*/ 20 w 20"/>
                <a:gd name="T21" fmla="*/ 3 h 20"/>
                <a:gd name="T22" fmla="*/ 20 w 20"/>
                <a:gd name="T23" fmla="*/ 0 h 20"/>
                <a:gd name="T24" fmla="*/ 17 w 20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407"/>
            <p:cNvSpPr>
              <a:spLocks/>
            </p:cNvSpPr>
            <p:nvPr/>
          </p:nvSpPr>
          <p:spPr bwMode="auto">
            <a:xfrm>
              <a:off x="4930745" y="3282960"/>
              <a:ext cx="31750" cy="33338"/>
            </a:xfrm>
            <a:custGeom>
              <a:avLst/>
              <a:gdLst>
                <a:gd name="T0" fmla="*/ 17 w 20"/>
                <a:gd name="T1" fmla="*/ 0 h 21"/>
                <a:gd name="T2" fmla="*/ 3 w 20"/>
                <a:gd name="T3" fmla="*/ 0 h 21"/>
                <a:gd name="T4" fmla="*/ 0 w 20"/>
                <a:gd name="T5" fmla="*/ 2 h 21"/>
                <a:gd name="T6" fmla="*/ 0 w 20"/>
                <a:gd name="T7" fmla="*/ 3 h 21"/>
                <a:gd name="T8" fmla="*/ 0 w 20"/>
                <a:gd name="T9" fmla="*/ 19 h 21"/>
                <a:gd name="T10" fmla="*/ 0 w 20"/>
                <a:gd name="T11" fmla="*/ 20 h 21"/>
                <a:gd name="T12" fmla="*/ 3 w 20"/>
                <a:gd name="T13" fmla="*/ 21 h 21"/>
                <a:gd name="T14" fmla="*/ 17 w 20"/>
                <a:gd name="T15" fmla="*/ 21 h 21"/>
                <a:gd name="T16" fmla="*/ 20 w 20"/>
                <a:gd name="T17" fmla="*/ 20 h 21"/>
                <a:gd name="T18" fmla="*/ 20 w 20"/>
                <a:gd name="T19" fmla="*/ 19 h 21"/>
                <a:gd name="T20" fmla="*/ 20 w 20"/>
                <a:gd name="T21" fmla="*/ 3 h 21"/>
                <a:gd name="T22" fmla="*/ 20 w 20"/>
                <a:gd name="T23" fmla="*/ 2 h 21"/>
                <a:gd name="T24" fmla="*/ 17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7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408"/>
            <p:cNvSpPr>
              <a:spLocks/>
            </p:cNvSpPr>
            <p:nvPr/>
          </p:nvSpPr>
          <p:spPr bwMode="auto">
            <a:xfrm>
              <a:off x="4930757" y="3330578"/>
              <a:ext cx="31750" cy="33338"/>
            </a:xfrm>
            <a:custGeom>
              <a:avLst/>
              <a:gdLst>
                <a:gd name="T0" fmla="*/ 17 w 20"/>
                <a:gd name="T1" fmla="*/ 0 h 21"/>
                <a:gd name="T2" fmla="*/ 3 w 20"/>
                <a:gd name="T3" fmla="*/ 0 h 21"/>
                <a:gd name="T4" fmla="*/ 0 w 20"/>
                <a:gd name="T5" fmla="*/ 2 h 21"/>
                <a:gd name="T6" fmla="*/ 0 w 20"/>
                <a:gd name="T7" fmla="*/ 3 h 21"/>
                <a:gd name="T8" fmla="*/ 0 w 20"/>
                <a:gd name="T9" fmla="*/ 19 h 21"/>
                <a:gd name="T10" fmla="*/ 0 w 20"/>
                <a:gd name="T11" fmla="*/ 20 h 21"/>
                <a:gd name="T12" fmla="*/ 3 w 20"/>
                <a:gd name="T13" fmla="*/ 21 h 21"/>
                <a:gd name="T14" fmla="*/ 17 w 20"/>
                <a:gd name="T15" fmla="*/ 21 h 21"/>
                <a:gd name="T16" fmla="*/ 20 w 20"/>
                <a:gd name="T17" fmla="*/ 20 h 21"/>
                <a:gd name="T18" fmla="*/ 20 w 20"/>
                <a:gd name="T19" fmla="*/ 19 h 21"/>
                <a:gd name="T20" fmla="*/ 20 w 20"/>
                <a:gd name="T21" fmla="*/ 3 h 21"/>
                <a:gd name="T22" fmla="*/ 20 w 20"/>
                <a:gd name="T23" fmla="*/ 2 h 21"/>
                <a:gd name="T24" fmla="*/ 17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7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409"/>
            <p:cNvSpPr>
              <a:spLocks/>
            </p:cNvSpPr>
            <p:nvPr/>
          </p:nvSpPr>
          <p:spPr bwMode="auto">
            <a:xfrm>
              <a:off x="4978400" y="3235315"/>
              <a:ext cx="80963" cy="31750"/>
            </a:xfrm>
            <a:custGeom>
              <a:avLst/>
              <a:gdLst>
                <a:gd name="T0" fmla="*/ 49 w 51"/>
                <a:gd name="T1" fmla="*/ 0 h 20"/>
                <a:gd name="T2" fmla="*/ 3 w 51"/>
                <a:gd name="T3" fmla="*/ 0 h 20"/>
                <a:gd name="T4" fmla="*/ 2 w 51"/>
                <a:gd name="T5" fmla="*/ 0 h 20"/>
                <a:gd name="T6" fmla="*/ 0 w 51"/>
                <a:gd name="T7" fmla="*/ 3 h 20"/>
                <a:gd name="T8" fmla="*/ 0 w 51"/>
                <a:gd name="T9" fmla="*/ 17 h 20"/>
                <a:gd name="T10" fmla="*/ 2 w 51"/>
                <a:gd name="T11" fmla="*/ 20 h 20"/>
                <a:gd name="T12" fmla="*/ 3 w 51"/>
                <a:gd name="T13" fmla="*/ 20 h 20"/>
                <a:gd name="T14" fmla="*/ 49 w 51"/>
                <a:gd name="T15" fmla="*/ 20 h 20"/>
                <a:gd name="T16" fmla="*/ 50 w 51"/>
                <a:gd name="T17" fmla="*/ 20 h 20"/>
                <a:gd name="T18" fmla="*/ 51 w 51"/>
                <a:gd name="T19" fmla="*/ 17 h 20"/>
                <a:gd name="T20" fmla="*/ 51 w 51"/>
                <a:gd name="T21" fmla="*/ 3 h 20"/>
                <a:gd name="T22" fmla="*/ 50 w 51"/>
                <a:gd name="T23" fmla="*/ 0 h 20"/>
                <a:gd name="T24" fmla="*/ 49 w 51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0">
                  <a:moveTo>
                    <a:pt x="49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49" y="20"/>
                  </a:lnTo>
                  <a:lnTo>
                    <a:pt x="50" y="20"/>
                  </a:lnTo>
                  <a:lnTo>
                    <a:pt x="51" y="17"/>
                  </a:lnTo>
                  <a:lnTo>
                    <a:pt x="51" y="3"/>
                  </a:lnTo>
                  <a:lnTo>
                    <a:pt x="5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410"/>
            <p:cNvSpPr>
              <a:spLocks/>
            </p:cNvSpPr>
            <p:nvPr/>
          </p:nvSpPr>
          <p:spPr bwMode="auto">
            <a:xfrm>
              <a:off x="4978400" y="3282964"/>
              <a:ext cx="80963" cy="33338"/>
            </a:xfrm>
            <a:custGeom>
              <a:avLst/>
              <a:gdLst>
                <a:gd name="T0" fmla="*/ 49 w 51"/>
                <a:gd name="T1" fmla="*/ 0 h 21"/>
                <a:gd name="T2" fmla="*/ 3 w 51"/>
                <a:gd name="T3" fmla="*/ 0 h 21"/>
                <a:gd name="T4" fmla="*/ 2 w 51"/>
                <a:gd name="T5" fmla="*/ 2 h 21"/>
                <a:gd name="T6" fmla="*/ 0 w 51"/>
                <a:gd name="T7" fmla="*/ 3 h 21"/>
                <a:gd name="T8" fmla="*/ 0 w 51"/>
                <a:gd name="T9" fmla="*/ 19 h 21"/>
                <a:gd name="T10" fmla="*/ 2 w 51"/>
                <a:gd name="T11" fmla="*/ 20 h 21"/>
                <a:gd name="T12" fmla="*/ 3 w 51"/>
                <a:gd name="T13" fmla="*/ 21 h 21"/>
                <a:gd name="T14" fmla="*/ 49 w 51"/>
                <a:gd name="T15" fmla="*/ 21 h 21"/>
                <a:gd name="T16" fmla="*/ 50 w 51"/>
                <a:gd name="T17" fmla="*/ 20 h 21"/>
                <a:gd name="T18" fmla="*/ 51 w 51"/>
                <a:gd name="T19" fmla="*/ 19 h 21"/>
                <a:gd name="T20" fmla="*/ 51 w 51"/>
                <a:gd name="T21" fmla="*/ 3 h 21"/>
                <a:gd name="T22" fmla="*/ 50 w 51"/>
                <a:gd name="T23" fmla="*/ 2 h 21"/>
                <a:gd name="T24" fmla="*/ 49 w 5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1">
                  <a:moveTo>
                    <a:pt x="49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3" y="21"/>
                  </a:lnTo>
                  <a:lnTo>
                    <a:pt x="49" y="21"/>
                  </a:lnTo>
                  <a:lnTo>
                    <a:pt x="50" y="20"/>
                  </a:lnTo>
                  <a:lnTo>
                    <a:pt x="51" y="19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411"/>
            <p:cNvSpPr>
              <a:spLocks/>
            </p:cNvSpPr>
            <p:nvPr/>
          </p:nvSpPr>
          <p:spPr bwMode="auto">
            <a:xfrm>
              <a:off x="4978401" y="3330575"/>
              <a:ext cx="80963" cy="33338"/>
            </a:xfrm>
            <a:custGeom>
              <a:avLst/>
              <a:gdLst>
                <a:gd name="T0" fmla="*/ 49 w 51"/>
                <a:gd name="T1" fmla="*/ 0 h 21"/>
                <a:gd name="T2" fmla="*/ 3 w 51"/>
                <a:gd name="T3" fmla="*/ 0 h 21"/>
                <a:gd name="T4" fmla="*/ 2 w 51"/>
                <a:gd name="T5" fmla="*/ 2 h 21"/>
                <a:gd name="T6" fmla="*/ 0 w 51"/>
                <a:gd name="T7" fmla="*/ 3 h 21"/>
                <a:gd name="T8" fmla="*/ 0 w 51"/>
                <a:gd name="T9" fmla="*/ 19 h 21"/>
                <a:gd name="T10" fmla="*/ 2 w 51"/>
                <a:gd name="T11" fmla="*/ 20 h 21"/>
                <a:gd name="T12" fmla="*/ 3 w 51"/>
                <a:gd name="T13" fmla="*/ 21 h 21"/>
                <a:gd name="T14" fmla="*/ 49 w 51"/>
                <a:gd name="T15" fmla="*/ 21 h 21"/>
                <a:gd name="T16" fmla="*/ 50 w 51"/>
                <a:gd name="T17" fmla="*/ 20 h 21"/>
                <a:gd name="T18" fmla="*/ 51 w 51"/>
                <a:gd name="T19" fmla="*/ 19 h 21"/>
                <a:gd name="T20" fmla="*/ 51 w 51"/>
                <a:gd name="T21" fmla="*/ 3 h 21"/>
                <a:gd name="T22" fmla="*/ 50 w 51"/>
                <a:gd name="T23" fmla="*/ 2 h 21"/>
                <a:gd name="T24" fmla="*/ 49 w 51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1">
                  <a:moveTo>
                    <a:pt x="49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3" y="21"/>
                  </a:lnTo>
                  <a:lnTo>
                    <a:pt x="49" y="21"/>
                  </a:lnTo>
                  <a:lnTo>
                    <a:pt x="50" y="20"/>
                  </a:lnTo>
                  <a:lnTo>
                    <a:pt x="51" y="19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48" name="그룹 547"/>
          <p:cNvGrpSpPr/>
          <p:nvPr/>
        </p:nvGrpSpPr>
        <p:grpSpPr>
          <a:xfrm>
            <a:off x="1363588" y="3843827"/>
            <a:ext cx="142887" cy="142918"/>
            <a:chOff x="4413299" y="3235288"/>
            <a:chExt cx="128600" cy="1286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49" name="Freeform 412"/>
            <p:cNvSpPr>
              <a:spLocks/>
            </p:cNvSpPr>
            <p:nvPr/>
          </p:nvSpPr>
          <p:spPr bwMode="auto">
            <a:xfrm>
              <a:off x="4413299" y="3235288"/>
              <a:ext cx="57151" cy="57150"/>
            </a:xfrm>
            <a:custGeom>
              <a:avLst/>
              <a:gdLst>
                <a:gd name="T0" fmla="*/ 33 w 36"/>
                <a:gd name="T1" fmla="*/ 0 h 36"/>
                <a:gd name="T2" fmla="*/ 3 w 36"/>
                <a:gd name="T3" fmla="*/ 0 h 36"/>
                <a:gd name="T4" fmla="*/ 0 w 36"/>
                <a:gd name="T5" fmla="*/ 0 h 36"/>
                <a:gd name="T6" fmla="*/ 0 w 36"/>
                <a:gd name="T7" fmla="*/ 3 h 36"/>
                <a:gd name="T8" fmla="*/ 0 w 36"/>
                <a:gd name="T9" fmla="*/ 33 h 36"/>
                <a:gd name="T10" fmla="*/ 0 w 36"/>
                <a:gd name="T11" fmla="*/ 34 h 36"/>
                <a:gd name="T12" fmla="*/ 3 w 36"/>
                <a:gd name="T13" fmla="*/ 36 h 36"/>
                <a:gd name="T14" fmla="*/ 33 w 36"/>
                <a:gd name="T15" fmla="*/ 36 h 36"/>
                <a:gd name="T16" fmla="*/ 34 w 36"/>
                <a:gd name="T17" fmla="*/ 34 h 36"/>
                <a:gd name="T18" fmla="*/ 36 w 36"/>
                <a:gd name="T19" fmla="*/ 33 h 36"/>
                <a:gd name="T20" fmla="*/ 36 w 36"/>
                <a:gd name="T21" fmla="*/ 3 h 36"/>
                <a:gd name="T22" fmla="*/ 34 w 36"/>
                <a:gd name="T23" fmla="*/ 0 h 36"/>
                <a:gd name="T24" fmla="*/ 33 w 36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3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33" y="36"/>
                  </a:lnTo>
                  <a:lnTo>
                    <a:pt x="34" y="34"/>
                  </a:lnTo>
                  <a:lnTo>
                    <a:pt x="36" y="33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413"/>
            <p:cNvSpPr>
              <a:spLocks/>
            </p:cNvSpPr>
            <p:nvPr/>
          </p:nvSpPr>
          <p:spPr bwMode="auto">
            <a:xfrm>
              <a:off x="4486336" y="3235303"/>
              <a:ext cx="55563" cy="57150"/>
            </a:xfrm>
            <a:custGeom>
              <a:avLst/>
              <a:gdLst>
                <a:gd name="T0" fmla="*/ 33 w 35"/>
                <a:gd name="T1" fmla="*/ 0 h 36"/>
                <a:gd name="T2" fmla="*/ 3 w 35"/>
                <a:gd name="T3" fmla="*/ 0 h 36"/>
                <a:gd name="T4" fmla="*/ 0 w 35"/>
                <a:gd name="T5" fmla="*/ 0 h 36"/>
                <a:gd name="T6" fmla="*/ 0 w 35"/>
                <a:gd name="T7" fmla="*/ 3 h 36"/>
                <a:gd name="T8" fmla="*/ 0 w 35"/>
                <a:gd name="T9" fmla="*/ 33 h 36"/>
                <a:gd name="T10" fmla="*/ 0 w 35"/>
                <a:gd name="T11" fmla="*/ 34 h 36"/>
                <a:gd name="T12" fmla="*/ 3 w 35"/>
                <a:gd name="T13" fmla="*/ 36 h 36"/>
                <a:gd name="T14" fmla="*/ 33 w 35"/>
                <a:gd name="T15" fmla="*/ 36 h 36"/>
                <a:gd name="T16" fmla="*/ 34 w 35"/>
                <a:gd name="T17" fmla="*/ 34 h 36"/>
                <a:gd name="T18" fmla="*/ 35 w 35"/>
                <a:gd name="T19" fmla="*/ 33 h 36"/>
                <a:gd name="T20" fmla="*/ 35 w 35"/>
                <a:gd name="T21" fmla="*/ 3 h 36"/>
                <a:gd name="T22" fmla="*/ 34 w 35"/>
                <a:gd name="T23" fmla="*/ 0 h 36"/>
                <a:gd name="T24" fmla="*/ 33 w 3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6">
                  <a:moveTo>
                    <a:pt x="3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33" y="36"/>
                  </a:lnTo>
                  <a:lnTo>
                    <a:pt x="34" y="34"/>
                  </a:lnTo>
                  <a:lnTo>
                    <a:pt x="35" y="33"/>
                  </a:lnTo>
                  <a:lnTo>
                    <a:pt x="35" y="3"/>
                  </a:lnTo>
                  <a:lnTo>
                    <a:pt x="34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414"/>
            <p:cNvSpPr>
              <a:spLocks/>
            </p:cNvSpPr>
            <p:nvPr/>
          </p:nvSpPr>
          <p:spPr bwMode="auto">
            <a:xfrm>
              <a:off x="4413310" y="3308350"/>
              <a:ext cx="57152" cy="55563"/>
            </a:xfrm>
            <a:custGeom>
              <a:avLst/>
              <a:gdLst>
                <a:gd name="T0" fmla="*/ 33 w 36"/>
                <a:gd name="T1" fmla="*/ 0 h 35"/>
                <a:gd name="T2" fmla="*/ 3 w 36"/>
                <a:gd name="T3" fmla="*/ 0 h 35"/>
                <a:gd name="T4" fmla="*/ 0 w 36"/>
                <a:gd name="T5" fmla="*/ 0 h 35"/>
                <a:gd name="T6" fmla="*/ 0 w 36"/>
                <a:gd name="T7" fmla="*/ 3 h 35"/>
                <a:gd name="T8" fmla="*/ 0 w 36"/>
                <a:gd name="T9" fmla="*/ 33 h 35"/>
                <a:gd name="T10" fmla="*/ 0 w 36"/>
                <a:gd name="T11" fmla="*/ 34 h 35"/>
                <a:gd name="T12" fmla="*/ 3 w 36"/>
                <a:gd name="T13" fmla="*/ 35 h 35"/>
                <a:gd name="T14" fmla="*/ 33 w 36"/>
                <a:gd name="T15" fmla="*/ 35 h 35"/>
                <a:gd name="T16" fmla="*/ 34 w 36"/>
                <a:gd name="T17" fmla="*/ 34 h 35"/>
                <a:gd name="T18" fmla="*/ 36 w 36"/>
                <a:gd name="T19" fmla="*/ 33 h 35"/>
                <a:gd name="T20" fmla="*/ 36 w 36"/>
                <a:gd name="T21" fmla="*/ 3 h 35"/>
                <a:gd name="T22" fmla="*/ 34 w 36"/>
                <a:gd name="T23" fmla="*/ 0 h 35"/>
                <a:gd name="T24" fmla="*/ 33 w 36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5">
                  <a:moveTo>
                    <a:pt x="3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6" y="33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415"/>
            <p:cNvSpPr>
              <a:spLocks/>
            </p:cNvSpPr>
            <p:nvPr/>
          </p:nvSpPr>
          <p:spPr bwMode="auto">
            <a:xfrm>
              <a:off x="4486276" y="3308350"/>
              <a:ext cx="55563" cy="55563"/>
            </a:xfrm>
            <a:custGeom>
              <a:avLst/>
              <a:gdLst>
                <a:gd name="T0" fmla="*/ 33 w 35"/>
                <a:gd name="T1" fmla="*/ 0 h 35"/>
                <a:gd name="T2" fmla="*/ 3 w 35"/>
                <a:gd name="T3" fmla="*/ 0 h 35"/>
                <a:gd name="T4" fmla="*/ 0 w 35"/>
                <a:gd name="T5" fmla="*/ 0 h 35"/>
                <a:gd name="T6" fmla="*/ 0 w 35"/>
                <a:gd name="T7" fmla="*/ 3 h 35"/>
                <a:gd name="T8" fmla="*/ 0 w 35"/>
                <a:gd name="T9" fmla="*/ 33 h 35"/>
                <a:gd name="T10" fmla="*/ 0 w 35"/>
                <a:gd name="T11" fmla="*/ 34 h 35"/>
                <a:gd name="T12" fmla="*/ 3 w 35"/>
                <a:gd name="T13" fmla="*/ 35 h 35"/>
                <a:gd name="T14" fmla="*/ 33 w 35"/>
                <a:gd name="T15" fmla="*/ 35 h 35"/>
                <a:gd name="T16" fmla="*/ 34 w 35"/>
                <a:gd name="T17" fmla="*/ 34 h 35"/>
                <a:gd name="T18" fmla="*/ 35 w 35"/>
                <a:gd name="T19" fmla="*/ 33 h 35"/>
                <a:gd name="T20" fmla="*/ 35 w 35"/>
                <a:gd name="T21" fmla="*/ 3 h 35"/>
                <a:gd name="T22" fmla="*/ 34 w 35"/>
                <a:gd name="T23" fmla="*/ 0 h 35"/>
                <a:gd name="T24" fmla="*/ 33 w 3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5" y="33"/>
                  </a:lnTo>
                  <a:lnTo>
                    <a:pt x="35" y="3"/>
                  </a:lnTo>
                  <a:lnTo>
                    <a:pt x="34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53" name="Freeform 416"/>
          <p:cNvSpPr>
            <a:spLocks noEditPoints="1"/>
          </p:cNvSpPr>
          <p:nvPr/>
        </p:nvSpPr>
        <p:spPr bwMode="auto">
          <a:xfrm>
            <a:off x="3376171" y="3843821"/>
            <a:ext cx="144638" cy="125236"/>
          </a:xfrm>
          <a:custGeom>
            <a:avLst/>
            <a:gdLst>
              <a:gd name="T0" fmla="*/ 74 w 82"/>
              <a:gd name="T1" fmla="*/ 49 h 71"/>
              <a:gd name="T2" fmla="*/ 45 w 82"/>
              <a:gd name="T3" fmla="*/ 33 h 71"/>
              <a:gd name="T4" fmla="*/ 47 w 82"/>
              <a:gd name="T5" fmla="*/ 30 h 71"/>
              <a:gd name="T6" fmla="*/ 48 w 82"/>
              <a:gd name="T7" fmla="*/ 28 h 71"/>
              <a:gd name="T8" fmla="*/ 52 w 82"/>
              <a:gd name="T9" fmla="*/ 26 h 71"/>
              <a:gd name="T10" fmla="*/ 54 w 82"/>
              <a:gd name="T11" fmla="*/ 23 h 71"/>
              <a:gd name="T12" fmla="*/ 56 w 82"/>
              <a:gd name="T13" fmla="*/ 19 h 71"/>
              <a:gd name="T14" fmla="*/ 56 w 82"/>
              <a:gd name="T15" fmla="*/ 15 h 71"/>
              <a:gd name="T16" fmla="*/ 54 w 82"/>
              <a:gd name="T17" fmla="*/ 11 h 71"/>
              <a:gd name="T18" fmla="*/ 53 w 82"/>
              <a:gd name="T19" fmla="*/ 5 h 71"/>
              <a:gd name="T20" fmla="*/ 49 w 82"/>
              <a:gd name="T21" fmla="*/ 3 h 71"/>
              <a:gd name="T22" fmla="*/ 45 w 82"/>
              <a:gd name="T23" fmla="*/ 0 h 71"/>
              <a:gd name="T24" fmla="*/ 40 w 82"/>
              <a:gd name="T25" fmla="*/ 0 h 71"/>
              <a:gd name="T26" fmla="*/ 36 w 82"/>
              <a:gd name="T27" fmla="*/ 0 h 71"/>
              <a:gd name="T28" fmla="*/ 32 w 82"/>
              <a:gd name="T29" fmla="*/ 3 h 71"/>
              <a:gd name="T30" fmla="*/ 28 w 82"/>
              <a:gd name="T31" fmla="*/ 5 h 71"/>
              <a:gd name="T32" fmla="*/ 26 w 82"/>
              <a:gd name="T33" fmla="*/ 11 h 71"/>
              <a:gd name="T34" fmla="*/ 26 w 82"/>
              <a:gd name="T35" fmla="*/ 15 h 71"/>
              <a:gd name="T36" fmla="*/ 26 w 82"/>
              <a:gd name="T37" fmla="*/ 17 h 71"/>
              <a:gd name="T38" fmla="*/ 28 w 82"/>
              <a:gd name="T39" fmla="*/ 20 h 71"/>
              <a:gd name="T40" fmla="*/ 31 w 82"/>
              <a:gd name="T41" fmla="*/ 20 h 71"/>
              <a:gd name="T42" fmla="*/ 34 w 82"/>
              <a:gd name="T43" fmla="*/ 20 h 71"/>
              <a:gd name="T44" fmla="*/ 35 w 82"/>
              <a:gd name="T45" fmla="*/ 17 h 71"/>
              <a:gd name="T46" fmla="*/ 36 w 82"/>
              <a:gd name="T47" fmla="*/ 15 h 71"/>
              <a:gd name="T48" fmla="*/ 36 w 82"/>
              <a:gd name="T49" fmla="*/ 12 h 71"/>
              <a:gd name="T50" fmla="*/ 37 w 82"/>
              <a:gd name="T51" fmla="*/ 11 h 71"/>
              <a:gd name="T52" fmla="*/ 40 w 82"/>
              <a:gd name="T53" fmla="*/ 9 h 71"/>
              <a:gd name="T54" fmla="*/ 43 w 82"/>
              <a:gd name="T55" fmla="*/ 11 h 71"/>
              <a:gd name="T56" fmla="*/ 45 w 82"/>
              <a:gd name="T57" fmla="*/ 12 h 71"/>
              <a:gd name="T58" fmla="*/ 45 w 82"/>
              <a:gd name="T59" fmla="*/ 15 h 71"/>
              <a:gd name="T60" fmla="*/ 45 w 82"/>
              <a:gd name="T61" fmla="*/ 17 h 71"/>
              <a:gd name="T62" fmla="*/ 43 w 82"/>
              <a:gd name="T63" fmla="*/ 20 h 71"/>
              <a:gd name="T64" fmla="*/ 40 w 82"/>
              <a:gd name="T65" fmla="*/ 21 h 71"/>
              <a:gd name="T66" fmla="*/ 37 w 82"/>
              <a:gd name="T67" fmla="*/ 25 h 71"/>
              <a:gd name="T68" fmla="*/ 36 w 82"/>
              <a:gd name="T69" fmla="*/ 29 h 71"/>
              <a:gd name="T70" fmla="*/ 36 w 82"/>
              <a:gd name="T71" fmla="*/ 33 h 71"/>
              <a:gd name="T72" fmla="*/ 6 w 82"/>
              <a:gd name="T73" fmla="*/ 49 h 71"/>
              <a:gd name="T74" fmla="*/ 3 w 82"/>
              <a:gd name="T75" fmla="*/ 51 h 71"/>
              <a:gd name="T76" fmla="*/ 1 w 82"/>
              <a:gd name="T77" fmla="*/ 57 h 71"/>
              <a:gd name="T78" fmla="*/ 0 w 82"/>
              <a:gd name="T79" fmla="*/ 60 h 71"/>
              <a:gd name="T80" fmla="*/ 1 w 82"/>
              <a:gd name="T81" fmla="*/ 64 h 71"/>
              <a:gd name="T82" fmla="*/ 3 w 82"/>
              <a:gd name="T83" fmla="*/ 68 h 71"/>
              <a:gd name="T84" fmla="*/ 6 w 82"/>
              <a:gd name="T85" fmla="*/ 70 h 71"/>
              <a:gd name="T86" fmla="*/ 10 w 82"/>
              <a:gd name="T87" fmla="*/ 71 h 71"/>
              <a:gd name="T88" fmla="*/ 72 w 82"/>
              <a:gd name="T89" fmla="*/ 71 h 71"/>
              <a:gd name="T90" fmla="*/ 75 w 82"/>
              <a:gd name="T91" fmla="*/ 70 h 71"/>
              <a:gd name="T92" fmla="*/ 78 w 82"/>
              <a:gd name="T93" fmla="*/ 68 h 71"/>
              <a:gd name="T94" fmla="*/ 81 w 82"/>
              <a:gd name="T95" fmla="*/ 64 h 71"/>
              <a:gd name="T96" fmla="*/ 82 w 82"/>
              <a:gd name="T97" fmla="*/ 60 h 71"/>
              <a:gd name="T98" fmla="*/ 81 w 82"/>
              <a:gd name="T99" fmla="*/ 57 h 71"/>
              <a:gd name="T100" fmla="*/ 78 w 82"/>
              <a:gd name="T101" fmla="*/ 51 h 71"/>
              <a:gd name="T102" fmla="*/ 74 w 82"/>
              <a:gd name="T103" fmla="*/ 49 h 71"/>
              <a:gd name="T104" fmla="*/ 10 w 82"/>
              <a:gd name="T105" fmla="*/ 60 h 71"/>
              <a:gd name="T106" fmla="*/ 10 w 82"/>
              <a:gd name="T107" fmla="*/ 59 h 71"/>
              <a:gd name="T108" fmla="*/ 11 w 82"/>
              <a:gd name="T109" fmla="*/ 58 h 71"/>
              <a:gd name="T110" fmla="*/ 11 w 82"/>
              <a:gd name="T111" fmla="*/ 58 h 71"/>
              <a:gd name="T112" fmla="*/ 40 w 82"/>
              <a:gd name="T113" fmla="*/ 41 h 71"/>
              <a:gd name="T114" fmla="*/ 69 w 82"/>
              <a:gd name="T115" fmla="*/ 58 h 71"/>
              <a:gd name="T116" fmla="*/ 70 w 82"/>
              <a:gd name="T117" fmla="*/ 58 h 71"/>
              <a:gd name="T118" fmla="*/ 72 w 82"/>
              <a:gd name="T119" fmla="*/ 59 h 71"/>
              <a:gd name="T120" fmla="*/ 72 w 82"/>
              <a:gd name="T121" fmla="*/ 60 h 71"/>
              <a:gd name="T122" fmla="*/ 10 w 82"/>
              <a:gd name="T123" fmla="*/ 6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" h="71">
                <a:moveTo>
                  <a:pt x="74" y="49"/>
                </a:moveTo>
                <a:lnTo>
                  <a:pt x="45" y="33"/>
                </a:lnTo>
                <a:lnTo>
                  <a:pt x="47" y="30"/>
                </a:lnTo>
                <a:lnTo>
                  <a:pt x="48" y="28"/>
                </a:lnTo>
                <a:lnTo>
                  <a:pt x="52" y="26"/>
                </a:lnTo>
                <a:lnTo>
                  <a:pt x="54" y="23"/>
                </a:lnTo>
                <a:lnTo>
                  <a:pt x="56" y="19"/>
                </a:lnTo>
                <a:lnTo>
                  <a:pt x="56" y="15"/>
                </a:lnTo>
                <a:lnTo>
                  <a:pt x="54" y="11"/>
                </a:lnTo>
                <a:lnTo>
                  <a:pt x="53" y="5"/>
                </a:lnTo>
                <a:lnTo>
                  <a:pt x="49" y="3"/>
                </a:lnTo>
                <a:lnTo>
                  <a:pt x="45" y="0"/>
                </a:lnTo>
                <a:lnTo>
                  <a:pt x="40" y="0"/>
                </a:lnTo>
                <a:lnTo>
                  <a:pt x="36" y="0"/>
                </a:lnTo>
                <a:lnTo>
                  <a:pt x="32" y="3"/>
                </a:lnTo>
                <a:lnTo>
                  <a:pt x="28" y="5"/>
                </a:lnTo>
                <a:lnTo>
                  <a:pt x="26" y="11"/>
                </a:lnTo>
                <a:lnTo>
                  <a:pt x="26" y="15"/>
                </a:lnTo>
                <a:lnTo>
                  <a:pt x="26" y="17"/>
                </a:lnTo>
                <a:lnTo>
                  <a:pt x="28" y="20"/>
                </a:lnTo>
                <a:lnTo>
                  <a:pt x="31" y="20"/>
                </a:lnTo>
                <a:lnTo>
                  <a:pt x="34" y="20"/>
                </a:lnTo>
                <a:lnTo>
                  <a:pt x="35" y="17"/>
                </a:lnTo>
                <a:lnTo>
                  <a:pt x="36" y="15"/>
                </a:lnTo>
                <a:lnTo>
                  <a:pt x="36" y="12"/>
                </a:lnTo>
                <a:lnTo>
                  <a:pt x="37" y="11"/>
                </a:lnTo>
                <a:lnTo>
                  <a:pt x="40" y="9"/>
                </a:lnTo>
                <a:lnTo>
                  <a:pt x="43" y="11"/>
                </a:lnTo>
                <a:lnTo>
                  <a:pt x="45" y="12"/>
                </a:lnTo>
                <a:lnTo>
                  <a:pt x="45" y="15"/>
                </a:lnTo>
                <a:lnTo>
                  <a:pt x="45" y="17"/>
                </a:lnTo>
                <a:lnTo>
                  <a:pt x="43" y="20"/>
                </a:lnTo>
                <a:lnTo>
                  <a:pt x="40" y="21"/>
                </a:lnTo>
                <a:lnTo>
                  <a:pt x="37" y="25"/>
                </a:lnTo>
                <a:lnTo>
                  <a:pt x="36" y="29"/>
                </a:lnTo>
                <a:lnTo>
                  <a:pt x="36" y="33"/>
                </a:lnTo>
                <a:lnTo>
                  <a:pt x="6" y="49"/>
                </a:lnTo>
                <a:lnTo>
                  <a:pt x="3" y="51"/>
                </a:lnTo>
                <a:lnTo>
                  <a:pt x="1" y="57"/>
                </a:lnTo>
                <a:lnTo>
                  <a:pt x="0" y="60"/>
                </a:lnTo>
                <a:lnTo>
                  <a:pt x="1" y="64"/>
                </a:lnTo>
                <a:lnTo>
                  <a:pt x="3" y="68"/>
                </a:lnTo>
                <a:lnTo>
                  <a:pt x="6" y="70"/>
                </a:lnTo>
                <a:lnTo>
                  <a:pt x="10" y="71"/>
                </a:lnTo>
                <a:lnTo>
                  <a:pt x="72" y="71"/>
                </a:lnTo>
                <a:lnTo>
                  <a:pt x="75" y="70"/>
                </a:lnTo>
                <a:lnTo>
                  <a:pt x="78" y="68"/>
                </a:lnTo>
                <a:lnTo>
                  <a:pt x="81" y="64"/>
                </a:lnTo>
                <a:lnTo>
                  <a:pt x="82" y="60"/>
                </a:lnTo>
                <a:lnTo>
                  <a:pt x="81" y="57"/>
                </a:lnTo>
                <a:lnTo>
                  <a:pt x="78" y="51"/>
                </a:lnTo>
                <a:lnTo>
                  <a:pt x="74" y="49"/>
                </a:lnTo>
                <a:close/>
                <a:moveTo>
                  <a:pt x="10" y="60"/>
                </a:moveTo>
                <a:lnTo>
                  <a:pt x="10" y="59"/>
                </a:lnTo>
                <a:lnTo>
                  <a:pt x="11" y="58"/>
                </a:lnTo>
                <a:lnTo>
                  <a:pt x="11" y="58"/>
                </a:lnTo>
                <a:lnTo>
                  <a:pt x="40" y="41"/>
                </a:lnTo>
                <a:lnTo>
                  <a:pt x="69" y="58"/>
                </a:lnTo>
                <a:lnTo>
                  <a:pt x="70" y="58"/>
                </a:lnTo>
                <a:lnTo>
                  <a:pt x="72" y="59"/>
                </a:lnTo>
                <a:lnTo>
                  <a:pt x="72" y="60"/>
                </a:lnTo>
                <a:lnTo>
                  <a:pt x="10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4" name="Freeform 417"/>
          <p:cNvSpPr>
            <a:spLocks noEditPoints="1"/>
          </p:cNvSpPr>
          <p:nvPr/>
        </p:nvSpPr>
        <p:spPr bwMode="auto">
          <a:xfrm>
            <a:off x="3663685" y="3850876"/>
            <a:ext cx="142875" cy="127000"/>
          </a:xfrm>
          <a:custGeom>
            <a:avLst/>
            <a:gdLst>
              <a:gd name="T0" fmla="*/ 62 w 81"/>
              <a:gd name="T1" fmla="*/ 28 h 72"/>
              <a:gd name="T2" fmla="*/ 66 w 81"/>
              <a:gd name="T3" fmla="*/ 7 h 72"/>
              <a:gd name="T4" fmla="*/ 55 w 81"/>
              <a:gd name="T5" fmla="*/ 3 h 72"/>
              <a:gd name="T6" fmla="*/ 26 w 81"/>
              <a:gd name="T7" fmla="*/ 3 h 72"/>
              <a:gd name="T8" fmla="*/ 16 w 81"/>
              <a:gd name="T9" fmla="*/ 7 h 72"/>
              <a:gd name="T10" fmla="*/ 20 w 81"/>
              <a:gd name="T11" fmla="*/ 28 h 72"/>
              <a:gd name="T12" fmla="*/ 16 w 81"/>
              <a:gd name="T13" fmla="*/ 49 h 72"/>
              <a:gd name="T14" fmla="*/ 7 w 81"/>
              <a:gd name="T15" fmla="*/ 47 h 72"/>
              <a:gd name="T16" fmla="*/ 1 w 81"/>
              <a:gd name="T17" fmla="*/ 47 h 72"/>
              <a:gd name="T18" fmla="*/ 0 w 81"/>
              <a:gd name="T19" fmla="*/ 51 h 72"/>
              <a:gd name="T20" fmla="*/ 3 w 81"/>
              <a:gd name="T21" fmla="*/ 58 h 72"/>
              <a:gd name="T22" fmla="*/ 9 w 81"/>
              <a:gd name="T23" fmla="*/ 64 h 72"/>
              <a:gd name="T24" fmla="*/ 26 w 81"/>
              <a:gd name="T25" fmla="*/ 71 h 72"/>
              <a:gd name="T26" fmla="*/ 55 w 81"/>
              <a:gd name="T27" fmla="*/ 71 h 72"/>
              <a:gd name="T28" fmla="*/ 72 w 81"/>
              <a:gd name="T29" fmla="*/ 64 h 72"/>
              <a:gd name="T30" fmla="*/ 79 w 81"/>
              <a:gd name="T31" fmla="*/ 58 h 72"/>
              <a:gd name="T32" fmla="*/ 81 w 81"/>
              <a:gd name="T33" fmla="*/ 51 h 72"/>
              <a:gd name="T34" fmla="*/ 80 w 81"/>
              <a:gd name="T35" fmla="*/ 47 h 72"/>
              <a:gd name="T36" fmla="*/ 75 w 81"/>
              <a:gd name="T37" fmla="*/ 47 h 72"/>
              <a:gd name="T38" fmla="*/ 66 w 81"/>
              <a:gd name="T39" fmla="*/ 49 h 72"/>
              <a:gd name="T40" fmla="*/ 30 w 81"/>
              <a:gd name="T41" fmla="*/ 11 h 72"/>
              <a:gd name="T42" fmla="*/ 33 w 81"/>
              <a:gd name="T43" fmla="*/ 25 h 72"/>
              <a:gd name="T44" fmla="*/ 34 w 81"/>
              <a:gd name="T45" fmla="*/ 51 h 72"/>
              <a:gd name="T46" fmla="*/ 29 w 81"/>
              <a:gd name="T47" fmla="*/ 51 h 72"/>
              <a:gd name="T48" fmla="*/ 24 w 81"/>
              <a:gd name="T49" fmla="*/ 50 h 72"/>
              <a:gd name="T50" fmla="*/ 24 w 81"/>
              <a:gd name="T51" fmla="*/ 26 h 72"/>
              <a:gd name="T52" fmla="*/ 20 w 81"/>
              <a:gd name="T53" fmla="*/ 9 h 72"/>
              <a:gd name="T54" fmla="*/ 25 w 81"/>
              <a:gd name="T55" fmla="*/ 9 h 72"/>
              <a:gd name="T56" fmla="*/ 30 w 81"/>
              <a:gd name="T57" fmla="*/ 11 h 72"/>
              <a:gd name="T58" fmla="*/ 77 w 81"/>
              <a:gd name="T59" fmla="*/ 55 h 72"/>
              <a:gd name="T60" fmla="*/ 67 w 81"/>
              <a:gd name="T61" fmla="*/ 62 h 72"/>
              <a:gd name="T62" fmla="*/ 41 w 81"/>
              <a:gd name="T63" fmla="*/ 67 h 72"/>
              <a:gd name="T64" fmla="*/ 15 w 81"/>
              <a:gd name="T65" fmla="*/ 62 h 72"/>
              <a:gd name="T66" fmla="*/ 4 w 81"/>
              <a:gd name="T67" fmla="*/ 55 h 72"/>
              <a:gd name="T68" fmla="*/ 4 w 81"/>
              <a:gd name="T69" fmla="*/ 54 h 72"/>
              <a:gd name="T70" fmla="*/ 5 w 81"/>
              <a:gd name="T71" fmla="*/ 51 h 72"/>
              <a:gd name="T72" fmla="*/ 9 w 81"/>
              <a:gd name="T73" fmla="*/ 51 h 72"/>
              <a:gd name="T74" fmla="*/ 26 w 81"/>
              <a:gd name="T75" fmla="*/ 59 h 72"/>
              <a:gd name="T76" fmla="*/ 54 w 81"/>
              <a:gd name="T77" fmla="*/ 59 h 72"/>
              <a:gd name="T78" fmla="*/ 72 w 81"/>
              <a:gd name="T79" fmla="*/ 51 h 72"/>
              <a:gd name="T80" fmla="*/ 75 w 81"/>
              <a:gd name="T81" fmla="*/ 51 h 72"/>
              <a:gd name="T82" fmla="*/ 77 w 81"/>
              <a:gd name="T83" fmla="*/ 5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" h="72">
                <a:moveTo>
                  <a:pt x="60" y="50"/>
                </a:moveTo>
                <a:lnTo>
                  <a:pt x="62" y="28"/>
                </a:lnTo>
                <a:lnTo>
                  <a:pt x="66" y="8"/>
                </a:lnTo>
                <a:lnTo>
                  <a:pt x="66" y="7"/>
                </a:lnTo>
                <a:lnTo>
                  <a:pt x="64" y="5"/>
                </a:lnTo>
                <a:lnTo>
                  <a:pt x="55" y="3"/>
                </a:lnTo>
                <a:lnTo>
                  <a:pt x="41" y="0"/>
                </a:lnTo>
                <a:lnTo>
                  <a:pt x="26" y="3"/>
                </a:lnTo>
                <a:lnTo>
                  <a:pt x="17" y="5"/>
                </a:lnTo>
                <a:lnTo>
                  <a:pt x="16" y="7"/>
                </a:lnTo>
                <a:lnTo>
                  <a:pt x="16" y="8"/>
                </a:lnTo>
                <a:lnTo>
                  <a:pt x="20" y="28"/>
                </a:lnTo>
                <a:lnTo>
                  <a:pt x="20" y="50"/>
                </a:lnTo>
                <a:lnTo>
                  <a:pt x="16" y="49"/>
                </a:lnTo>
                <a:lnTo>
                  <a:pt x="11" y="47"/>
                </a:lnTo>
                <a:lnTo>
                  <a:pt x="7" y="47"/>
                </a:lnTo>
                <a:lnTo>
                  <a:pt x="4" y="47"/>
                </a:lnTo>
                <a:lnTo>
                  <a:pt x="1" y="47"/>
                </a:lnTo>
                <a:lnTo>
                  <a:pt x="0" y="50"/>
                </a:lnTo>
                <a:lnTo>
                  <a:pt x="0" y="51"/>
                </a:lnTo>
                <a:lnTo>
                  <a:pt x="0" y="54"/>
                </a:lnTo>
                <a:lnTo>
                  <a:pt x="3" y="58"/>
                </a:lnTo>
                <a:lnTo>
                  <a:pt x="5" y="60"/>
                </a:lnTo>
                <a:lnTo>
                  <a:pt x="9" y="64"/>
                </a:lnTo>
                <a:lnTo>
                  <a:pt x="15" y="67"/>
                </a:lnTo>
                <a:lnTo>
                  <a:pt x="26" y="71"/>
                </a:lnTo>
                <a:lnTo>
                  <a:pt x="41" y="72"/>
                </a:lnTo>
                <a:lnTo>
                  <a:pt x="55" y="71"/>
                </a:lnTo>
                <a:lnTo>
                  <a:pt x="66" y="67"/>
                </a:lnTo>
                <a:lnTo>
                  <a:pt x="72" y="64"/>
                </a:lnTo>
                <a:lnTo>
                  <a:pt x="76" y="60"/>
                </a:lnTo>
                <a:lnTo>
                  <a:pt x="79" y="58"/>
                </a:lnTo>
                <a:lnTo>
                  <a:pt x="81" y="54"/>
                </a:lnTo>
                <a:lnTo>
                  <a:pt x="81" y="51"/>
                </a:lnTo>
                <a:lnTo>
                  <a:pt x="81" y="50"/>
                </a:lnTo>
                <a:lnTo>
                  <a:pt x="80" y="47"/>
                </a:lnTo>
                <a:lnTo>
                  <a:pt x="77" y="47"/>
                </a:lnTo>
                <a:lnTo>
                  <a:pt x="75" y="47"/>
                </a:lnTo>
                <a:lnTo>
                  <a:pt x="71" y="47"/>
                </a:lnTo>
                <a:lnTo>
                  <a:pt x="66" y="49"/>
                </a:lnTo>
                <a:lnTo>
                  <a:pt x="60" y="50"/>
                </a:lnTo>
                <a:close/>
                <a:moveTo>
                  <a:pt x="30" y="11"/>
                </a:moveTo>
                <a:lnTo>
                  <a:pt x="30" y="11"/>
                </a:lnTo>
                <a:lnTo>
                  <a:pt x="33" y="25"/>
                </a:lnTo>
                <a:lnTo>
                  <a:pt x="34" y="42"/>
                </a:lnTo>
                <a:lnTo>
                  <a:pt x="34" y="51"/>
                </a:lnTo>
                <a:lnTo>
                  <a:pt x="32" y="51"/>
                </a:lnTo>
                <a:lnTo>
                  <a:pt x="29" y="51"/>
                </a:lnTo>
                <a:lnTo>
                  <a:pt x="26" y="51"/>
                </a:lnTo>
                <a:lnTo>
                  <a:pt x="24" y="50"/>
                </a:lnTo>
                <a:lnTo>
                  <a:pt x="24" y="43"/>
                </a:lnTo>
                <a:lnTo>
                  <a:pt x="24" y="26"/>
                </a:lnTo>
                <a:lnTo>
                  <a:pt x="20" y="11"/>
                </a:lnTo>
                <a:lnTo>
                  <a:pt x="20" y="9"/>
                </a:lnTo>
                <a:lnTo>
                  <a:pt x="22" y="9"/>
                </a:lnTo>
                <a:lnTo>
                  <a:pt x="25" y="9"/>
                </a:lnTo>
                <a:lnTo>
                  <a:pt x="28" y="9"/>
                </a:lnTo>
                <a:lnTo>
                  <a:pt x="30" y="11"/>
                </a:lnTo>
                <a:close/>
                <a:moveTo>
                  <a:pt x="77" y="55"/>
                </a:moveTo>
                <a:lnTo>
                  <a:pt x="77" y="55"/>
                </a:lnTo>
                <a:lnTo>
                  <a:pt x="72" y="59"/>
                </a:lnTo>
                <a:lnTo>
                  <a:pt x="67" y="62"/>
                </a:lnTo>
                <a:lnTo>
                  <a:pt x="55" y="66"/>
                </a:lnTo>
                <a:lnTo>
                  <a:pt x="41" y="67"/>
                </a:lnTo>
                <a:lnTo>
                  <a:pt x="26" y="66"/>
                </a:lnTo>
                <a:lnTo>
                  <a:pt x="15" y="62"/>
                </a:lnTo>
                <a:lnTo>
                  <a:pt x="9" y="59"/>
                </a:lnTo>
                <a:lnTo>
                  <a:pt x="4" y="55"/>
                </a:lnTo>
                <a:lnTo>
                  <a:pt x="4" y="55"/>
                </a:lnTo>
                <a:lnTo>
                  <a:pt x="4" y="54"/>
                </a:lnTo>
                <a:lnTo>
                  <a:pt x="4" y="53"/>
                </a:lnTo>
                <a:lnTo>
                  <a:pt x="5" y="51"/>
                </a:lnTo>
                <a:lnTo>
                  <a:pt x="8" y="51"/>
                </a:lnTo>
                <a:lnTo>
                  <a:pt x="9" y="51"/>
                </a:lnTo>
                <a:lnTo>
                  <a:pt x="16" y="55"/>
                </a:lnTo>
                <a:lnTo>
                  <a:pt x="26" y="59"/>
                </a:lnTo>
                <a:lnTo>
                  <a:pt x="41" y="60"/>
                </a:lnTo>
                <a:lnTo>
                  <a:pt x="54" y="59"/>
                </a:lnTo>
                <a:lnTo>
                  <a:pt x="66" y="55"/>
                </a:lnTo>
                <a:lnTo>
                  <a:pt x="72" y="51"/>
                </a:lnTo>
                <a:lnTo>
                  <a:pt x="73" y="51"/>
                </a:lnTo>
                <a:lnTo>
                  <a:pt x="75" y="51"/>
                </a:lnTo>
                <a:lnTo>
                  <a:pt x="76" y="53"/>
                </a:lnTo>
                <a:lnTo>
                  <a:pt x="77" y="54"/>
                </a:lnTo>
                <a:lnTo>
                  <a:pt x="77" y="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55" name="그룹 554"/>
          <p:cNvGrpSpPr/>
          <p:nvPr/>
        </p:nvGrpSpPr>
        <p:grpSpPr>
          <a:xfrm>
            <a:off x="3960036" y="3850880"/>
            <a:ext cx="135831" cy="135819"/>
            <a:chOff x="6750019" y="3241676"/>
            <a:chExt cx="122247" cy="12223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6" name="Freeform 418"/>
            <p:cNvSpPr>
              <a:spLocks noEditPoints="1"/>
            </p:cNvSpPr>
            <p:nvPr/>
          </p:nvSpPr>
          <p:spPr bwMode="auto">
            <a:xfrm>
              <a:off x="6750019" y="3241676"/>
              <a:ext cx="96837" cy="50799"/>
            </a:xfrm>
            <a:custGeom>
              <a:avLst/>
              <a:gdLst>
                <a:gd name="T0" fmla="*/ 5 w 61"/>
                <a:gd name="T1" fmla="*/ 0 h 32"/>
                <a:gd name="T2" fmla="*/ 2 w 61"/>
                <a:gd name="T3" fmla="*/ 1 h 32"/>
                <a:gd name="T4" fmla="*/ 1 w 61"/>
                <a:gd name="T5" fmla="*/ 3 h 32"/>
                <a:gd name="T6" fmla="*/ 0 w 61"/>
                <a:gd name="T7" fmla="*/ 5 h 32"/>
                <a:gd name="T8" fmla="*/ 0 w 61"/>
                <a:gd name="T9" fmla="*/ 26 h 32"/>
                <a:gd name="T10" fmla="*/ 1 w 61"/>
                <a:gd name="T11" fmla="*/ 29 h 32"/>
                <a:gd name="T12" fmla="*/ 2 w 61"/>
                <a:gd name="T13" fmla="*/ 30 h 32"/>
                <a:gd name="T14" fmla="*/ 5 w 61"/>
                <a:gd name="T15" fmla="*/ 32 h 32"/>
                <a:gd name="T16" fmla="*/ 51 w 61"/>
                <a:gd name="T17" fmla="*/ 32 h 32"/>
                <a:gd name="T18" fmla="*/ 61 w 61"/>
                <a:gd name="T19" fmla="*/ 0 h 32"/>
                <a:gd name="T20" fmla="*/ 5 w 61"/>
                <a:gd name="T21" fmla="*/ 0 h 32"/>
                <a:gd name="T22" fmla="*/ 46 w 61"/>
                <a:gd name="T23" fmla="*/ 16 h 32"/>
                <a:gd name="T24" fmla="*/ 40 w 61"/>
                <a:gd name="T25" fmla="*/ 16 h 32"/>
                <a:gd name="T26" fmla="*/ 40 w 61"/>
                <a:gd name="T27" fmla="*/ 11 h 32"/>
                <a:gd name="T28" fmla="*/ 46 w 61"/>
                <a:gd name="T29" fmla="*/ 11 h 32"/>
                <a:gd name="T30" fmla="*/ 46 w 61"/>
                <a:gd name="T3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32">
                  <a:moveTo>
                    <a:pt x="5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51" y="32"/>
                  </a:lnTo>
                  <a:lnTo>
                    <a:pt x="61" y="0"/>
                  </a:lnTo>
                  <a:lnTo>
                    <a:pt x="5" y="0"/>
                  </a:lnTo>
                  <a:close/>
                  <a:moveTo>
                    <a:pt x="46" y="16"/>
                  </a:moveTo>
                  <a:lnTo>
                    <a:pt x="40" y="16"/>
                  </a:lnTo>
                  <a:lnTo>
                    <a:pt x="40" y="11"/>
                  </a:lnTo>
                  <a:lnTo>
                    <a:pt x="46" y="11"/>
                  </a:lnTo>
                  <a:lnTo>
                    <a:pt x="4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419"/>
            <p:cNvSpPr>
              <a:spLocks/>
            </p:cNvSpPr>
            <p:nvPr/>
          </p:nvSpPr>
          <p:spPr bwMode="auto">
            <a:xfrm>
              <a:off x="6845278" y="3249598"/>
              <a:ext cx="26988" cy="33338"/>
            </a:xfrm>
            <a:custGeom>
              <a:avLst/>
              <a:gdLst>
                <a:gd name="T0" fmla="*/ 6 w 17"/>
                <a:gd name="T1" fmla="*/ 0 h 21"/>
                <a:gd name="T2" fmla="*/ 0 w 17"/>
                <a:gd name="T3" fmla="*/ 21 h 21"/>
                <a:gd name="T4" fmla="*/ 10 w 17"/>
                <a:gd name="T5" fmla="*/ 21 h 21"/>
                <a:gd name="T6" fmla="*/ 17 w 17"/>
                <a:gd name="T7" fmla="*/ 0 h 21"/>
                <a:gd name="T8" fmla="*/ 6 w 1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7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420"/>
            <p:cNvSpPr>
              <a:spLocks/>
            </p:cNvSpPr>
            <p:nvPr/>
          </p:nvSpPr>
          <p:spPr bwMode="auto">
            <a:xfrm>
              <a:off x="6750051" y="3300413"/>
              <a:ext cx="55563" cy="63500"/>
            </a:xfrm>
            <a:custGeom>
              <a:avLst/>
              <a:gdLst>
                <a:gd name="T0" fmla="*/ 26 w 35"/>
                <a:gd name="T1" fmla="*/ 0 h 40"/>
                <a:gd name="T2" fmla="*/ 26 w 35"/>
                <a:gd name="T3" fmla="*/ 25 h 40"/>
                <a:gd name="T4" fmla="*/ 10 w 35"/>
                <a:gd name="T5" fmla="*/ 25 h 40"/>
                <a:gd name="T6" fmla="*/ 9 w 35"/>
                <a:gd name="T7" fmla="*/ 22 h 40"/>
                <a:gd name="T8" fmla="*/ 8 w 35"/>
                <a:gd name="T9" fmla="*/ 21 h 40"/>
                <a:gd name="T10" fmla="*/ 5 w 35"/>
                <a:gd name="T11" fmla="*/ 19 h 40"/>
                <a:gd name="T12" fmla="*/ 2 w 35"/>
                <a:gd name="T13" fmla="*/ 21 h 40"/>
                <a:gd name="T14" fmla="*/ 1 w 35"/>
                <a:gd name="T15" fmla="*/ 22 h 40"/>
                <a:gd name="T16" fmla="*/ 0 w 35"/>
                <a:gd name="T17" fmla="*/ 25 h 40"/>
                <a:gd name="T18" fmla="*/ 0 w 35"/>
                <a:gd name="T19" fmla="*/ 35 h 40"/>
                <a:gd name="T20" fmla="*/ 1 w 35"/>
                <a:gd name="T21" fmla="*/ 38 h 40"/>
                <a:gd name="T22" fmla="*/ 2 w 35"/>
                <a:gd name="T23" fmla="*/ 39 h 40"/>
                <a:gd name="T24" fmla="*/ 5 w 35"/>
                <a:gd name="T25" fmla="*/ 40 h 40"/>
                <a:gd name="T26" fmla="*/ 8 w 35"/>
                <a:gd name="T27" fmla="*/ 39 h 40"/>
                <a:gd name="T28" fmla="*/ 9 w 35"/>
                <a:gd name="T29" fmla="*/ 38 h 40"/>
                <a:gd name="T30" fmla="*/ 10 w 35"/>
                <a:gd name="T31" fmla="*/ 35 h 40"/>
                <a:gd name="T32" fmla="*/ 35 w 35"/>
                <a:gd name="T33" fmla="*/ 35 h 40"/>
                <a:gd name="T34" fmla="*/ 35 w 35"/>
                <a:gd name="T35" fmla="*/ 0 h 40"/>
                <a:gd name="T36" fmla="*/ 26 w 35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26" y="0"/>
                  </a:moveTo>
                  <a:lnTo>
                    <a:pt x="26" y="25"/>
                  </a:lnTo>
                  <a:lnTo>
                    <a:pt x="10" y="25"/>
                  </a:lnTo>
                  <a:lnTo>
                    <a:pt x="9" y="22"/>
                  </a:lnTo>
                  <a:lnTo>
                    <a:pt x="8" y="21"/>
                  </a:lnTo>
                  <a:lnTo>
                    <a:pt x="5" y="19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5" y="40"/>
                  </a:lnTo>
                  <a:lnTo>
                    <a:pt x="8" y="39"/>
                  </a:lnTo>
                  <a:lnTo>
                    <a:pt x="9" y="38"/>
                  </a:lnTo>
                  <a:lnTo>
                    <a:pt x="10" y="35"/>
                  </a:lnTo>
                  <a:lnTo>
                    <a:pt x="35" y="35"/>
                  </a:lnTo>
                  <a:lnTo>
                    <a:pt x="3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2801143" y="3843827"/>
            <a:ext cx="142875" cy="142873"/>
            <a:chOff x="5707061" y="3235325"/>
            <a:chExt cx="128588" cy="128586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560" name="그룹 559"/>
            <p:cNvGrpSpPr/>
            <p:nvPr/>
          </p:nvGrpSpPr>
          <p:grpSpPr>
            <a:xfrm>
              <a:off x="5707061" y="3308348"/>
              <a:ext cx="128588" cy="55563"/>
              <a:chOff x="5707063" y="3308350"/>
              <a:chExt cx="128588" cy="55563"/>
            </a:xfrm>
            <a:grpFill/>
          </p:grpSpPr>
          <p:sp>
            <p:nvSpPr>
              <p:cNvPr id="562" name="Freeform 421"/>
              <p:cNvSpPr>
                <a:spLocks/>
              </p:cNvSpPr>
              <p:nvPr/>
            </p:nvSpPr>
            <p:spPr bwMode="auto">
              <a:xfrm>
                <a:off x="5707063" y="3308350"/>
                <a:ext cx="55563" cy="25400"/>
              </a:xfrm>
              <a:custGeom>
                <a:avLst/>
                <a:gdLst>
                  <a:gd name="T0" fmla="*/ 3 w 35"/>
                  <a:gd name="T1" fmla="*/ 12 h 16"/>
                  <a:gd name="T2" fmla="*/ 13 w 35"/>
                  <a:gd name="T3" fmla="*/ 16 h 16"/>
                  <a:gd name="T4" fmla="*/ 35 w 35"/>
                  <a:gd name="T5" fmla="*/ 9 h 16"/>
                  <a:gd name="T6" fmla="*/ 6 w 35"/>
                  <a:gd name="T7" fmla="*/ 0 h 16"/>
                  <a:gd name="T8" fmla="*/ 3 w 35"/>
                  <a:gd name="T9" fmla="*/ 0 h 16"/>
                  <a:gd name="T10" fmla="*/ 2 w 35"/>
                  <a:gd name="T11" fmla="*/ 1 h 16"/>
                  <a:gd name="T12" fmla="*/ 1 w 35"/>
                  <a:gd name="T13" fmla="*/ 3 h 16"/>
                  <a:gd name="T14" fmla="*/ 0 w 35"/>
                  <a:gd name="T15" fmla="*/ 5 h 16"/>
                  <a:gd name="T16" fmla="*/ 0 w 35"/>
                  <a:gd name="T17" fmla="*/ 8 h 16"/>
                  <a:gd name="T18" fmla="*/ 1 w 35"/>
                  <a:gd name="T19" fmla="*/ 9 h 16"/>
                  <a:gd name="T20" fmla="*/ 2 w 35"/>
                  <a:gd name="T21" fmla="*/ 12 h 16"/>
                  <a:gd name="T22" fmla="*/ 3 w 35"/>
                  <a:gd name="T2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16">
                    <a:moveTo>
                      <a:pt x="3" y="12"/>
                    </a:moveTo>
                    <a:lnTo>
                      <a:pt x="13" y="16"/>
                    </a:lnTo>
                    <a:lnTo>
                      <a:pt x="35" y="9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422"/>
              <p:cNvSpPr>
                <a:spLocks/>
              </p:cNvSpPr>
              <p:nvPr/>
            </p:nvSpPr>
            <p:spPr bwMode="auto">
              <a:xfrm>
                <a:off x="5794376" y="3343275"/>
                <a:ext cx="41275" cy="20638"/>
              </a:xfrm>
              <a:custGeom>
                <a:avLst/>
                <a:gdLst>
                  <a:gd name="T0" fmla="*/ 23 w 26"/>
                  <a:gd name="T1" fmla="*/ 0 h 13"/>
                  <a:gd name="T2" fmla="*/ 22 w 26"/>
                  <a:gd name="T3" fmla="*/ 0 h 13"/>
                  <a:gd name="T4" fmla="*/ 0 w 26"/>
                  <a:gd name="T5" fmla="*/ 7 h 13"/>
                  <a:gd name="T6" fmla="*/ 19 w 26"/>
                  <a:gd name="T7" fmla="*/ 12 h 13"/>
                  <a:gd name="T8" fmla="*/ 22 w 26"/>
                  <a:gd name="T9" fmla="*/ 13 h 13"/>
                  <a:gd name="T10" fmla="*/ 24 w 26"/>
                  <a:gd name="T11" fmla="*/ 12 h 13"/>
                  <a:gd name="T12" fmla="*/ 26 w 26"/>
                  <a:gd name="T13" fmla="*/ 9 h 13"/>
                  <a:gd name="T14" fmla="*/ 26 w 26"/>
                  <a:gd name="T15" fmla="*/ 8 h 13"/>
                  <a:gd name="T16" fmla="*/ 26 w 26"/>
                  <a:gd name="T17" fmla="*/ 6 h 13"/>
                  <a:gd name="T18" fmla="*/ 26 w 26"/>
                  <a:gd name="T19" fmla="*/ 3 h 13"/>
                  <a:gd name="T20" fmla="*/ 24 w 26"/>
                  <a:gd name="T21" fmla="*/ 2 h 13"/>
                  <a:gd name="T22" fmla="*/ 23 w 26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3">
                    <a:moveTo>
                      <a:pt x="23" y="0"/>
                    </a:moveTo>
                    <a:lnTo>
                      <a:pt x="22" y="0"/>
                    </a:lnTo>
                    <a:lnTo>
                      <a:pt x="0" y="7"/>
                    </a:lnTo>
                    <a:lnTo>
                      <a:pt x="19" y="12"/>
                    </a:lnTo>
                    <a:lnTo>
                      <a:pt x="22" y="13"/>
                    </a:lnTo>
                    <a:lnTo>
                      <a:pt x="24" y="12"/>
                    </a:lnTo>
                    <a:lnTo>
                      <a:pt x="26" y="9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6" y="3"/>
                    </a:lnTo>
                    <a:lnTo>
                      <a:pt x="2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4" name="Freeform 423"/>
              <p:cNvSpPr>
                <a:spLocks/>
              </p:cNvSpPr>
              <p:nvPr/>
            </p:nvSpPr>
            <p:spPr bwMode="auto">
              <a:xfrm>
                <a:off x="5707063" y="3316288"/>
                <a:ext cx="128588" cy="47625"/>
              </a:xfrm>
              <a:custGeom>
                <a:avLst/>
                <a:gdLst>
                  <a:gd name="T0" fmla="*/ 79 w 81"/>
                  <a:gd name="T1" fmla="*/ 2 h 30"/>
                  <a:gd name="T2" fmla="*/ 78 w 81"/>
                  <a:gd name="T3" fmla="*/ 0 h 30"/>
                  <a:gd name="T4" fmla="*/ 77 w 81"/>
                  <a:gd name="T5" fmla="*/ 0 h 30"/>
                  <a:gd name="T6" fmla="*/ 75 w 81"/>
                  <a:gd name="T7" fmla="*/ 0 h 30"/>
                  <a:gd name="T8" fmla="*/ 3 w 81"/>
                  <a:gd name="T9" fmla="*/ 17 h 30"/>
                  <a:gd name="T10" fmla="*/ 2 w 81"/>
                  <a:gd name="T11" fmla="*/ 19 h 30"/>
                  <a:gd name="T12" fmla="*/ 1 w 81"/>
                  <a:gd name="T13" fmla="*/ 21 h 30"/>
                  <a:gd name="T14" fmla="*/ 0 w 81"/>
                  <a:gd name="T15" fmla="*/ 23 h 30"/>
                  <a:gd name="T16" fmla="*/ 0 w 81"/>
                  <a:gd name="T17" fmla="*/ 25 h 30"/>
                  <a:gd name="T18" fmla="*/ 1 w 81"/>
                  <a:gd name="T19" fmla="*/ 28 h 30"/>
                  <a:gd name="T20" fmla="*/ 2 w 81"/>
                  <a:gd name="T21" fmla="*/ 29 h 30"/>
                  <a:gd name="T22" fmla="*/ 3 w 81"/>
                  <a:gd name="T23" fmla="*/ 30 h 30"/>
                  <a:gd name="T24" fmla="*/ 5 w 81"/>
                  <a:gd name="T25" fmla="*/ 30 h 30"/>
                  <a:gd name="T26" fmla="*/ 6 w 81"/>
                  <a:gd name="T27" fmla="*/ 30 h 30"/>
                  <a:gd name="T28" fmla="*/ 78 w 81"/>
                  <a:gd name="T29" fmla="*/ 12 h 30"/>
                  <a:gd name="T30" fmla="*/ 79 w 81"/>
                  <a:gd name="T31" fmla="*/ 11 h 30"/>
                  <a:gd name="T32" fmla="*/ 81 w 81"/>
                  <a:gd name="T33" fmla="*/ 9 h 30"/>
                  <a:gd name="T34" fmla="*/ 81 w 81"/>
                  <a:gd name="T35" fmla="*/ 7 h 30"/>
                  <a:gd name="T36" fmla="*/ 81 w 81"/>
                  <a:gd name="T37" fmla="*/ 6 h 30"/>
                  <a:gd name="T38" fmla="*/ 81 w 81"/>
                  <a:gd name="T39" fmla="*/ 3 h 30"/>
                  <a:gd name="T40" fmla="*/ 79 w 81"/>
                  <a:gd name="T4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30">
                    <a:moveTo>
                      <a:pt x="79" y="2"/>
                    </a:moveTo>
                    <a:lnTo>
                      <a:pt x="78" y="0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1" y="28"/>
                    </a:lnTo>
                    <a:lnTo>
                      <a:pt x="2" y="29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6" y="30"/>
                    </a:lnTo>
                    <a:lnTo>
                      <a:pt x="78" y="12"/>
                    </a:lnTo>
                    <a:lnTo>
                      <a:pt x="79" y="11"/>
                    </a:lnTo>
                    <a:lnTo>
                      <a:pt x="81" y="9"/>
                    </a:lnTo>
                    <a:lnTo>
                      <a:pt x="81" y="7"/>
                    </a:lnTo>
                    <a:lnTo>
                      <a:pt x="81" y="6"/>
                    </a:lnTo>
                    <a:lnTo>
                      <a:pt x="81" y="3"/>
                    </a:lnTo>
                    <a:lnTo>
                      <a:pt x="79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61" name="Freeform 424"/>
            <p:cNvSpPr>
              <a:spLocks noEditPoints="1"/>
            </p:cNvSpPr>
            <p:nvPr/>
          </p:nvSpPr>
          <p:spPr bwMode="auto">
            <a:xfrm>
              <a:off x="5748338" y="3235325"/>
              <a:ext cx="53975" cy="79375"/>
            </a:xfrm>
            <a:custGeom>
              <a:avLst/>
              <a:gdLst>
                <a:gd name="T0" fmla="*/ 2 w 34"/>
                <a:gd name="T1" fmla="*/ 41 h 50"/>
                <a:gd name="T2" fmla="*/ 8 w 34"/>
                <a:gd name="T3" fmla="*/ 47 h 50"/>
                <a:gd name="T4" fmla="*/ 14 w 34"/>
                <a:gd name="T5" fmla="*/ 50 h 50"/>
                <a:gd name="T6" fmla="*/ 23 w 34"/>
                <a:gd name="T7" fmla="*/ 50 h 50"/>
                <a:gd name="T8" fmla="*/ 31 w 34"/>
                <a:gd name="T9" fmla="*/ 43 h 50"/>
                <a:gd name="T10" fmla="*/ 34 w 34"/>
                <a:gd name="T11" fmla="*/ 34 h 50"/>
                <a:gd name="T12" fmla="*/ 32 w 34"/>
                <a:gd name="T13" fmla="*/ 23 h 50"/>
                <a:gd name="T14" fmla="*/ 26 w 34"/>
                <a:gd name="T15" fmla="*/ 11 h 50"/>
                <a:gd name="T16" fmla="*/ 17 w 34"/>
                <a:gd name="T17" fmla="*/ 0 h 50"/>
                <a:gd name="T18" fmla="*/ 17 w 34"/>
                <a:gd name="T19" fmla="*/ 5 h 50"/>
                <a:gd name="T20" fmla="*/ 12 w 34"/>
                <a:gd name="T21" fmla="*/ 12 h 50"/>
                <a:gd name="T22" fmla="*/ 6 w 34"/>
                <a:gd name="T23" fmla="*/ 17 h 50"/>
                <a:gd name="T24" fmla="*/ 2 w 34"/>
                <a:gd name="T25" fmla="*/ 24 h 50"/>
                <a:gd name="T26" fmla="*/ 0 w 34"/>
                <a:gd name="T27" fmla="*/ 30 h 50"/>
                <a:gd name="T28" fmla="*/ 2 w 34"/>
                <a:gd name="T29" fmla="*/ 41 h 50"/>
                <a:gd name="T30" fmla="*/ 10 w 34"/>
                <a:gd name="T31" fmla="*/ 36 h 50"/>
                <a:gd name="T32" fmla="*/ 12 w 34"/>
                <a:gd name="T33" fmla="*/ 34 h 50"/>
                <a:gd name="T34" fmla="*/ 14 w 34"/>
                <a:gd name="T35" fmla="*/ 33 h 50"/>
                <a:gd name="T36" fmla="*/ 15 w 34"/>
                <a:gd name="T37" fmla="*/ 30 h 50"/>
                <a:gd name="T38" fmla="*/ 17 w 34"/>
                <a:gd name="T39" fmla="*/ 28 h 50"/>
                <a:gd name="T40" fmla="*/ 18 w 34"/>
                <a:gd name="T41" fmla="*/ 24 h 50"/>
                <a:gd name="T42" fmla="*/ 19 w 34"/>
                <a:gd name="T43" fmla="*/ 20 h 50"/>
                <a:gd name="T44" fmla="*/ 25 w 34"/>
                <a:gd name="T45" fmla="*/ 26 h 50"/>
                <a:gd name="T46" fmla="*/ 26 w 34"/>
                <a:gd name="T47" fmla="*/ 33 h 50"/>
                <a:gd name="T48" fmla="*/ 25 w 34"/>
                <a:gd name="T49" fmla="*/ 40 h 50"/>
                <a:gd name="T50" fmla="*/ 22 w 34"/>
                <a:gd name="T51" fmla="*/ 45 h 50"/>
                <a:gd name="T52" fmla="*/ 17 w 34"/>
                <a:gd name="T53" fmla="*/ 46 h 50"/>
                <a:gd name="T54" fmla="*/ 13 w 34"/>
                <a:gd name="T55" fmla="*/ 45 h 50"/>
                <a:gd name="T56" fmla="*/ 10 w 34"/>
                <a:gd name="T57" fmla="*/ 43 h 50"/>
                <a:gd name="T58" fmla="*/ 9 w 34"/>
                <a:gd name="T59" fmla="*/ 41 h 50"/>
                <a:gd name="T60" fmla="*/ 9 w 34"/>
                <a:gd name="T61" fmla="*/ 38 h 50"/>
                <a:gd name="T62" fmla="*/ 9 w 34"/>
                <a:gd name="T63" fmla="*/ 37 h 50"/>
                <a:gd name="T64" fmla="*/ 10 w 34"/>
                <a:gd name="T6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" h="50">
                  <a:moveTo>
                    <a:pt x="2" y="41"/>
                  </a:moveTo>
                  <a:lnTo>
                    <a:pt x="8" y="47"/>
                  </a:lnTo>
                  <a:lnTo>
                    <a:pt x="14" y="50"/>
                  </a:lnTo>
                  <a:lnTo>
                    <a:pt x="23" y="50"/>
                  </a:lnTo>
                  <a:lnTo>
                    <a:pt x="31" y="43"/>
                  </a:lnTo>
                  <a:lnTo>
                    <a:pt x="34" y="34"/>
                  </a:lnTo>
                  <a:lnTo>
                    <a:pt x="32" y="23"/>
                  </a:lnTo>
                  <a:lnTo>
                    <a:pt x="26" y="11"/>
                  </a:lnTo>
                  <a:lnTo>
                    <a:pt x="17" y="0"/>
                  </a:lnTo>
                  <a:lnTo>
                    <a:pt x="17" y="5"/>
                  </a:lnTo>
                  <a:lnTo>
                    <a:pt x="12" y="12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41"/>
                  </a:lnTo>
                  <a:close/>
                  <a:moveTo>
                    <a:pt x="10" y="36"/>
                  </a:moveTo>
                  <a:lnTo>
                    <a:pt x="12" y="34"/>
                  </a:lnTo>
                  <a:lnTo>
                    <a:pt x="14" y="33"/>
                  </a:lnTo>
                  <a:lnTo>
                    <a:pt x="15" y="30"/>
                  </a:lnTo>
                  <a:lnTo>
                    <a:pt x="17" y="28"/>
                  </a:lnTo>
                  <a:lnTo>
                    <a:pt x="18" y="24"/>
                  </a:lnTo>
                  <a:lnTo>
                    <a:pt x="19" y="20"/>
                  </a:lnTo>
                  <a:lnTo>
                    <a:pt x="25" y="26"/>
                  </a:lnTo>
                  <a:lnTo>
                    <a:pt x="26" y="33"/>
                  </a:lnTo>
                  <a:lnTo>
                    <a:pt x="25" y="40"/>
                  </a:lnTo>
                  <a:lnTo>
                    <a:pt x="22" y="45"/>
                  </a:lnTo>
                  <a:lnTo>
                    <a:pt x="17" y="46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9" y="41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10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65" name="그룹 564"/>
          <p:cNvGrpSpPr/>
          <p:nvPr/>
        </p:nvGrpSpPr>
        <p:grpSpPr>
          <a:xfrm>
            <a:off x="3088653" y="3843825"/>
            <a:ext cx="142852" cy="142889"/>
            <a:chOff x="5965857" y="3235313"/>
            <a:chExt cx="128568" cy="1286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66" name="Freeform 425"/>
            <p:cNvSpPr>
              <a:spLocks/>
            </p:cNvSpPr>
            <p:nvPr/>
          </p:nvSpPr>
          <p:spPr bwMode="auto">
            <a:xfrm>
              <a:off x="5986500" y="3249597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0 h 8"/>
                <a:gd name="T4" fmla="*/ 3 w 8"/>
                <a:gd name="T5" fmla="*/ 0 h 8"/>
                <a:gd name="T6" fmla="*/ 0 w 8"/>
                <a:gd name="T7" fmla="*/ 0 h 8"/>
                <a:gd name="T8" fmla="*/ 0 w 8"/>
                <a:gd name="T9" fmla="*/ 3 h 8"/>
                <a:gd name="T10" fmla="*/ 0 w 8"/>
                <a:gd name="T11" fmla="*/ 4 h 8"/>
                <a:gd name="T12" fmla="*/ 4 w 8"/>
                <a:gd name="T13" fmla="*/ 8 h 8"/>
                <a:gd name="T14" fmla="*/ 6 w 8"/>
                <a:gd name="T15" fmla="*/ 8 h 8"/>
                <a:gd name="T16" fmla="*/ 8 w 8"/>
                <a:gd name="T17" fmla="*/ 8 h 8"/>
                <a:gd name="T18" fmla="*/ 8 w 8"/>
                <a:gd name="T19" fmla="*/ 6 h 8"/>
                <a:gd name="T20" fmla="*/ 8 w 8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426"/>
            <p:cNvSpPr>
              <a:spLocks/>
            </p:cNvSpPr>
            <p:nvPr/>
          </p:nvSpPr>
          <p:spPr bwMode="auto">
            <a:xfrm>
              <a:off x="5965857" y="3292459"/>
              <a:ext cx="17463" cy="7938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0 h 5"/>
                <a:gd name="T4" fmla="*/ 0 w 11"/>
                <a:gd name="T5" fmla="*/ 0 h 5"/>
                <a:gd name="T6" fmla="*/ 0 w 11"/>
                <a:gd name="T7" fmla="*/ 2 h 5"/>
                <a:gd name="T8" fmla="*/ 0 w 11"/>
                <a:gd name="T9" fmla="*/ 4 h 5"/>
                <a:gd name="T10" fmla="*/ 3 w 11"/>
                <a:gd name="T11" fmla="*/ 5 h 5"/>
                <a:gd name="T12" fmla="*/ 8 w 11"/>
                <a:gd name="T13" fmla="*/ 5 h 5"/>
                <a:gd name="T14" fmla="*/ 9 w 11"/>
                <a:gd name="T15" fmla="*/ 4 h 5"/>
                <a:gd name="T16" fmla="*/ 11 w 11"/>
                <a:gd name="T17" fmla="*/ 2 h 5"/>
                <a:gd name="T18" fmla="*/ 9 w 11"/>
                <a:gd name="T19" fmla="*/ 0 h 5"/>
                <a:gd name="T20" fmla="*/ 8 w 11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427"/>
            <p:cNvSpPr>
              <a:spLocks/>
            </p:cNvSpPr>
            <p:nvPr/>
          </p:nvSpPr>
          <p:spPr bwMode="auto">
            <a:xfrm>
              <a:off x="6078550" y="3300397"/>
              <a:ext cx="15875" cy="7938"/>
            </a:xfrm>
            <a:custGeom>
              <a:avLst/>
              <a:gdLst>
                <a:gd name="T0" fmla="*/ 8 w 10"/>
                <a:gd name="T1" fmla="*/ 0 h 5"/>
                <a:gd name="T2" fmla="*/ 2 w 10"/>
                <a:gd name="T3" fmla="*/ 0 h 5"/>
                <a:gd name="T4" fmla="*/ 1 w 10"/>
                <a:gd name="T5" fmla="*/ 0 h 5"/>
                <a:gd name="T6" fmla="*/ 0 w 10"/>
                <a:gd name="T7" fmla="*/ 2 h 5"/>
                <a:gd name="T8" fmla="*/ 1 w 10"/>
                <a:gd name="T9" fmla="*/ 4 h 5"/>
                <a:gd name="T10" fmla="*/ 2 w 10"/>
                <a:gd name="T11" fmla="*/ 5 h 5"/>
                <a:gd name="T12" fmla="*/ 8 w 10"/>
                <a:gd name="T13" fmla="*/ 5 h 5"/>
                <a:gd name="T14" fmla="*/ 9 w 10"/>
                <a:gd name="T15" fmla="*/ 4 h 5"/>
                <a:gd name="T16" fmla="*/ 10 w 10"/>
                <a:gd name="T17" fmla="*/ 2 h 5"/>
                <a:gd name="T18" fmla="*/ 9 w 10"/>
                <a:gd name="T19" fmla="*/ 0 h 5"/>
                <a:gd name="T20" fmla="*/ 8 w 10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428"/>
            <p:cNvSpPr>
              <a:spLocks/>
            </p:cNvSpPr>
            <p:nvPr/>
          </p:nvSpPr>
          <p:spPr bwMode="auto">
            <a:xfrm>
              <a:off x="6065858" y="3255947"/>
              <a:ext cx="14289" cy="12700"/>
            </a:xfrm>
            <a:custGeom>
              <a:avLst/>
              <a:gdLst>
                <a:gd name="T0" fmla="*/ 8 w 9"/>
                <a:gd name="T1" fmla="*/ 0 h 8"/>
                <a:gd name="T2" fmla="*/ 7 w 9"/>
                <a:gd name="T3" fmla="*/ 0 h 8"/>
                <a:gd name="T4" fmla="*/ 5 w 9"/>
                <a:gd name="T5" fmla="*/ 0 h 8"/>
                <a:gd name="T6" fmla="*/ 1 w 9"/>
                <a:gd name="T7" fmla="*/ 4 h 8"/>
                <a:gd name="T8" fmla="*/ 0 w 9"/>
                <a:gd name="T9" fmla="*/ 6 h 8"/>
                <a:gd name="T10" fmla="*/ 1 w 9"/>
                <a:gd name="T11" fmla="*/ 8 h 8"/>
                <a:gd name="T12" fmla="*/ 3 w 9"/>
                <a:gd name="T13" fmla="*/ 8 h 8"/>
                <a:gd name="T14" fmla="*/ 5 w 9"/>
                <a:gd name="T15" fmla="*/ 8 h 8"/>
                <a:gd name="T16" fmla="*/ 8 w 9"/>
                <a:gd name="T17" fmla="*/ 4 h 8"/>
                <a:gd name="T18" fmla="*/ 9 w 9"/>
                <a:gd name="T19" fmla="*/ 2 h 8"/>
                <a:gd name="T20" fmla="*/ 8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8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8" y="4"/>
                  </a:lnTo>
                  <a:lnTo>
                    <a:pt x="9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429"/>
            <p:cNvSpPr>
              <a:spLocks/>
            </p:cNvSpPr>
            <p:nvPr/>
          </p:nvSpPr>
          <p:spPr bwMode="auto">
            <a:xfrm>
              <a:off x="6030933" y="3235313"/>
              <a:ext cx="7938" cy="14287"/>
            </a:xfrm>
            <a:custGeom>
              <a:avLst/>
              <a:gdLst>
                <a:gd name="T0" fmla="*/ 2 w 5"/>
                <a:gd name="T1" fmla="*/ 9 h 9"/>
                <a:gd name="T2" fmla="*/ 4 w 5"/>
                <a:gd name="T3" fmla="*/ 9 h 9"/>
                <a:gd name="T4" fmla="*/ 5 w 5"/>
                <a:gd name="T5" fmla="*/ 7 h 9"/>
                <a:gd name="T6" fmla="*/ 5 w 5"/>
                <a:gd name="T7" fmla="*/ 3 h 9"/>
                <a:gd name="T8" fmla="*/ 4 w 5"/>
                <a:gd name="T9" fmla="*/ 0 h 9"/>
                <a:gd name="T10" fmla="*/ 2 w 5"/>
                <a:gd name="T11" fmla="*/ 0 h 9"/>
                <a:gd name="T12" fmla="*/ 1 w 5"/>
                <a:gd name="T13" fmla="*/ 0 h 9"/>
                <a:gd name="T14" fmla="*/ 0 w 5"/>
                <a:gd name="T15" fmla="*/ 2 h 9"/>
                <a:gd name="T16" fmla="*/ 0 w 5"/>
                <a:gd name="T17" fmla="*/ 3 h 9"/>
                <a:gd name="T18" fmla="*/ 0 w 5"/>
                <a:gd name="T19" fmla="*/ 7 h 9"/>
                <a:gd name="T20" fmla="*/ 0 w 5"/>
                <a:gd name="T21" fmla="*/ 9 h 9"/>
                <a:gd name="T22" fmla="*/ 2 w 5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lnTo>
                    <a:pt x="4" y="9"/>
                  </a:lnTo>
                  <a:lnTo>
                    <a:pt x="5" y="7"/>
                  </a:lnTo>
                  <a:lnTo>
                    <a:pt x="5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430"/>
            <p:cNvSpPr>
              <a:spLocks noEditPoints="1"/>
            </p:cNvSpPr>
            <p:nvPr/>
          </p:nvSpPr>
          <p:spPr bwMode="auto">
            <a:xfrm>
              <a:off x="5997574" y="3267049"/>
              <a:ext cx="63500" cy="73026"/>
            </a:xfrm>
            <a:custGeom>
              <a:avLst/>
              <a:gdLst>
                <a:gd name="T0" fmla="*/ 21 w 40"/>
                <a:gd name="T1" fmla="*/ 0 h 46"/>
                <a:gd name="T2" fmla="*/ 16 w 40"/>
                <a:gd name="T3" fmla="*/ 1 h 46"/>
                <a:gd name="T4" fmla="*/ 10 w 40"/>
                <a:gd name="T5" fmla="*/ 3 h 46"/>
                <a:gd name="T6" fmla="*/ 6 w 40"/>
                <a:gd name="T7" fmla="*/ 6 h 46"/>
                <a:gd name="T8" fmla="*/ 2 w 40"/>
                <a:gd name="T9" fmla="*/ 10 h 46"/>
                <a:gd name="T10" fmla="*/ 1 w 40"/>
                <a:gd name="T11" fmla="*/ 16 h 46"/>
                <a:gd name="T12" fmla="*/ 0 w 40"/>
                <a:gd name="T13" fmla="*/ 21 h 46"/>
                <a:gd name="T14" fmla="*/ 1 w 40"/>
                <a:gd name="T15" fmla="*/ 26 h 46"/>
                <a:gd name="T16" fmla="*/ 2 w 40"/>
                <a:gd name="T17" fmla="*/ 31 h 46"/>
                <a:gd name="T18" fmla="*/ 6 w 40"/>
                <a:gd name="T19" fmla="*/ 35 h 46"/>
                <a:gd name="T20" fmla="*/ 10 w 40"/>
                <a:gd name="T21" fmla="*/ 38 h 46"/>
                <a:gd name="T22" fmla="*/ 10 w 40"/>
                <a:gd name="T23" fmla="*/ 46 h 46"/>
                <a:gd name="T24" fmla="*/ 31 w 40"/>
                <a:gd name="T25" fmla="*/ 46 h 46"/>
                <a:gd name="T26" fmla="*/ 31 w 40"/>
                <a:gd name="T27" fmla="*/ 38 h 46"/>
                <a:gd name="T28" fmla="*/ 35 w 40"/>
                <a:gd name="T29" fmla="*/ 35 h 46"/>
                <a:gd name="T30" fmla="*/ 38 w 40"/>
                <a:gd name="T31" fmla="*/ 31 h 46"/>
                <a:gd name="T32" fmla="*/ 40 w 40"/>
                <a:gd name="T33" fmla="*/ 26 h 46"/>
                <a:gd name="T34" fmla="*/ 40 w 40"/>
                <a:gd name="T35" fmla="*/ 21 h 46"/>
                <a:gd name="T36" fmla="*/ 40 w 40"/>
                <a:gd name="T37" fmla="*/ 16 h 46"/>
                <a:gd name="T38" fmla="*/ 38 w 40"/>
                <a:gd name="T39" fmla="*/ 10 h 46"/>
                <a:gd name="T40" fmla="*/ 35 w 40"/>
                <a:gd name="T41" fmla="*/ 6 h 46"/>
                <a:gd name="T42" fmla="*/ 31 w 40"/>
                <a:gd name="T43" fmla="*/ 3 h 46"/>
                <a:gd name="T44" fmla="*/ 26 w 40"/>
                <a:gd name="T45" fmla="*/ 1 h 46"/>
                <a:gd name="T46" fmla="*/ 21 w 40"/>
                <a:gd name="T47" fmla="*/ 0 h 46"/>
                <a:gd name="T48" fmla="*/ 29 w 40"/>
                <a:gd name="T49" fmla="*/ 34 h 46"/>
                <a:gd name="T50" fmla="*/ 26 w 40"/>
                <a:gd name="T51" fmla="*/ 35 h 46"/>
                <a:gd name="T52" fmla="*/ 26 w 40"/>
                <a:gd name="T53" fmla="*/ 40 h 46"/>
                <a:gd name="T54" fmla="*/ 16 w 40"/>
                <a:gd name="T55" fmla="*/ 40 h 46"/>
                <a:gd name="T56" fmla="*/ 16 w 40"/>
                <a:gd name="T57" fmla="*/ 35 h 46"/>
                <a:gd name="T58" fmla="*/ 13 w 40"/>
                <a:gd name="T59" fmla="*/ 34 h 46"/>
                <a:gd name="T60" fmla="*/ 10 w 40"/>
                <a:gd name="T61" fmla="*/ 31 h 46"/>
                <a:gd name="T62" fmla="*/ 8 w 40"/>
                <a:gd name="T63" fmla="*/ 29 h 46"/>
                <a:gd name="T64" fmla="*/ 6 w 40"/>
                <a:gd name="T65" fmla="*/ 25 h 46"/>
                <a:gd name="T66" fmla="*/ 5 w 40"/>
                <a:gd name="T67" fmla="*/ 21 h 46"/>
                <a:gd name="T68" fmla="*/ 6 w 40"/>
                <a:gd name="T69" fmla="*/ 16 h 46"/>
                <a:gd name="T70" fmla="*/ 8 w 40"/>
                <a:gd name="T71" fmla="*/ 12 h 46"/>
                <a:gd name="T72" fmla="*/ 12 w 40"/>
                <a:gd name="T73" fmla="*/ 8 h 46"/>
                <a:gd name="T74" fmla="*/ 16 w 40"/>
                <a:gd name="T75" fmla="*/ 6 h 46"/>
                <a:gd name="T76" fmla="*/ 21 w 40"/>
                <a:gd name="T77" fmla="*/ 5 h 46"/>
                <a:gd name="T78" fmla="*/ 26 w 40"/>
                <a:gd name="T79" fmla="*/ 6 h 46"/>
                <a:gd name="T80" fmla="*/ 30 w 40"/>
                <a:gd name="T81" fmla="*/ 8 h 46"/>
                <a:gd name="T82" fmla="*/ 33 w 40"/>
                <a:gd name="T83" fmla="*/ 12 h 46"/>
                <a:gd name="T84" fmla="*/ 35 w 40"/>
                <a:gd name="T85" fmla="*/ 16 h 46"/>
                <a:gd name="T86" fmla="*/ 36 w 40"/>
                <a:gd name="T87" fmla="*/ 21 h 46"/>
                <a:gd name="T88" fmla="*/ 35 w 40"/>
                <a:gd name="T89" fmla="*/ 25 h 46"/>
                <a:gd name="T90" fmla="*/ 34 w 40"/>
                <a:gd name="T91" fmla="*/ 29 h 46"/>
                <a:gd name="T92" fmla="*/ 31 w 40"/>
                <a:gd name="T93" fmla="*/ 31 h 46"/>
                <a:gd name="T94" fmla="*/ 29 w 40"/>
                <a:gd name="T95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6">
                  <a:moveTo>
                    <a:pt x="21" y="0"/>
                  </a:moveTo>
                  <a:lnTo>
                    <a:pt x="16" y="1"/>
                  </a:lnTo>
                  <a:lnTo>
                    <a:pt x="10" y="3"/>
                  </a:lnTo>
                  <a:lnTo>
                    <a:pt x="6" y="6"/>
                  </a:lnTo>
                  <a:lnTo>
                    <a:pt x="2" y="10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2" y="31"/>
                  </a:lnTo>
                  <a:lnTo>
                    <a:pt x="6" y="35"/>
                  </a:lnTo>
                  <a:lnTo>
                    <a:pt x="10" y="38"/>
                  </a:lnTo>
                  <a:lnTo>
                    <a:pt x="10" y="46"/>
                  </a:lnTo>
                  <a:lnTo>
                    <a:pt x="31" y="46"/>
                  </a:lnTo>
                  <a:lnTo>
                    <a:pt x="31" y="38"/>
                  </a:lnTo>
                  <a:lnTo>
                    <a:pt x="35" y="35"/>
                  </a:lnTo>
                  <a:lnTo>
                    <a:pt x="38" y="31"/>
                  </a:lnTo>
                  <a:lnTo>
                    <a:pt x="40" y="26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1" y="0"/>
                  </a:lnTo>
                  <a:close/>
                  <a:moveTo>
                    <a:pt x="29" y="34"/>
                  </a:moveTo>
                  <a:lnTo>
                    <a:pt x="26" y="35"/>
                  </a:lnTo>
                  <a:lnTo>
                    <a:pt x="26" y="40"/>
                  </a:lnTo>
                  <a:lnTo>
                    <a:pt x="16" y="40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1"/>
                  </a:lnTo>
                  <a:lnTo>
                    <a:pt x="8" y="29"/>
                  </a:lnTo>
                  <a:lnTo>
                    <a:pt x="6" y="25"/>
                  </a:lnTo>
                  <a:lnTo>
                    <a:pt x="5" y="21"/>
                  </a:lnTo>
                  <a:lnTo>
                    <a:pt x="6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1" y="5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3" y="12"/>
                  </a:lnTo>
                  <a:lnTo>
                    <a:pt x="35" y="16"/>
                  </a:lnTo>
                  <a:lnTo>
                    <a:pt x="36" y="21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431"/>
            <p:cNvSpPr>
              <a:spLocks/>
            </p:cNvSpPr>
            <p:nvPr/>
          </p:nvSpPr>
          <p:spPr bwMode="auto">
            <a:xfrm>
              <a:off x="6013451" y="3348038"/>
              <a:ext cx="33338" cy="15875"/>
            </a:xfrm>
            <a:custGeom>
              <a:avLst/>
              <a:gdLst>
                <a:gd name="T0" fmla="*/ 0 w 21"/>
                <a:gd name="T1" fmla="*/ 5 h 10"/>
                <a:gd name="T2" fmla="*/ 6 w 21"/>
                <a:gd name="T3" fmla="*/ 5 h 10"/>
                <a:gd name="T4" fmla="*/ 6 w 21"/>
                <a:gd name="T5" fmla="*/ 5 h 10"/>
                <a:gd name="T6" fmla="*/ 7 w 21"/>
                <a:gd name="T7" fmla="*/ 8 h 10"/>
                <a:gd name="T8" fmla="*/ 8 w 21"/>
                <a:gd name="T9" fmla="*/ 9 h 10"/>
                <a:gd name="T10" fmla="*/ 11 w 21"/>
                <a:gd name="T11" fmla="*/ 10 h 10"/>
                <a:gd name="T12" fmla="*/ 13 w 21"/>
                <a:gd name="T13" fmla="*/ 9 h 10"/>
                <a:gd name="T14" fmla="*/ 15 w 21"/>
                <a:gd name="T15" fmla="*/ 8 h 10"/>
                <a:gd name="T16" fmla="*/ 16 w 21"/>
                <a:gd name="T17" fmla="*/ 5 h 10"/>
                <a:gd name="T18" fmla="*/ 16 w 21"/>
                <a:gd name="T19" fmla="*/ 5 h 10"/>
                <a:gd name="T20" fmla="*/ 21 w 21"/>
                <a:gd name="T21" fmla="*/ 5 h 10"/>
                <a:gd name="T22" fmla="*/ 21 w 21"/>
                <a:gd name="T23" fmla="*/ 0 h 10"/>
                <a:gd name="T24" fmla="*/ 0 w 21"/>
                <a:gd name="T25" fmla="*/ 0 h 10"/>
                <a:gd name="T26" fmla="*/ 0 w 21"/>
                <a:gd name="T2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0">
                  <a:moveTo>
                    <a:pt x="0" y="5"/>
                  </a:moveTo>
                  <a:lnTo>
                    <a:pt x="6" y="5"/>
                  </a:lnTo>
                  <a:lnTo>
                    <a:pt x="6" y="5"/>
                  </a:lnTo>
                  <a:lnTo>
                    <a:pt x="7" y="8"/>
                  </a:lnTo>
                  <a:lnTo>
                    <a:pt x="8" y="9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5" y="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3" name="그룹 572"/>
          <p:cNvGrpSpPr/>
          <p:nvPr/>
        </p:nvGrpSpPr>
        <p:grpSpPr>
          <a:xfrm>
            <a:off x="2226119" y="3843826"/>
            <a:ext cx="135820" cy="142863"/>
            <a:chOff x="5189538" y="3235325"/>
            <a:chExt cx="122238" cy="12857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74" name="Rectangle 432"/>
            <p:cNvSpPr>
              <a:spLocks noChangeArrowheads="1"/>
            </p:cNvSpPr>
            <p:nvPr/>
          </p:nvSpPr>
          <p:spPr bwMode="auto">
            <a:xfrm>
              <a:off x="5197476" y="3316278"/>
              <a:ext cx="47625" cy="476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Rectangle 433"/>
            <p:cNvSpPr>
              <a:spLocks noChangeArrowheads="1"/>
            </p:cNvSpPr>
            <p:nvPr/>
          </p:nvSpPr>
          <p:spPr bwMode="auto">
            <a:xfrm>
              <a:off x="5253038" y="3316276"/>
              <a:ext cx="50800" cy="476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434"/>
            <p:cNvSpPr>
              <a:spLocks noEditPoints="1"/>
            </p:cNvSpPr>
            <p:nvPr/>
          </p:nvSpPr>
          <p:spPr bwMode="auto">
            <a:xfrm>
              <a:off x="5189538" y="3235325"/>
              <a:ext cx="122238" cy="73025"/>
            </a:xfrm>
            <a:custGeom>
              <a:avLst/>
              <a:gdLst>
                <a:gd name="T0" fmla="*/ 45 w 77"/>
                <a:gd name="T1" fmla="*/ 25 h 46"/>
                <a:gd name="T2" fmla="*/ 53 w 77"/>
                <a:gd name="T3" fmla="*/ 24 h 46"/>
                <a:gd name="T4" fmla="*/ 60 w 77"/>
                <a:gd name="T5" fmla="*/ 21 h 46"/>
                <a:gd name="T6" fmla="*/ 65 w 77"/>
                <a:gd name="T7" fmla="*/ 16 h 46"/>
                <a:gd name="T8" fmla="*/ 65 w 77"/>
                <a:gd name="T9" fmla="*/ 8 h 46"/>
                <a:gd name="T10" fmla="*/ 59 w 77"/>
                <a:gd name="T11" fmla="*/ 0 h 46"/>
                <a:gd name="T12" fmla="*/ 51 w 77"/>
                <a:gd name="T13" fmla="*/ 0 h 46"/>
                <a:gd name="T14" fmla="*/ 45 w 77"/>
                <a:gd name="T15" fmla="*/ 4 h 46"/>
                <a:gd name="T16" fmla="*/ 41 w 77"/>
                <a:gd name="T17" fmla="*/ 13 h 46"/>
                <a:gd name="T18" fmla="*/ 35 w 77"/>
                <a:gd name="T19" fmla="*/ 20 h 46"/>
                <a:gd name="T20" fmla="*/ 32 w 77"/>
                <a:gd name="T21" fmla="*/ 8 h 46"/>
                <a:gd name="T22" fmla="*/ 28 w 77"/>
                <a:gd name="T23" fmla="*/ 2 h 46"/>
                <a:gd name="T24" fmla="*/ 23 w 77"/>
                <a:gd name="T25" fmla="*/ 0 h 46"/>
                <a:gd name="T26" fmla="*/ 14 w 77"/>
                <a:gd name="T27" fmla="*/ 4 h 46"/>
                <a:gd name="T28" fmla="*/ 10 w 77"/>
                <a:gd name="T29" fmla="*/ 12 h 46"/>
                <a:gd name="T30" fmla="*/ 13 w 77"/>
                <a:gd name="T31" fmla="*/ 19 h 46"/>
                <a:gd name="T32" fmla="*/ 19 w 77"/>
                <a:gd name="T33" fmla="*/ 23 h 46"/>
                <a:gd name="T34" fmla="*/ 27 w 77"/>
                <a:gd name="T35" fmla="*/ 24 h 46"/>
                <a:gd name="T36" fmla="*/ 30 w 77"/>
                <a:gd name="T37" fmla="*/ 25 h 46"/>
                <a:gd name="T38" fmla="*/ 0 w 77"/>
                <a:gd name="T39" fmla="*/ 46 h 46"/>
                <a:gd name="T40" fmla="*/ 35 w 77"/>
                <a:gd name="T41" fmla="*/ 25 h 46"/>
                <a:gd name="T42" fmla="*/ 40 w 77"/>
                <a:gd name="T43" fmla="*/ 46 h 46"/>
                <a:gd name="T44" fmla="*/ 77 w 77"/>
                <a:gd name="T45" fmla="*/ 25 h 46"/>
                <a:gd name="T46" fmla="*/ 15 w 77"/>
                <a:gd name="T47" fmla="*/ 12 h 46"/>
                <a:gd name="T48" fmla="*/ 18 w 77"/>
                <a:gd name="T49" fmla="*/ 7 h 46"/>
                <a:gd name="T50" fmla="*/ 23 w 77"/>
                <a:gd name="T51" fmla="*/ 4 h 46"/>
                <a:gd name="T52" fmla="*/ 27 w 77"/>
                <a:gd name="T53" fmla="*/ 9 h 46"/>
                <a:gd name="T54" fmla="*/ 30 w 77"/>
                <a:gd name="T55" fmla="*/ 20 h 46"/>
                <a:gd name="T56" fmla="*/ 22 w 77"/>
                <a:gd name="T57" fmla="*/ 19 h 46"/>
                <a:gd name="T58" fmla="*/ 17 w 77"/>
                <a:gd name="T59" fmla="*/ 15 h 46"/>
                <a:gd name="T60" fmla="*/ 53 w 77"/>
                <a:gd name="T61" fmla="*/ 4 h 46"/>
                <a:gd name="T62" fmla="*/ 59 w 77"/>
                <a:gd name="T63" fmla="*/ 7 h 46"/>
                <a:gd name="T64" fmla="*/ 61 w 77"/>
                <a:gd name="T65" fmla="*/ 12 h 46"/>
                <a:gd name="T66" fmla="*/ 57 w 77"/>
                <a:gd name="T67" fmla="*/ 17 h 46"/>
                <a:gd name="T68" fmla="*/ 51 w 77"/>
                <a:gd name="T69" fmla="*/ 19 h 46"/>
                <a:gd name="T70" fmla="*/ 47 w 77"/>
                <a:gd name="T71" fmla="*/ 13 h 46"/>
                <a:gd name="T72" fmla="*/ 51 w 77"/>
                <a:gd name="T73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46">
                  <a:moveTo>
                    <a:pt x="45" y="25"/>
                  </a:moveTo>
                  <a:lnTo>
                    <a:pt x="45" y="25"/>
                  </a:lnTo>
                  <a:lnTo>
                    <a:pt x="49" y="24"/>
                  </a:lnTo>
                  <a:lnTo>
                    <a:pt x="53" y="24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4" y="19"/>
                  </a:lnTo>
                  <a:lnTo>
                    <a:pt x="65" y="16"/>
                  </a:lnTo>
                  <a:lnTo>
                    <a:pt x="66" y="12"/>
                  </a:lnTo>
                  <a:lnTo>
                    <a:pt x="65" y="8"/>
                  </a:lnTo>
                  <a:lnTo>
                    <a:pt x="62" y="4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5" y="4"/>
                  </a:lnTo>
                  <a:lnTo>
                    <a:pt x="43" y="8"/>
                  </a:lnTo>
                  <a:lnTo>
                    <a:pt x="41" y="13"/>
                  </a:lnTo>
                  <a:lnTo>
                    <a:pt x="40" y="20"/>
                  </a:lnTo>
                  <a:lnTo>
                    <a:pt x="35" y="20"/>
                  </a:lnTo>
                  <a:lnTo>
                    <a:pt x="35" y="13"/>
                  </a:lnTo>
                  <a:lnTo>
                    <a:pt x="32" y="8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1" y="8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3" y="19"/>
                  </a:lnTo>
                  <a:lnTo>
                    <a:pt x="15" y="21"/>
                  </a:lnTo>
                  <a:lnTo>
                    <a:pt x="19" y="23"/>
                  </a:lnTo>
                  <a:lnTo>
                    <a:pt x="23" y="24"/>
                  </a:lnTo>
                  <a:lnTo>
                    <a:pt x="27" y="2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0" y="25"/>
                  </a:lnTo>
                  <a:lnTo>
                    <a:pt x="0" y="46"/>
                  </a:lnTo>
                  <a:lnTo>
                    <a:pt x="35" y="46"/>
                  </a:lnTo>
                  <a:lnTo>
                    <a:pt x="35" y="25"/>
                  </a:lnTo>
                  <a:lnTo>
                    <a:pt x="40" y="25"/>
                  </a:lnTo>
                  <a:lnTo>
                    <a:pt x="40" y="46"/>
                  </a:lnTo>
                  <a:lnTo>
                    <a:pt x="77" y="46"/>
                  </a:lnTo>
                  <a:lnTo>
                    <a:pt x="77" y="25"/>
                  </a:lnTo>
                  <a:lnTo>
                    <a:pt x="45" y="25"/>
                  </a:lnTo>
                  <a:close/>
                  <a:moveTo>
                    <a:pt x="15" y="12"/>
                  </a:moveTo>
                  <a:lnTo>
                    <a:pt x="15" y="9"/>
                  </a:lnTo>
                  <a:lnTo>
                    <a:pt x="18" y="7"/>
                  </a:lnTo>
                  <a:lnTo>
                    <a:pt x="21" y="5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0" y="20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18" y="17"/>
                  </a:lnTo>
                  <a:lnTo>
                    <a:pt x="17" y="15"/>
                  </a:lnTo>
                  <a:lnTo>
                    <a:pt x="15" y="12"/>
                  </a:lnTo>
                  <a:close/>
                  <a:moveTo>
                    <a:pt x="53" y="4"/>
                  </a:moveTo>
                  <a:lnTo>
                    <a:pt x="56" y="5"/>
                  </a:lnTo>
                  <a:lnTo>
                    <a:pt x="59" y="7"/>
                  </a:lnTo>
                  <a:lnTo>
                    <a:pt x="60" y="9"/>
                  </a:lnTo>
                  <a:lnTo>
                    <a:pt x="61" y="12"/>
                  </a:lnTo>
                  <a:lnTo>
                    <a:pt x="60" y="15"/>
                  </a:lnTo>
                  <a:lnTo>
                    <a:pt x="57" y="17"/>
                  </a:lnTo>
                  <a:lnTo>
                    <a:pt x="55" y="19"/>
                  </a:lnTo>
                  <a:lnTo>
                    <a:pt x="51" y="19"/>
                  </a:lnTo>
                  <a:lnTo>
                    <a:pt x="45" y="20"/>
                  </a:lnTo>
                  <a:lnTo>
                    <a:pt x="47" y="13"/>
                  </a:lnTo>
                  <a:lnTo>
                    <a:pt x="48" y="9"/>
                  </a:lnTo>
                  <a:lnTo>
                    <a:pt x="51" y="5"/>
                  </a:lnTo>
                  <a:lnTo>
                    <a:pt x="53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7" name="그룹 576"/>
          <p:cNvGrpSpPr/>
          <p:nvPr/>
        </p:nvGrpSpPr>
        <p:grpSpPr>
          <a:xfrm>
            <a:off x="2513613" y="3843806"/>
            <a:ext cx="142837" cy="142849"/>
            <a:chOff x="5448334" y="3235347"/>
            <a:chExt cx="128555" cy="1285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78" name="Freeform 435"/>
            <p:cNvSpPr>
              <a:spLocks/>
            </p:cNvSpPr>
            <p:nvPr/>
          </p:nvSpPr>
          <p:spPr bwMode="auto">
            <a:xfrm>
              <a:off x="5448334" y="3235347"/>
              <a:ext cx="107951" cy="107951"/>
            </a:xfrm>
            <a:custGeom>
              <a:avLst/>
              <a:gdLst>
                <a:gd name="T0" fmla="*/ 47 w 68"/>
                <a:gd name="T1" fmla="*/ 29 h 68"/>
                <a:gd name="T2" fmla="*/ 45 w 68"/>
                <a:gd name="T3" fmla="*/ 28 h 68"/>
                <a:gd name="T4" fmla="*/ 42 w 68"/>
                <a:gd name="T5" fmla="*/ 28 h 68"/>
                <a:gd name="T6" fmla="*/ 40 w 68"/>
                <a:gd name="T7" fmla="*/ 29 h 68"/>
                <a:gd name="T8" fmla="*/ 40 w 68"/>
                <a:gd name="T9" fmla="*/ 28 h 68"/>
                <a:gd name="T10" fmla="*/ 41 w 68"/>
                <a:gd name="T11" fmla="*/ 28 h 68"/>
                <a:gd name="T12" fmla="*/ 41 w 68"/>
                <a:gd name="T13" fmla="*/ 25 h 68"/>
                <a:gd name="T14" fmla="*/ 42 w 68"/>
                <a:gd name="T15" fmla="*/ 24 h 68"/>
                <a:gd name="T16" fmla="*/ 42 w 68"/>
                <a:gd name="T17" fmla="*/ 21 h 68"/>
                <a:gd name="T18" fmla="*/ 41 w 68"/>
                <a:gd name="T19" fmla="*/ 17 h 68"/>
                <a:gd name="T20" fmla="*/ 40 w 68"/>
                <a:gd name="T21" fmla="*/ 15 h 68"/>
                <a:gd name="T22" fmla="*/ 36 w 68"/>
                <a:gd name="T23" fmla="*/ 11 h 68"/>
                <a:gd name="T24" fmla="*/ 34 w 68"/>
                <a:gd name="T25" fmla="*/ 8 h 68"/>
                <a:gd name="T26" fmla="*/ 32 w 68"/>
                <a:gd name="T27" fmla="*/ 5 h 68"/>
                <a:gd name="T28" fmla="*/ 29 w 68"/>
                <a:gd name="T29" fmla="*/ 4 h 68"/>
                <a:gd name="T30" fmla="*/ 28 w 68"/>
                <a:gd name="T31" fmla="*/ 2 h 68"/>
                <a:gd name="T32" fmla="*/ 26 w 68"/>
                <a:gd name="T33" fmla="*/ 0 h 68"/>
                <a:gd name="T34" fmla="*/ 25 w 68"/>
                <a:gd name="T35" fmla="*/ 0 h 68"/>
                <a:gd name="T36" fmla="*/ 21 w 68"/>
                <a:gd name="T37" fmla="*/ 17 h 68"/>
                <a:gd name="T38" fmla="*/ 33 w 68"/>
                <a:gd name="T39" fmla="*/ 29 h 68"/>
                <a:gd name="T40" fmla="*/ 29 w 68"/>
                <a:gd name="T41" fmla="*/ 32 h 68"/>
                <a:gd name="T42" fmla="*/ 19 w 68"/>
                <a:gd name="T43" fmla="*/ 21 h 68"/>
                <a:gd name="T44" fmla="*/ 0 w 68"/>
                <a:gd name="T45" fmla="*/ 25 h 68"/>
                <a:gd name="T46" fmla="*/ 0 w 68"/>
                <a:gd name="T47" fmla="*/ 25 h 68"/>
                <a:gd name="T48" fmla="*/ 2 w 68"/>
                <a:gd name="T49" fmla="*/ 26 h 68"/>
                <a:gd name="T50" fmla="*/ 4 w 68"/>
                <a:gd name="T51" fmla="*/ 29 h 68"/>
                <a:gd name="T52" fmla="*/ 7 w 68"/>
                <a:gd name="T53" fmla="*/ 32 h 68"/>
                <a:gd name="T54" fmla="*/ 9 w 68"/>
                <a:gd name="T55" fmla="*/ 34 h 68"/>
                <a:gd name="T56" fmla="*/ 11 w 68"/>
                <a:gd name="T57" fmla="*/ 36 h 68"/>
                <a:gd name="T58" fmla="*/ 15 w 68"/>
                <a:gd name="T59" fmla="*/ 40 h 68"/>
                <a:gd name="T60" fmla="*/ 19 w 68"/>
                <a:gd name="T61" fmla="*/ 41 h 68"/>
                <a:gd name="T62" fmla="*/ 21 w 68"/>
                <a:gd name="T63" fmla="*/ 42 h 68"/>
                <a:gd name="T64" fmla="*/ 24 w 68"/>
                <a:gd name="T65" fmla="*/ 42 h 68"/>
                <a:gd name="T66" fmla="*/ 26 w 68"/>
                <a:gd name="T67" fmla="*/ 41 h 68"/>
                <a:gd name="T68" fmla="*/ 28 w 68"/>
                <a:gd name="T69" fmla="*/ 41 h 68"/>
                <a:gd name="T70" fmla="*/ 29 w 68"/>
                <a:gd name="T71" fmla="*/ 40 h 68"/>
                <a:gd name="T72" fmla="*/ 29 w 68"/>
                <a:gd name="T73" fmla="*/ 40 h 68"/>
                <a:gd name="T74" fmla="*/ 28 w 68"/>
                <a:gd name="T75" fmla="*/ 42 h 68"/>
                <a:gd name="T76" fmla="*/ 28 w 68"/>
                <a:gd name="T77" fmla="*/ 45 h 68"/>
                <a:gd name="T78" fmla="*/ 29 w 68"/>
                <a:gd name="T79" fmla="*/ 46 h 68"/>
                <a:gd name="T80" fmla="*/ 50 w 68"/>
                <a:gd name="T81" fmla="*/ 68 h 68"/>
                <a:gd name="T82" fmla="*/ 68 w 68"/>
                <a:gd name="T83" fmla="*/ 50 h 68"/>
                <a:gd name="T84" fmla="*/ 47 w 68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68">
                  <a:moveTo>
                    <a:pt x="47" y="29"/>
                  </a:moveTo>
                  <a:lnTo>
                    <a:pt x="45" y="28"/>
                  </a:lnTo>
                  <a:lnTo>
                    <a:pt x="42" y="28"/>
                  </a:lnTo>
                  <a:lnTo>
                    <a:pt x="40" y="29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1" y="25"/>
                  </a:lnTo>
                  <a:lnTo>
                    <a:pt x="42" y="24"/>
                  </a:lnTo>
                  <a:lnTo>
                    <a:pt x="42" y="21"/>
                  </a:lnTo>
                  <a:lnTo>
                    <a:pt x="41" y="17"/>
                  </a:lnTo>
                  <a:lnTo>
                    <a:pt x="40" y="15"/>
                  </a:lnTo>
                  <a:lnTo>
                    <a:pt x="36" y="11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1" y="17"/>
                  </a:lnTo>
                  <a:lnTo>
                    <a:pt x="33" y="29"/>
                  </a:lnTo>
                  <a:lnTo>
                    <a:pt x="29" y="32"/>
                  </a:lnTo>
                  <a:lnTo>
                    <a:pt x="19" y="2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7" y="32"/>
                  </a:lnTo>
                  <a:lnTo>
                    <a:pt x="9" y="34"/>
                  </a:lnTo>
                  <a:lnTo>
                    <a:pt x="11" y="36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21" y="42"/>
                  </a:lnTo>
                  <a:lnTo>
                    <a:pt x="24" y="42"/>
                  </a:lnTo>
                  <a:lnTo>
                    <a:pt x="26" y="41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8" y="42"/>
                  </a:lnTo>
                  <a:lnTo>
                    <a:pt x="28" y="45"/>
                  </a:lnTo>
                  <a:lnTo>
                    <a:pt x="29" y="46"/>
                  </a:lnTo>
                  <a:lnTo>
                    <a:pt x="50" y="68"/>
                  </a:lnTo>
                  <a:lnTo>
                    <a:pt x="68" y="50"/>
                  </a:lnTo>
                  <a:lnTo>
                    <a:pt x="47" y="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436"/>
            <p:cNvSpPr>
              <a:spLocks/>
            </p:cNvSpPr>
            <p:nvPr/>
          </p:nvSpPr>
          <p:spPr bwMode="auto">
            <a:xfrm>
              <a:off x="5534026" y="3321050"/>
              <a:ext cx="42863" cy="42863"/>
            </a:xfrm>
            <a:custGeom>
              <a:avLst/>
              <a:gdLst>
                <a:gd name="T0" fmla="*/ 22 w 27"/>
                <a:gd name="T1" fmla="*/ 4 h 27"/>
                <a:gd name="T2" fmla="*/ 20 w 27"/>
                <a:gd name="T3" fmla="*/ 1 h 27"/>
                <a:gd name="T4" fmla="*/ 20 w 27"/>
                <a:gd name="T5" fmla="*/ 0 h 27"/>
                <a:gd name="T6" fmla="*/ 18 w 27"/>
                <a:gd name="T7" fmla="*/ 0 h 27"/>
                <a:gd name="T8" fmla="*/ 18 w 27"/>
                <a:gd name="T9" fmla="*/ 0 h 27"/>
                <a:gd name="T10" fmla="*/ 18 w 27"/>
                <a:gd name="T11" fmla="*/ 0 h 27"/>
                <a:gd name="T12" fmla="*/ 0 w 27"/>
                <a:gd name="T13" fmla="*/ 18 h 27"/>
                <a:gd name="T14" fmla="*/ 0 w 27"/>
                <a:gd name="T15" fmla="*/ 18 h 27"/>
                <a:gd name="T16" fmla="*/ 0 w 27"/>
                <a:gd name="T17" fmla="*/ 18 h 27"/>
                <a:gd name="T18" fmla="*/ 1 w 27"/>
                <a:gd name="T19" fmla="*/ 18 h 27"/>
                <a:gd name="T20" fmla="*/ 3 w 27"/>
                <a:gd name="T21" fmla="*/ 20 h 27"/>
                <a:gd name="T22" fmla="*/ 4 w 27"/>
                <a:gd name="T23" fmla="*/ 21 h 27"/>
                <a:gd name="T24" fmla="*/ 10 w 27"/>
                <a:gd name="T25" fmla="*/ 25 h 27"/>
                <a:gd name="T26" fmla="*/ 18 w 27"/>
                <a:gd name="T27" fmla="*/ 27 h 27"/>
                <a:gd name="T28" fmla="*/ 25 w 27"/>
                <a:gd name="T29" fmla="*/ 27 h 27"/>
                <a:gd name="T30" fmla="*/ 27 w 27"/>
                <a:gd name="T31" fmla="*/ 27 h 27"/>
                <a:gd name="T32" fmla="*/ 27 w 27"/>
                <a:gd name="T33" fmla="*/ 23 h 27"/>
                <a:gd name="T34" fmla="*/ 27 w 27"/>
                <a:gd name="T35" fmla="*/ 18 h 27"/>
                <a:gd name="T36" fmla="*/ 26 w 27"/>
                <a:gd name="T37" fmla="*/ 10 h 27"/>
                <a:gd name="T38" fmla="*/ 22 w 27"/>
                <a:gd name="T3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7">
                  <a:moveTo>
                    <a:pt x="22" y="4"/>
                  </a:moveTo>
                  <a:lnTo>
                    <a:pt x="20" y="1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10" y="25"/>
                  </a:lnTo>
                  <a:lnTo>
                    <a:pt x="18" y="27"/>
                  </a:lnTo>
                  <a:lnTo>
                    <a:pt x="25" y="27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7" y="18"/>
                  </a:lnTo>
                  <a:lnTo>
                    <a:pt x="26" y="10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0" name="Freeform 437"/>
          <p:cNvSpPr>
            <a:spLocks/>
          </p:cNvSpPr>
          <p:nvPr/>
        </p:nvSpPr>
        <p:spPr bwMode="auto">
          <a:xfrm>
            <a:off x="3088659" y="4706360"/>
            <a:ext cx="142875" cy="142875"/>
          </a:xfrm>
          <a:custGeom>
            <a:avLst/>
            <a:gdLst>
              <a:gd name="T0" fmla="*/ 81 w 81"/>
              <a:gd name="T1" fmla="*/ 51 h 81"/>
              <a:gd name="T2" fmla="*/ 70 w 81"/>
              <a:gd name="T3" fmla="*/ 51 h 81"/>
              <a:gd name="T4" fmla="*/ 56 w 81"/>
              <a:gd name="T5" fmla="*/ 56 h 81"/>
              <a:gd name="T6" fmla="*/ 45 w 81"/>
              <a:gd name="T7" fmla="*/ 62 h 81"/>
              <a:gd name="T8" fmla="*/ 58 w 81"/>
              <a:gd name="T9" fmla="*/ 51 h 81"/>
              <a:gd name="T10" fmla="*/ 67 w 81"/>
              <a:gd name="T11" fmla="*/ 40 h 81"/>
              <a:gd name="T12" fmla="*/ 73 w 81"/>
              <a:gd name="T13" fmla="*/ 30 h 81"/>
              <a:gd name="T14" fmla="*/ 77 w 81"/>
              <a:gd name="T15" fmla="*/ 17 h 81"/>
              <a:gd name="T16" fmla="*/ 63 w 81"/>
              <a:gd name="T17" fmla="*/ 26 h 81"/>
              <a:gd name="T18" fmla="*/ 53 w 81"/>
              <a:gd name="T19" fmla="*/ 39 h 81"/>
              <a:gd name="T20" fmla="*/ 45 w 81"/>
              <a:gd name="T21" fmla="*/ 53 h 81"/>
              <a:gd name="T22" fmla="*/ 47 w 81"/>
              <a:gd name="T23" fmla="*/ 34 h 81"/>
              <a:gd name="T24" fmla="*/ 46 w 81"/>
              <a:gd name="T25" fmla="*/ 15 h 81"/>
              <a:gd name="T26" fmla="*/ 41 w 81"/>
              <a:gd name="T27" fmla="*/ 0 h 81"/>
              <a:gd name="T28" fmla="*/ 36 w 81"/>
              <a:gd name="T29" fmla="*/ 15 h 81"/>
              <a:gd name="T30" fmla="*/ 33 w 81"/>
              <a:gd name="T31" fmla="*/ 32 h 81"/>
              <a:gd name="T32" fmla="*/ 36 w 81"/>
              <a:gd name="T33" fmla="*/ 53 h 81"/>
              <a:gd name="T34" fmla="*/ 29 w 81"/>
              <a:gd name="T35" fmla="*/ 39 h 81"/>
              <a:gd name="T36" fmla="*/ 17 w 81"/>
              <a:gd name="T37" fmla="*/ 26 h 81"/>
              <a:gd name="T38" fmla="*/ 3 w 81"/>
              <a:gd name="T39" fmla="*/ 17 h 81"/>
              <a:gd name="T40" fmla="*/ 7 w 81"/>
              <a:gd name="T41" fmla="*/ 30 h 81"/>
              <a:gd name="T42" fmla="*/ 15 w 81"/>
              <a:gd name="T43" fmla="*/ 40 h 81"/>
              <a:gd name="T44" fmla="*/ 24 w 81"/>
              <a:gd name="T45" fmla="*/ 51 h 81"/>
              <a:gd name="T46" fmla="*/ 37 w 81"/>
              <a:gd name="T47" fmla="*/ 62 h 81"/>
              <a:gd name="T48" fmla="*/ 24 w 81"/>
              <a:gd name="T49" fmla="*/ 56 h 81"/>
              <a:gd name="T50" fmla="*/ 11 w 81"/>
              <a:gd name="T51" fmla="*/ 51 h 81"/>
              <a:gd name="T52" fmla="*/ 0 w 81"/>
              <a:gd name="T53" fmla="*/ 51 h 81"/>
              <a:gd name="T54" fmla="*/ 7 w 81"/>
              <a:gd name="T55" fmla="*/ 58 h 81"/>
              <a:gd name="T56" fmla="*/ 19 w 81"/>
              <a:gd name="T57" fmla="*/ 62 h 81"/>
              <a:gd name="T58" fmla="*/ 34 w 81"/>
              <a:gd name="T59" fmla="*/ 65 h 81"/>
              <a:gd name="T60" fmla="*/ 19 w 81"/>
              <a:gd name="T61" fmla="*/ 68 h 81"/>
              <a:gd name="T62" fmla="*/ 7 w 81"/>
              <a:gd name="T63" fmla="*/ 73 h 81"/>
              <a:gd name="T64" fmla="*/ 19 w 81"/>
              <a:gd name="T65" fmla="*/ 74 h 81"/>
              <a:gd name="T66" fmla="*/ 29 w 81"/>
              <a:gd name="T67" fmla="*/ 73 h 81"/>
              <a:gd name="T68" fmla="*/ 38 w 81"/>
              <a:gd name="T69" fmla="*/ 65 h 81"/>
              <a:gd name="T70" fmla="*/ 36 w 81"/>
              <a:gd name="T71" fmla="*/ 81 h 81"/>
              <a:gd name="T72" fmla="*/ 46 w 81"/>
              <a:gd name="T73" fmla="*/ 81 h 81"/>
              <a:gd name="T74" fmla="*/ 43 w 81"/>
              <a:gd name="T75" fmla="*/ 65 h 81"/>
              <a:gd name="T76" fmla="*/ 53 w 81"/>
              <a:gd name="T77" fmla="*/ 73 h 81"/>
              <a:gd name="T78" fmla="*/ 63 w 81"/>
              <a:gd name="T79" fmla="*/ 74 h 81"/>
              <a:gd name="T80" fmla="*/ 75 w 81"/>
              <a:gd name="T81" fmla="*/ 73 h 81"/>
              <a:gd name="T82" fmla="*/ 62 w 81"/>
              <a:gd name="T83" fmla="*/ 68 h 81"/>
              <a:gd name="T84" fmla="*/ 47 w 81"/>
              <a:gd name="T85" fmla="*/ 65 h 81"/>
              <a:gd name="T86" fmla="*/ 62 w 81"/>
              <a:gd name="T87" fmla="*/ 62 h 81"/>
              <a:gd name="T88" fmla="*/ 73 w 81"/>
              <a:gd name="T89" fmla="*/ 58 h 81"/>
              <a:gd name="T90" fmla="*/ 81 w 81"/>
              <a:gd name="T91" fmla="*/ 5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" h="81">
                <a:moveTo>
                  <a:pt x="81" y="51"/>
                </a:moveTo>
                <a:lnTo>
                  <a:pt x="70" y="51"/>
                </a:lnTo>
                <a:lnTo>
                  <a:pt x="56" y="56"/>
                </a:lnTo>
                <a:lnTo>
                  <a:pt x="45" y="62"/>
                </a:lnTo>
                <a:lnTo>
                  <a:pt x="58" y="51"/>
                </a:lnTo>
                <a:lnTo>
                  <a:pt x="67" y="40"/>
                </a:lnTo>
                <a:lnTo>
                  <a:pt x="73" y="30"/>
                </a:lnTo>
                <a:lnTo>
                  <a:pt x="77" y="17"/>
                </a:lnTo>
                <a:lnTo>
                  <a:pt x="63" y="26"/>
                </a:lnTo>
                <a:lnTo>
                  <a:pt x="53" y="39"/>
                </a:lnTo>
                <a:lnTo>
                  <a:pt x="45" y="53"/>
                </a:lnTo>
                <a:lnTo>
                  <a:pt x="47" y="34"/>
                </a:lnTo>
                <a:lnTo>
                  <a:pt x="46" y="15"/>
                </a:lnTo>
                <a:lnTo>
                  <a:pt x="41" y="0"/>
                </a:lnTo>
                <a:lnTo>
                  <a:pt x="36" y="15"/>
                </a:lnTo>
                <a:lnTo>
                  <a:pt x="33" y="32"/>
                </a:lnTo>
                <a:lnTo>
                  <a:pt x="36" y="53"/>
                </a:lnTo>
                <a:lnTo>
                  <a:pt x="29" y="39"/>
                </a:lnTo>
                <a:lnTo>
                  <a:pt x="17" y="26"/>
                </a:lnTo>
                <a:lnTo>
                  <a:pt x="3" y="17"/>
                </a:lnTo>
                <a:lnTo>
                  <a:pt x="7" y="30"/>
                </a:lnTo>
                <a:lnTo>
                  <a:pt x="15" y="40"/>
                </a:lnTo>
                <a:lnTo>
                  <a:pt x="24" y="51"/>
                </a:lnTo>
                <a:lnTo>
                  <a:pt x="37" y="62"/>
                </a:lnTo>
                <a:lnTo>
                  <a:pt x="24" y="56"/>
                </a:lnTo>
                <a:lnTo>
                  <a:pt x="11" y="51"/>
                </a:lnTo>
                <a:lnTo>
                  <a:pt x="0" y="51"/>
                </a:lnTo>
                <a:lnTo>
                  <a:pt x="7" y="58"/>
                </a:lnTo>
                <a:lnTo>
                  <a:pt x="19" y="62"/>
                </a:lnTo>
                <a:lnTo>
                  <a:pt x="34" y="65"/>
                </a:lnTo>
                <a:lnTo>
                  <a:pt x="19" y="68"/>
                </a:lnTo>
                <a:lnTo>
                  <a:pt x="7" y="73"/>
                </a:lnTo>
                <a:lnTo>
                  <a:pt x="19" y="74"/>
                </a:lnTo>
                <a:lnTo>
                  <a:pt x="29" y="73"/>
                </a:lnTo>
                <a:lnTo>
                  <a:pt x="38" y="65"/>
                </a:lnTo>
                <a:lnTo>
                  <a:pt x="36" y="81"/>
                </a:lnTo>
                <a:lnTo>
                  <a:pt x="46" y="81"/>
                </a:lnTo>
                <a:lnTo>
                  <a:pt x="43" y="65"/>
                </a:lnTo>
                <a:lnTo>
                  <a:pt x="53" y="73"/>
                </a:lnTo>
                <a:lnTo>
                  <a:pt x="63" y="74"/>
                </a:lnTo>
                <a:lnTo>
                  <a:pt x="75" y="73"/>
                </a:lnTo>
                <a:lnTo>
                  <a:pt x="62" y="68"/>
                </a:lnTo>
                <a:lnTo>
                  <a:pt x="47" y="65"/>
                </a:lnTo>
                <a:lnTo>
                  <a:pt x="62" y="62"/>
                </a:lnTo>
                <a:lnTo>
                  <a:pt x="73" y="58"/>
                </a:lnTo>
                <a:lnTo>
                  <a:pt x="81" y="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81" name="그룹 580"/>
          <p:cNvGrpSpPr/>
          <p:nvPr/>
        </p:nvGrpSpPr>
        <p:grpSpPr>
          <a:xfrm>
            <a:off x="3377936" y="4706360"/>
            <a:ext cx="141111" cy="142875"/>
            <a:chOff x="6226176" y="4011613"/>
            <a:chExt cx="127000" cy="12858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82" name="Freeform 438"/>
            <p:cNvSpPr>
              <a:spLocks/>
            </p:cNvSpPr>
            <p:nvPr/>
          </p:nvSpPr>
          <p:spPr bwMode="auto">
            <a:xfrm>
              <a:off x="6265863" y="4083050"/>
              <a:ext cx="12700" cy="15875"/>
            </a:xfrm>
            <a:custGeom>
              <a:avLst/>
              <a:gdLst>
                <a:gd name="T0" fmla="*/ 4 w 8"/>
                <a:gd name="T1" fmla="*/ 0 h 10"/>
                <a:gd name="T2" fmla="*/ 1 w 8"/>
                <a:gd name="T3" fmla="*/ 2 h 10"/>
                <a:gd name="T4" fmla="*/ 0 w 8"/>
                <a:gd name="T5" fmla="*/ 3 h 10"/>
                <a:gd name="T6" fmla="*/ 0 w 8"/>
                <a:gd name="T7" fmla="*/ 6 h 10"/>
                <a:gd name="T8" fmla="*/ 0 w 8"/>
                <a:gd name="T9" fmla="*/ 7 h 10"/>
                <a:gd name="T10" fmla="*/ 1 w 8"/>
                <a:gd name="T11" fmla="*/ 10 h 10"/>
                <a:gd name="T12" fmla="*/ 4 w 8"/>
                <a:gd name="T13" fmla="*/ 10 h 10"/>
                <a:gd name="T14" fmla="*/ 6 w 8"/>
                <a:gd name="T15" fmla="*/ 10 h 10"/>
                <a:gd name="T16" fmla="*/ 8 w 8"/>
                <a:gd name="T17" fmla="*/ 7 h 10"/>
                <a:gd name="T18" fmla="*/ 8 w 8"/>
                <a:gd name="T19" fmla="*/ 6 h 10"/>
                <a:gd name="T20" fmla="*/ 8 w 8"/>
                <a:gd name="T21" fmla="*/ 3 h 10"/>
                <a:gd name="T22" fmla="*/ 6 w 8"/>
                <a:gd name="T23" fmla="*/ 2 h 10"/>
                <a:gd name="T24" fmla="*/ 4 w 8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3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439"/>
            <p:cNvSpPr>
              <a:spLocks/>
            </p:cNvSpPr>
            <p:nvPr/>
          </p:nvSpPr>
          <p:spPr bwMode="auto">
            <a:xfrm>
              <a:off x="6299201" y="4083050"/>
              <a:ext cx="14288" cy="15875"/>
            </a:xfrm>
            <a:custGeom>
              <a:avLst/>
              <a:gdLst>
                <a:gd name="T0" fmla="*/ 0 w 9"/>
                <a:gd name="T1" fmla="*/ 6 h 10"/>
                <a:gd name="T2" fmla="*/ 1 w 9"/>
                <a:gd name="T3" fmla="*/ 7 h 10"/>
                <a:gd name="T4" fmla="*/ 2 w 9"/>
                <a:gd name="T5" fmla="*/ 10 h 10"/>
                <a:gd name="T6" fmla="*/ 5 w 9"/>
                <a:gd name="T7" fmla="*/ 10 h 10"/>
                <a:gd name="T8" fmla="*/ 6 w 9"/>
                <a:gd name="T9" fmla="*/ 10 h 10"/>
                <a:gd name="T10" fmla="*/ 7 w 9"/>
                <a:gd name="T11" fmla="*/ 7 h 10"/>
                <a:gd name="T12" fmla="*/ 9 w 9"/>
                <a:gd name="T13" fmla="*/ 6 h 10"/>
                <a:gd name="T14" fmla="*/ 7 w 9"/>
                <a:gd name="T15" fmla="*/ 3 h 10"/>
                <a:gd name="T16" fmla="*/ 6 w 9"/>
                <a:gd name="T17" fmla="*/ 2 h 10"/>
                <a:gd name="T18" fmla="*/ 5 w 9"/>
                <a:gd name="T19" fmla="*/ 0 h 10"/>
                <a:gd name="T20" fmla="*/ 2 w 9"/>
                <a:gd name="T21" fmla="*/ 2 h 10"/>
                <a:gd name="T22" fmla="*/ 1 w 9"/>
                <a:gd name="T23" fmla="*/ 3 h 10"/>
                <a:gd name="T24" fmla="*/ 0 w 9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0" y="6"/>
                  </a:moveTo>
                  <a:lnTo>
                    <a:pt x="1" y="7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7" y="7"/>
                  </a:lnTo>
                  <a:lnTo>
                    <a:pt x="9" y="6"/>
                  </a:lnTo>
                  <a:lnTo>
                    <a:pt x="7" y="3"/>
                  </a:lnTo>
                  <a:lnTo>
                    <a:pt x="6" y="2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440"/>
            <p:cNvSpPr>
              <a:spLocks/>
            </p:cNvSpPr>
            <p:nvPr/>
          </p:nvSpPr>
          <p:spPr bwMode="auto">
            <a:xfrm>
              <a:off x="6273801" y="4027488"/>
              <a:ext cx="31750" cy="25400"/>
            </a:xfrm>
            <a:custGeom>
              <a:avLst/>
              <a:gdLst>
                <a:gd name="T0" fmla="*/ 5 w 20"/>
                <a:gd name="T1" fmla="*/ 16 h 16"/>
                <a:gd name="T2" fmla="*/ 14 w 20"/>
                <a:gd name="T3" fmla="*/ 16 h 16"/>
                <a:gd name="T4" fmla="*/ 14 w 20"/>
                <a:gd name="T5" fmla="*/ 10 h 16"/>
                <a:gd name="T6" fmla="*/ 20 w 20"/>
                <a:gd name="T7" fmla="*/ 10 h 16"/>
                <a:gd name="T8" fmla="*/ 20 w 20"/>
                <a:gd name="T9" fmla="*/ 5 h 16"/>
                <a:gd name="T10" fmla="*/ 14 w 20"/>
                <a:gd name="T11" fmla="*/ 5 h 16"/>
                <a:gd name="T12" fmla="*/ 14 w 20"/>
                <a:gd name="T13" fmla="*/ 0 h 16"/>
                <a:gd name="T14" fmla="*/ 5 w 20"/>
                <a:gd name="T15" fmla="*/ 0 h 16"/>
                <a:gd name="T16" fmla="*/ 5 w 20"/>
                <a:gd name="T17" fmla="*/ 5 h 16"/>
                <a:gd name="T18" fmla="*/ 0 w 20"/>
                <a:gd name="T19" fmla="*/ 5 h 16"/>
                <a:gd name="T20" fmla="*/ 0 w 20"/>
                <a:gd name="T21" fmla="*/ 10 h 16"/>
                <a:gd name="T22" fmla="*/ 5 w 20"/>
                <a:gd name="T23" fmla="*/ 10 h 16"/>
                <a:gd name="T24" fmla="*/ 5 w 20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5" y="16"/>
                  </a:moveTo>
                  <a:lnTo>
                    <a:pt x="14" y="16"/>
                  </a:lnTo>
                  <a:lnTo>
                    <a:pt x="14" y="10"/>
                  </a:lnTo>
                  <a:lnTo>
                    <a:pt x="20" y="10"/>
                  </a:lnTo>
                  <a:lnTo>
                    <a:pt x="20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441"/>
            <p:cNvSpPr>
              <a:spLocks noEditPoints="1"/>
            </p:cNvSpPr>
            <p:nvPr/>
          </p:nvSpPr>
          <p:spPr bwMode="auto">
            <a:xfrm>
              <a:off x="6226176" y="4011613"/>
              <a:ext cx="127000" cy="128588"/>
            </a:xfrm>
            <a:custGeom>
              <a:avLst/>
              <a:gdLst>
                <a:gd name="T0" fmla="*/ 72 w 80"/>
                <a:gd name="T1" fmla="*/ 39 h 81"/>
                <a:gd name="T2" fmla="*/ 72 w 80"/>
                <a:gd name="T3" fmla="*/ 39 h 81"/>
                <a:gd name="T4" fmla="*/ 71 w 80"/>
                <a:gd name="T5" fmla="*/ 32 h 81"/>
                <a:gd name="T6" fmla="*/ 67 w 80"/>
                <a:gd name="T7" fmla="*/ 27 h 81"/>
                <a:gd name="T8" fmla="*/ 61 w 80"/>
                <a:gd name="T9" fmla="*/ 22 h 81"/>
                <a:gd name="T10" fmla="*/ 65 w 80"/>
                <a:gd name="T11" fmla="*/ 0 h 81"/>
                <a:gd name="T12" fmla="*/ 14 w 80"/>
                <a:gd name="T13" fmla="*/ 0 h 81"/>
                <a:gd name="T14" fmla="*/ 18 w 80"/>
                <a:gd name="T15" fmla="*/ 23 h 81"/>
                <a:gd name="T16" fmla="*/ 14 w 80"/>
                <a:gd name="T17" fmla="*/ 27 h 81"/>
                <a:gd name="T18" fmla="*/ 12 w 80"/>
                <a:gd name="T19" fmla="*/ 32 h 81"/>
                <a:gd name="T20" fmla="*/ 10 w 80"/>
                <a:gd name="T21" fmla="*/ 38 h 81"/>
                <a:gd name="T22" fmla="*/ 2 w 80"/>
                <a:gd name="T23" fmla="*/ 44 h 81"/>
                <a:gd name="T24" fmla="*/ 0 w 80"/>
                <a:gd name="T25" fmla="*/ 52 h 81"/>
                <a:gd name="T26" fmla="*/ 0 w 80"/>
                <a:gd name="T27" fmla="*/ 61 h 81"/>
                <a:gd name="T28" fmla="*/ 4 w 80"/>
                <a:gd name="T29" fmla="*/ 60 h 81"/>
                <a:gd name="T30" fmla="*/ 8 w 80"/>
                <a:gd name="T31" fmla="*/ 57 h 81"/>
                <a:gd name="T32" fmla="*/ 10 w 80"/>
                <a:gd name="T33" fmla="*/ 53 h 81"/>
                <a:gd name="T34" fmla="*/ 16 w 80"/>
                <a:gd name="T35" fmla="*/ 64 h 81"/>
                <a:gd name="T36" fmla="*/ 22 w 80"/>
                <a:gd name="T37" fmla="*/ 73 h 81"/>
                <a:gd name="T38" fmla="*/ 30 w 80"/>
                <a:gd name="T39" fmla="*/ 79 h 81"/>
                <a:gd name="T40" fmla="*/ 40 w 80"/>
                <a:gd name="T41" fmla="*/ 81 h 81"/>
                <a:gd name="T42" fmla="*/ 51 w 80"/>
                <a:gd name="T43" fmla="*/ 79 h 81"/>
                <a:gd name="T44" fmla="*/ 59 w 80"/>
                <a:gd name="T45" fmla="*/ 73 h 81"/>
                <a:gd name="T46" fmla="*/ 65 w 80"/>
                <a:gd name="T47" fmla="*/ 65 h 81"/>
                <a:gd name="T48" fmla="*/ 71 w 80"/>
                <a:gd name="T49" fmla="*/ 55 h 81"/>
                <a:gd name="T50" fmla="*/ 72 w 80"/>
                <a:gd name="T51" fmla="*/ 57 h 81"/>
                <a:gd name="T52" fmla="*/ 74 w 80"/>
                <a:gd name="T53" fmla="*/ 60 h 81"/>
                <a:gd name="T54" fmla="*/ 80 w 80"/>
                <a:gd name="T55" fmla="*/ 61 h 81"/>
                <a:gd name="T56" fmla="*/ 80 w 80"/>
                <a:gd name="T57" fmla="*/ 53 h 81"/>
                <a:gd name="T58" fmla="*/ 77 w 80"/>
                <a:gd name="T59" fmla="*/ 45 h 81"/>
                <a:gd name="T60" fmla="*/ 72 w 80"/>
                <a:gd name="T61" fmla="*/ 39 h 81"/>
                <a:gd name="T62" fmla="*/ 59 w 80"/>
                <a:gd name="T63" fmla="*/ 5 h 81"/>
                <a:gd name="T64" fmla="*/ 56 w 80"/>
                <a:gd name="T65" fmla="*/ 31 h 81"/>
                <a:gd name="T66" fmla="*/ 23 w 80"/>
                <a:gd name="T67" fmla="*/ 31 h 81"/>
                <a:gd name="T68" fmla="*/ 19 w 80"/>
                <a:gd name="T69" fmla="*/ 5 h 81"/>
                <a:gd name="T70" fmla="*/ 59 w 80"/>
                <a:gd name="T71" fmla="*/ 5 h 81"/>
                <a:gd name="T72" fmla="*/ 67 w 80"/>
                <a:gd name="T73" fmla="*/ 49 h 81"/>
                <a:gd name="T74" fmla="*/ 63 w 80"/>
                <a:gd name="T75" fmla="*/ 60 h 81"/>
                <a:gd name="T76" fmla="*/ 57 w 80"/>
                <a:gd name="T77" fmla="*/ 68 h 81"/>
                <a:gd name="T78" fmla="*/ 50 w 80"/>
                <a:gd name="T79" fmla="*/ 74 h 81"/>
                <a:gd name="T80" fmla="*/ 40 w 80"/>
                <a:gd name="T81" fmla="*/ 77 h 81"/>
                <a:gd name="T82" fmla="*/ 31 w 80"/>
                <a:gd name="T83" fmla="*/ 74 h 81"/>
                <a:gd name="T84" fmla="*/ 25 w 80"/>
                <a:gd name="T85" fmla="*/ 68 h 81"/>
                <a:gd name="T86" fmla="*/ 18 w 80"/>
                <a:gd name="T87" fmla="*/ 58 h 81"/>
                <a:gd name="T88" fmla="*/ 16 w 80"/>
                <a:gd name="T89" fmla="*/ 49 h 81"/>
                <a:gd name="T90" fmla="*/ 14 w 80"/>
                <a:gd name="T91" fmla="*/ 45 h 81"/>
                <a:gd name="T92" fmla="*/ 21 w 80"/>
                <a:gd name="T93" fmla="*/ 44 h 81"/>
                <a:gd name="T94" fmla="*/ 26 w 80"/>
                <a:gd name="T95" fmla="*/ 43 h 81"/>
                <a:gd name="T96" fmla="*/ 30 w 80"/>
                <a:gd name="T97" fmla="*/ 39 h 81"/>
                <a:gd name="T98" fmla="*/ 34 w 80"/>
                <a:gd name="T99" fmla="*/ 35 h 81"/>
                <a:gd name="T100" fmla="*/ 47 w 80"/>
                <a:gd name="T101" fmla="*/ 35 h 81"/>
                <a:gd name="T102" fmla="*/ 51 w 80"/>
                <a:gd name="T103" fmla="*/ 39 h 81"/>
                <a:gd name="T104" fmla="*/ 56 w 80"/>
                <a:gd name="T105" fmla="*/ 43 h 81"/>
                <a:gd name="T106" fmla="*/ 61 w 80"/>
                <a:gd name="T107" fmla="*/ 44 h 81"/>
                <a:gd name="T108" fmla="*/ 67 w 80"/>
                <a:gd name="T109" fmla="*/ 45 h 81"/>
                <a:gd name="T110" fmla="*/ 67 w 80"/>
                <a:gd name="T11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" h="81">
                  <a:moveTo>
                    <a:pt x="72" y="39"/>
                  </a:moveTo>
                  <a:lnTo>
                    <a:pt x="72" y="39"/>
                  </a:lnTo>
                  <a:lnTo>
                    <a:pt x="71" y="32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65" y="0"/>
                  </a:lnTo>
                  <a:lnTo>
                    <a:pt x="14" y="0"/>
                  </a:lnTo>
                  <a:lnTo>
                    <a:pt x="18" y="23"/>
                  </a:lnTo>
                  <a:lnTo>
                    <a:pt x="14" y="27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61"/>
                  </a:lnTo>
                  <a:lnTo>
                    <a:pt x="4" y="60"/>
                  </a:lnTo>
                  <a:lnTo>
                    <a:pt x="8" y="57"/>
                  </a:lnTo>
                  <a:lnTo>
                    <a:pt x="10" y="53"/>
                  </a:lnTo>
                  <a:lnTo>
                    <a:pt x="16" y="64"/>
                  </a:lnTo>
                  <a:lnTo>
                    <a:pt x="22" y="73"/>
                  </a:lnTo>
                  <a:lnTo>
                    <a:pt x="30" y="79"/>
                  </a:lnTo>
                  <a:lnTo>
                    <a:pt x="40" y="81"/>
                  </a:lnTo>
                  <a:lnTo>
                    <a:pt x="51" y="79"/>
                  </a:lnTo>
                  <a:lnTo>
                    <a:pt x="59" y="73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2" y="57"/>
                  </a:lnTo>
                  <a:lnTo>
                    <a:pt x="74" y="60"/>
                  </a:lnTo>
                  <a:lnTo>
                    <a:pt x="80" y="61"/>
                  </a:lnTo>
                  <a:lnTo>
                    <a:pt x="80" y="53"/>
                  </a:lnTo>
                  <a:lnTo>
                    <a:pt x="77" y="45"/>
                  </a:lnTo>
                  <a:lnTo>
                    <a:pt x="72" y="39"/>
                  </a:lnTo>
                  <a:close/>
                  <a:moveTo>
                    <a:pt x="59" y="5"/>
                  </a:moveTo>
                  <a:lnTo>
                    <a:pt x="56" y="31"/>
                  </a:lnTo>
                  <a:lnTo>
                    <a:pt x="23" y="31"/>
                  </a:lnTo>
                  <a:lnTo>
                    <a:pt x="19" y="5"/>
                  </a:lnTo>
                  <a:lnTo>
                    <a:pt x="59" y="5"/>
                  </a:lnTo>
                  <a:close/>
                  <a:moveTo>
                    <a:pt x="67" y="49"/>
                  </a:moveTo>
                  <a:lnTo>
                    <a:pt x="63" y="60"/>
                  </a:lnTo>
                  <a:lnTo>
                    <a:pt x="57" y="68"/>
                  </a:lnTo>
                  <a:lnTo>
                    <a:pt x="50" y="74"/>
                  </a:lnTo>
                  <a:lnTo>
                    <a:pt x="40" y="77"/>
                  </a:lnTo>
                  <a:lnTo>
                    <a:pt x="31" y="74"/>
                  </a:lnTo>
                  <a:lnTo>
                    <a:pt x="25" y="68"/>
                  </a:lnTo>
                  <a:lnTo>
                    <a:pt x="18" y="58"/>
                  </a:lnTo>
                  <a:lnTo>
                    <a:pt x="16" y="49"/>
                  </a:lnTo>
                  <a:lnTo>
                    <a:pt x="14" y="45"/>
                  </a:lnTo>
                  <a:lnTo>
                    <a:pt x="21" y="44"/>
                  </a:lnTo>
                  <a:lnTo>
                    <a:pt x="26" y="43"/>
                  </a:lnTo>
                  <a:lnTo>
                    <a:pt x="30" y="39"/>
                  </a:lnTo>
                  <a:lnTo>
                    <a:pt x="34" y="35"/>
                  </a:lnTo>
                  <a:lnTo>
                    <a:pt x="47" y="35"/>
                  </a:lnTo>
                  <a:lnTo>
                    <a:pt x="51" y="39"/>
                  </a:lnTo>
                  <a:lnTo>
                    <a:pt x="56" y="43"/>
                  </a:lnTo>
                  <a:lnTo>
                    <a:pt x="61" y="44"/>
                  </a:lnTo>
                  <a:lnTo>
                    <a:pt x="67" y="45"/>
                  </a:lnTo>
                  <a:lnTo>
                    <a:pt x="67" y="4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6" name="그룹 585"/>
          <p:cNvGrpSpPr/>
          <p:nvPr/>
        </p:nvGrpSpPr>
        <p:grpSpPr>
          <a:xfrm>
            <a:off x="3663691" y="4706360"/>
            <a:ext cx="142875" cy="142875"/>
            <a:chOff x="6483256" y="4011645"/>
            <a:chExt cx="128586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87" name="Freeform 442"/>
            <p:cNvSpPr>
              <a:spLocks noEditPoints="1"/>
            </p:cNvSpPr>
            <p:nvPr/>
          </p:nvSpPr>
          <p:spPr bwMode="auto">
            <a:xfrm>
              <a:off x="6483256" y="4011645"/>
              <a:ext cx="128586" cy="128589"/>
            </a:xfrm>
            <a:custGeom>
              <a:avLst/>
              <a:gdLst>
                <a:gd name="T0" fmla="*/ 59 w 81"/>
                <a:gd name="T1" fmla="*/ 45 h 81"/>
                <a:gd name="T2" fmla="*/ 66 w 81"/>
                <a:gd name="T3" fmla="*/ 35 h 81"/>
                <a:gd name="T4" fmla="*/ 64 w 81"/>
                <a:gd name="T5" fmla="*/ 15 h 81"/>
                <a:gd name="T6" fmla="*/ 50 w 81"/>
                <a:gd name="T7" fmla="*/ 1 h 81"/>
                <a:gd name="T8" fmla="*/ 32 w 81"/>
                <a:gd name="T9" fmla="*/ 2 h 81"/>
                <a:gd name="T10" fmla="*/ 17 w 81"/>
                <a:gd name="T11" fmla="*/ 17 h 81"/>
                <a:gd name="T12" fmla="*/ 16 w 81"/>
                <a:gd name="T13" fmla="*/ 20 h 81"/>
                <a:gd name="T14" fmla="*/ 16 w 81"/>
                <a:gd name="T15" fmla="*/ 24 h 81"/>
                <a:gd name="T16" fmla="*/ 16 w 81"/>
                <a:gd name="T17" fmla="*/ 28 h 81"/>
                <a:gd name="T18" fmla="*/ 18 w 81"/>
                <a:gd name="T19" fmla="*/ 40 h 81"/>
                <a:gd name="T20" fmla="*/ 15 w 81"/>
                <a:gd name="T21" fmla="*/ 45 h 81"/>
                <a:gd name="T22" fmla="*/ 7 w 81"/>
                <a:gd name="T23" fmla="*/ 48 h 81"/>
                <a:gd name="T24" fmla="*/ 0 w 81"/>
                <a:gd name="T25" fmla="*/ 56 h 81"/>
                <a:gd name="T26" fmla="*/ 0 w 81"/>
                <a:gd name="T27" fmla="*/ 81 h 81"/>
                <a:gd name="T28" fmla="*/ 81 w 81"/>
                <a:gd name="T29" fmla="*/ 61 h 81"/>
                <a:gd name="T30" fmla="*/ 79 w 81"/>
                <a:gd name="T31" fmla="*/ 52 h 81"/>
                <a:gd name="T32" fmla="*/ 71 w 81"/>
                <a:gd name="T33" fmla="*/ 47 h 81"/>
                <a:gd name="T34" fmla="*/ 21 w 81"/>
                <a:gd name="T35" fmla="*/ 28 h 81"/>
                <a:gd name="T36" fmla="*/ 25 w 81"/>
                <a:gd name="T37" fmla="*/ 20 h 81"/>
                <a:gd name="T38" fmla="*/ 30 w 81"/>
                <a:gd name="T39" fmla="*/ 13 h 81"/>
                <a:gd name="T40" fmla="*/ 55 w 81"/>
                <a:gd name="T41" fmla="*/ 20 h 81"/>
                <a:gd name="T42" fmla="*/ 60 w 81"/>
                <a:gd name="T43" fmla="*/ 24 h 81"/>
                <a:gd name="T44" fmla="*/ 58 w 81"/>
                <a:gd name="T45" fmla="*/ 39 h 81"/>
                <a:gd name="T46" fmla="*/ 41 w 81"/>
                <a:gd name="T47" fmla="*/ 51 h 81"/>
                <a:gd name="T48" fmla="*/ 24 w 81"/>
                <a:gd name="T49" fmla="*/ 39 h 81"/>
                <a:gd name="T50" fmla="*/ 5 w 81"/>
                <a:gd name="T51" fmla="*/ 77 h 81"/>
                <a:gd name="T52" fmla="*/ 5 w 81"/>
                <a:gd name="T53" fmla="*/ 57 h 81"/>
                <a:gd name="T54" fmla="*/ 11 w 81"/>
                <a:gd name="T55" fmla="*/ 52 h 81"/>
                <a:gd name="T56" fmla="*/ 28 w 81"/>
                <a:gd name="T57" fmla="*/ 51 h 81"/>
                <a:gd name="T58" fmla="*/ 37 w 81"/>
                <a:gd name="T59" fmla="*/ 55 h 81"/>
                <a:gd name="T60" fmla="*/ 41 w 81"/>
                <a:gd name="T61" fmla="*/ 77 h 81"/>
                <a:gd name="T62" fmla="*/ 76 w 81"/>
                <a:gd name="T63" fmla="*/ 77 h 81"/>
                <a:gd name="T64" fmla="*/ 46 w 81"/>
                <a:gd name="T65" fmla="*/ 55 h 81"/>
                <a:gd name="T66" fmla="*/ 54 w 81"/>
                <a:gd name="T67" fmla="*/ 51 h 81"/>
                <a:gd name="T68" fmla="*/ 70 w 81"/>
                <a:gd name="T69" fmla="*/ 52 h 81"/>
                <a:gd name="T70" fmla="*/ 76 w 81"/>
                <a:gd name="T71" fmla="*/ 57 h 81"/>
                <a:gd name="T72" fmla="*/ 76 w 81"/>
                <a:gd name="T73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81">
                  <a:moveTo>
                    <a:pt x="66" y="45"/>
                  </a:moveTo>
                  <a:lnTo>
                    <a:pt x="59" y="45"/>
                  </a:lnTo>
                  <a:lnTo>
                    <a:pt x="63" y="40"/>
                  </a:lnTo>
                  <a:lnTo>
                    <a:pt x="66" y="35"/>
                  </a:lnTo>
                  <a:lnTo>
                    <a:pt x="66" y="28"/>
                  </a:lnTo>
                  <a:lnTo>
                    <a:pt x="64" y="15"/>
                  </a:lnTo>
                  <a:lnTo>
                    <a:pt x="58" y="6"/>
                  </a:lnTo>
                  <a:lnTo>
                    <a:pt x="50" y="1"/>
                  </a:lnTo>
                  <a:lnTo>
                    <a:pt x="41" y="0"/>
                  </a:lnTo>
                  <a:lnTo>
                    <a:pt x="32" y="2"/>
                  </a:lnTo>
                  <a:lnTo>
                    <a:pt x="24" y="7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7" y="35"/>
                  </a:lnTo>
                  <a:lnTo>
                    <a:pt x="18" y="40"/>
                  </a:lnTo>
                  <a:lnTo>
                    <a:pt x="22" y="45"/>
                  </a:lnTo>
                  <a:lnTo>
                    <a:pt x="15" y="45"/>
                  </a:lnTo>
                  <a:lnTo>
                    <a:pt x="11" y="47"/>
                  </a:lnTo>
                  <a:lnTo>
                    <a:pt x="7" y="48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0" y="81"/>
                  </a:lnTo>
                  <a:lnTo>
                    <a:pt x="81" y="81"/>
                  </a:lnTo>
                  <a:lnTo>
                    <a:pt x="81" y="61"/>
                  </a:lnTo>
                  <a:lnTo>
                    <a:pt x="80" y="56"/>
                  </a:lnTo>
                  <a:lnTo>
                    <a:pt x="79" y="52"/>
                  </a:lnTo>
                  <a:lnTo>
                    <a:pt x="75" y="48"/>
                  </a:lnTo>
                  <a:lnTo>
                    <a:pt x="71" y="47"/>
                  </a:lnTo>
                  <a:lnTo>
                    <a:pt x="66" y="45"/>
                  </a:lnTo>
                  <a:close/>
                  <a:moveTo>
                    <a:pt x="21" y="28"/>
                  </a:moveTo>
                  <a:lnTo>
                    <a:pt x="21" y="23"/>
                  </a:lnTo>
                  <a:lnTo>
                    <a:pt x="25" y="20"/>
                  </a:lnTo>
                  <a:lnTo>
                    <a:pt x="28" y="18"/>
                  </a:lnTo>
                  <a:lnTo>
                    <a:pt x="30" y="13"/>
                  </a:lnTo>
                  <a:lnTo>
                    <a:pt x="41" y="19"/>
                  </a:lnTo>
                  <a:lnTo>
                    <a:pt x="55" y="20"/>
                  </a:lnTo>
                  <a:lnTo>
                    <a:pt x="60" y="20"/>
                  </a:lnTo>
                  <a:lnTo>
                    <a:pt x="60" y="24"/>
                  </a:lnTo>
                  <a:lnTo>
                    <a:pt x="60" y="28"/>
                  </a:lnTo>
                  <a:lnTo>
                    <a:pt x="58" y="39"/>
                  </a:lnTo>
                  <a:lnTo>
                    <a:pt x="50" y="48"/>
                  </a:lnTo>
                  <a:lnTo>
                    <a:pt x="41" y="51"/>
                  </a:lnTo>
                  <a:lnTo>
                    <a:pt x="32" y="48"/>
                  </a:lnTo>
                  <a:lnTo>
                    <a:pt x="24" y="39"/>
                  </a:lnTo>
                  <a:lnTo>
                    <a:pt x="21" y="28"/>
                  </a:lnTo>
                  <a:close/>
                  <a:moveTo>
                    <a:pt x="5" y="77"/>
                  </a:moveTo>
                  <a:lnTo>
                    <a:pt x="5" y="61"/>
                  </a:lnTo>
                  <a:lnTo>
                    <a:pt x="5" y="57"/>
                  </a:lnTo>
                  <a:lnTo>
                    <a:pt x="8" y="53"/>
                  </a:lnTo>
                  <a:lnTo>
                    <a:pt x="11" y="52"/>
                  </a:lnTo>
                  <a:lnTo>
                    <a:pt x="15" y="51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7" y="55"/>
                  </a:lnTo>
                  <a:lnTo>
                    <a:pt x="41" y="56"/>
                  </a:lnTo>
                  <a:lnTo>
                    <a:pt x="41" y="77"/>
                  </a:lnTo>
                  <a:lnTo>
                    <a:pt x="5" y="77"/>
                  </a:lnTo>
                  <a:close/>
                  <a:moveTo>
                    <a:pt x="76" y="77"/>
                  </a:moveTo>
                  <a:lnTo>
                    <a:pt x="46" y="77"/>
                  </a:lnTo>
                  <a:lnTo>
                    <a:pt x="46" y="55"/>
                  </a:lnTo>
                  <a:lnTo>
                    <a:pt x="50" y="53"/>
                  </a:lnTo>
                  <a:lnTo>
                    <a:pt x="54" y="51"/>
                  </a:lnTo>
                  <a:lnTo>
                    <a:pt x="66" y="51"/>
                  </a:lnTo>
                  <a:lnTo>
                    <a:pt x="70" y="52"/>
                  </a:lnTo>
                  <a:lnTo>
                    <a:pt x="73" y="53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6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443"/>
            <p:cNvSpPr>
              <a:spLocks/>
            </p:cNvSpPr>
            <p:nvPr/>
          </p:nvSpPr>
          <p:spPr bwMode="auto">
            <a:xfrm>
              <a:off x="6530879" y="4052921"/>
              <a:ext cx="7938" cy="7938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4 h 5"/>
                <a:gd name="T4" fmla="*/ 5 w 5"/>
                <a:gd name="T5" fmla="*/ 2 h 5"/>
                <a:gd name="T6" fmla="*/ 4 w 5"/>
                <a:gd name="T7" fmla="*/ 0 h 5"/>
                <a:gd name="T8" fmla="*/ 3 w 5"/>
                <a:gd name="T9" fmla="*/ 0 h 5"/>
                <a:gd name="T10" fmla="*/ 2 w 5"/>
                <a:gd name="T11" fmla="*/ 0 h 5"/>
                <a:gd name="T12" fmla="*/ 0 w 5"/>
                <a:gd name="T13" fmla="*/ 2 h 5"/>
                <a:gd name="T14" fmla="*/ 2 w 5"/>
                <a:gd name="T15" fmla="*/ 4 h 5"/>
                <a:gd name="T16" fmla="*/ 3 w 5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4" y="4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444"/>
            <p:cNvSpPr>
              <a:spLocks/>
            </p:cNvSpPr>
            <p:nvPr/>
          </p:nvSpPr>
          <p:spPr bwMode="auto">
            <a:xfrm>
              <a:off x="6556270" y="4052889"/>
              <a:ext cx="7938" cy="7938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4 h 5"/>
                <a:gd name="T4" fmla="*/ 5 w 5"/>
                <a:gd name="T5" fmla="*/ 2 h 5"/>
                <a:gd name="T6" fmla="*/ 4 w 5"/>
                <a:gd name="T7" fmla="*/ 0 h 5"/>
                <a:gd name="T8" fmla="*/ 3 w 5"/>
                <a:gd name="T9" fmla="*/ 0 h 5"/>
                <a:gd name="T10" fmla="*/ 0 w 5"/>
                <a:gd name="T11" fmla="*/ 0 h 5"/>
                <a:gd name="T12" fmla="*/ 0 w 5"/>
                <a:gd name="T13" fmla="*/ 2 h 5"/>
                <a:gd name="T14" fmla="*/ 0 w 5"/>
                <a:gd name="T15" fmla="*/ 4 h 5"/>
                <a:gd name="T16" fmla="*/ 3 w 5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4" y="4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445"/>
            <p:cNvSpPr>
              <a:spLocks/>
            </p:cNvSpPr>
            <p:nvPr/>
          </p:nvSpPr>
          <p:spPr bwMode="auto">
            <a:xfrm>
              <a:off x="6507163" y="4100513"/>
              <a:ext cx="23813" cy="25400"/>
            </a:xfrm>
            <a:custGeom>
              <a:avLst/>
              <a:gdLst>
                <a:gd name="T0" fmla="*/ 10 w 15"/>
                <a:gd name="T1" fmla="*/ 0 h 16"/>
                <a:gd name="T2" fmla="*/ 5 w 15"/>
                <a:gd name="T3" fmla="*/ 0 h 16"/>
                <a:gd name="T4" fmla="*/ 5 w 15"/>
                <a:gd name="T5" fmla="*/ 5 h 16"/>
                <a:gd name="T6" fmla="*/ 0 w 15"/>
                <a:gd name="T7" fmla="*/ 5 h 16"/>
                <a:gd name="T8" fmla="*/ 0 w 15"/>
                <a:gd name="T9" fmla="*/ 10 h 16"/>
                <a:gd name="T10" fmla="*/ 5 w 15"/>
                <a:gd name="T11" fmla="*/ 10 h 16"/>
                <a:gd name="T12" fmla="*/ 5 w 15"/>
                <a:gd name="T13" fmla="*/ 16 h 16"/>
                <a:gd name="T14" fmla="*/ 10 w 15"/>
                <a:gd name="T15" fmla="*/ 16 h 16"/>
                <a:gd name="T16" fmla="*/ 10 w 15"/>
                <a:gd name="T17" fmla="*/ 10 h 16"/>
                <a:gd name="T18" fmla="*/ 15 w 15"/>
                <a:gd name="T19" fmla="*/ 10 h 16"/>
                <a:gd name="T20" fmla="*/ 15 w 15"/>
                <a:gd name="T21" fmla="*/ 5 h 16"/>
                <a:gd name="T22" fmla="*/ 10 w 15"/>
                <a:gd name="T23" fmla="*/ 5 h 16"/>
                <a:gd name="T24" fmla="*/ 10 w 15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1" name="그룹 590"/>
          <p:cNvGrpSpPr/>
          <p:nvPr/>
        </p:nvGrpSpPr>
        <p:grpSpPr>
          <a:xfrm>
            <a:off x="1379447" y="4706360"/>
            <a:ext cx="127000" cy="142875"/>
            <a:chOff x="4427570" y="4011644"/>
            <a:chExt cx="114301" cy="12858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92" name="Freeform 446"/>
            <p:cNvSpPr>
              <a:spLocks noEditPoints="1"/>
            </p:cNvSpPr>
            <p:nvPr/>
          </p:nvSpPr>
          <p:spPr bwMode="auto">
            <a:xfrm>
              <a:off x="4427570" y="4011644"/>
              <a:ext cx="114301" cy="128589"/>
            </a:xfrm>
            <a:custGeom>
              <a:avLst/>
              <a:gdLst>
                <a:gd name="T0" fmla="*/ 70 w 72"/>
                <a:gd name="T1" fmla="*/ 30 h 81"/>
                <a:gd name="T2" fmla="*/ 63 w 72"/>
                <a:gd name="T3" fmla="*/ 23 h 81"/>
                <a:gd name="T4" fmla="*/ 62 w 72"/>
                <a:gd name="T5" fmla="*/ 22 h 81"/>
                <a:gd name="T6" fmla="*/ 61 w 72"/>
                <a:gd name="T7" fmla="*/ 19 h 81"/>
                <a:gd name="T8" fmla="*/ 58 w 72"/>
                <a:gd name="T9" fmla="*/ 18 h 81"/>
                <a:gd name="T10" fmla="*/ 57 w 72"/>
                <a:gd name="T11" fmla="*/ 15 h 81"/>
                <a:gd name="T12" fmla="*/ 57 w 72"/>
                <a:gd name="T13" fmla="*/ 5 h 81"/>
                <a:gd name="T14" fmla="*/ 54 w 72"/>
                <a:gd name="T15" fmla="*/ 1 h 81"/>
                <a:gd name="T16" fmla="*/ 49 w 72"/>
                <a:gd name="T17" fmla="*/ 0 h 81"/>
                <a:gd name="T18" fmla="*/ 21 w 72"/>
                <a:gd name="T19" fmla="*/ 0 h 81"/>
                <a:gd name="T20" fmla="*/ 18 w 72"/>
                <a:gd name="T21" fmla="*/ 2 h 81"/>
                <a:gd name="T22" fmla="*/ 16 w 72"/>
                <a:gd name="T23" fmla="*/ 7 h 81"/>
                <a:gd name="T24" fmla="*/ 16 w 72"/>
                <a:gd name="T25" fmla="*/ 14 h 81"/>
                <a:gd name="T26" fmla="*/ 15 w 72"/>
                <a:gd name="T27" fmla="*/ 15 h 81"/>
                <a:gd name="T28" fmla="*/ 12 w 72"/>
                <a:gd name="T29" fmla="*/ 18 h 81"/>
                <a:gd name="T30" fmla="*/ 3 w 72"/>
                <a:gd name="T31" fmla="*/ 28 h 81"/>
                <a:gd name="T32" fmla="*/ 0 w 72"/>
                <a:gd name="T33" fmla="*/ 30 h 81"/>
                <a:gd name="T34" fmla="*/ 2 w 72"/>
                <a:gd name="T35" fmla="*/ 81 h 81"/>
                <a:gd name="T36" fmla="*/ 71 w 72"/>
                <a:gd name="T37" fmla="*/ 81 h 81"/>
                <a:gd name="T38" fmla="*/ 72 w 72"/>
                <a:gd name="T39" fmla="*/ 79 h 81"/>
                <a:gd name="T40" fmla="*/ 72 w 72"/>
                <a:gd name="T41" fmla="*/ 32 h 81"/>
                <a:gd name="T42" fmla="*/ 21 w 72"/>
                <a:gd name="T43" fmla="*/ 13 h 81"/>
                <a:gd name="T44" fmla="*/ 21 w 72"/>
                <a:gd name="T45" fmla="*/ 6 h 81"/>
                <a:gd name="T46" fmla="*/ 49 w 72"/>
                <a:gd name="T47" fmla="*/ 5 h 81"/>
                <a:gd name="T48" fmla="*/ 52 w 72"/>
                <a:gd name="T49" fmla="*/ 7 h 81"/>
                <a:gd name="T50" fmla="*/ 52 w 72"/>
                <a:gd name="T51" fmla="*/ 14 h 81"/>
                <a:gd name="T52" fmla="*/ 23 w 72"/>
                <a:gd name="T53" fmla="*/ 15 h 81"/>
                <a:gd name="T54" fmla="*/ 21 w 72"/>
                <a:gd name="T55" fmla="*/ 13 h 81"/>
                <a:gd name="T56" fmla="*/ 41 w 72"/>
                <a:gd name="T57" fmla="*/ 74 h 81"/>
                <a:gd name="T58" fmla="*/ 40 w 72"/>
                <a:gd name="T59" fmla="*/ 77 h 81"/>
                <a:gd name="T60" fmla="*/ 7 w 72"/>
                <a:gd name="T61" fmla="*/ 75 h 81"/>
                <a:gd name="T62" fmla="*/ 6 w 72"/>
                <a:gd name="T63" fmla="*/ 38 h 81"/>
                <a:gd name="T64" fmla="*/ 8 w 72"/>
                <a:gd name="T65" fmla="*/ 35 h 81"/>
                <a:gd name="T66" fmla="*/ 41 w 72"/>
                <a:gd name="T67" fmla="*/ 36 h 81"/>
                <a:gd name="T68" fmla="*/ 46 w 72"/>
                <a:gd name="T69" fmla="*/ 28 h 81"/>
                <a:gd name="T70" fmla="*/ 44 w 72"/>
                <a:gd name="T71" fmla="*/ 31 h 81"/>
                <a:gd name="T72" fmla="*/ 10 w 72"/>
                <a:gd name="T73" fmla="*/ 30 h 81"/>
                <a:gd name="T74" fmla="*/ 10 w 72"/>
                <a:gd name="T75" fmla="*/ 28 h 81"/>
                <a:gd name="T76" fmla="*/ 18 w 72"/>
                <a:gd name="T77" fmla="*/ 20 h 81"/>
                <a:gd name="T78" fmla="*/ 54 w 72"/>
                <a:gd name="T79" fmla="*/ 20 h 81"/>
                <a:gd name="T80" fmla="*/ 54 w 72"/>
                <a:gd name="T81" fmla="*/ 20 h 81"/>
                <a:gd name="T82" fmla="*/ 53 w 72"/>
                <a:gd name="T83" fmla="*/ 23 h 81"/>
                <a:gd name="T84" fmla="*/ 67 w 72"/>
                <a:gd name="T85" fmla="*/ 74 h 81"/>
                <a:gd name="T86" fmla="*/ 65 w 72"/>
                <a:gd name="T87" fmla="*/ 77 h 81"/>
                <a:gd name="T88" fmla="*/ 48 w 72"/>
                <a:gd name="T89" fmla="*/ 75 h 81"/>
                <a:gd name="T90" fmla="*/ 46 w 72"/>
                <a:gd name="T91" fmla="*/ 39 h 81"/>
                <a:gd name="T92" fmla="*/ 49 w 72"/>
                <a:gd name="T93" fmla="*/ 34 h 81"/>
                <a:gd name="T94" fmla="*/ 57 w 72"/>
                <a:gd name="T95" fmla="*/ 26 h 81"/>
                <a:gd name="T96" fmla="*/ 58 w 72"/>
                <a:gd name="T97" fmla="*/ 26 h 81"/>
                <a:gd name="T98" fmla="*/ 61 w 72"/>
                <a:gd name="T99" fmla="*/ 27 h 81"/>
                <a:gd name="T100" fmla="*/ 63 w 72"/>
                <a:gd name="T101" fmla="*/ 31 h 81"/>
                <a:gd name="T102" fmla="*/ 67 w 72"/>
                <a:gd name="T103" fmla="*/ 34 h 81"/>
                <a:gd name="T104" fmla="*/ 67 w 72"/>
                <a:gd name="T105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2" h="81">
                  <a:moveTo>
                    <a:pt x="71" y="31"/>
                  </a:moveTo>
                  <a:lnTo>
                    <a:pt x="70" y="30"/>
                  </a:lnTo>
                  <a:lnTo>
                    <a:pt x="69" y="28"/>
                  </a:lnTo>
                  <a:lnTo>
                    <a:pt x="63" y="23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61" y="20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8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5" y="2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4" y="17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3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79"/>
                  </a:lnTo>
                  <a:lnTo>
                    <a:pt x="2" y="81"/>
                  </a:lnTo>
                  <a:lnTo>
                    <a:pt x="3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72" y="79"/>
                  </a:lnTo>
                  <a:lnTo>
                    <a:pt x="72" y="35"/>
                  </a:lnTo>
                  <a:lnTo>
                    <a:pt x="72" y="32"/>
                  </a:lnTo>
                  <a:lnTo>
                    <a:pt x="71" y="31"/>
                  </a:lnTo>
                  <a:close/>
                  <a:moveTo>
                    <a:pt x="21" y="13"/>
                  </a:moveTo>
                  <a:lnTo>
                    <a:pt x="21" y="7"/>
                  </a:lnTo>
                  <a:lnTo>
                    <a:pt x="21" y="6"/>
                  </a:lnTo>
                  <a:lnTo>
                    <a:pt x="24" y="5"/>
                  </a:lnTo>
                  <a:lnTo>
                    <a:pt x="49" y="5"/>
                  </a:lnTo>
                  <a:lnTo>
                    <a:pt x="52" y="6"/>
                  </a:lnTo>
                  <a:lnTo>
                    <a:pt x="52" y="7"/>
                  </a:lnTo>
                  <a:lnTo>
                    <a:pt x="52" y="13"/>
                  </a:lnTo>
                  <a:lnTo>
                    <a:pt x="52" y="14"/>
                  </a:lnTo>
                  <a:lnTo>
                    <a:pt x="50" y="15"/>
                  </a:lnTo>
                  <a:lnTo>
                    <a:pt x="23" y="15"/>
                  </a:lnTo>
                  <a:lnTo>
                    <a:pt x="21" y="14"/>
                  </a:lnTo>
                  <a:lnTo>
                    <a:pt x="21" y="13"/>
                  </a:lnTo>
                  <a:close/>
                  <a:moveTo>
                    <a:pt x="41" y="38"/>
                  </a:moveTo>
                  <a:lnTo>
                    <a:pt x="41" y="74"/>
                  </a:lnTo>
                  <a:lnTo>
                    <a:pt x="41" y="75"/>
                  </a:lnTo>
                  <a:lnTo>
                    <a:pt x="40" y="77"/>
                  </a:lnTo>
                  <a:lnTo>
                    <a:pt x="8" y="77"/>
                  </a:lnTo>
                  <a:lnTo>
                    <a:pt x="7" y="75"/>
                  </a:lnTo>
                  <a:lnTo>
                    <a:pt x="6" y="74"/>
                  </a:lnTo>
                  <a:lnTo>
                    <a:pt x="6" y="38"/>
                  </a:lnTo>
                  <a:lnTo>
                    <a:pt x="7" y="36"/>
                  </a:lnTo>
                  <a:lnTo>
                    <a:pt x="8" y="35"/>
                  </a:lnTo>
                  <a:lnTo>
                    <a:pt x="41" y="35"/>
                  </a:lnTo>
                  <a:lnTo>
                    <a:pt x="41" y="36"/>
                  </a:lnTo>
                  <a:lnTo>
                    <a:pt x="41" y="38"/>
                  </a:lnTo>
                  <a:close/>
                  <a:moveTo>
                    <a:pt x="46" y="28"/>
                  </a:moveTo>
                  <a:lnTo>
                    <a:pt x="45" y="30"/>
                  </a:lnTo>
                  <a:lnTo>
                    <a:pt x="44" y="31"/>
                  </a:lnTo>
                  <a:lnTo>
                    <a:pt x="11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22"/>
                  </a:lnTo>
                  <a:lnTo>
                    <a:pt x="53" y="23"/>
                  </a:lnTo>
                  <a:lnTo>
                    <a:pt x="46" y="28"/>
                  </a:lnTo>
                  <a:close/>
                  <a:moveTo>
                    <a:pt x="67" y="74"/>
                  </a:moveTo>
                  <a:lnTo>
                    <a:pt x="66" y="75"/>
                  </a:lnTo>
                  <a:lnTo>
                    <a:pt x="65" y="77"/>
                  </a:lnTo>
                  <a:lnTo>
                    <a:pt x="49" y="77"/>
                  </a:lnTo>
                  <a:lnTo>
                    <a:pt x="48" y="75"/>
                  </a:lnTo>
                  <a:lnTo>
                    <a:pt x="46" y="74"/>
                  </a:lnTo>
                  <a:lnTo>
                    <a:pt x="46" y="39"/>
                  </a:lnTo>
                  <a:lnTo>
                    <a:pt x="48" y="36"/>
                  </a:lnTo>
                  <a:lnTo>
                    <a:pt x="49" y="34"/>
                  </a:lnTo>
                  <a:lnTo>
                    <a:pt x="55" y="27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62" y="28"/>
                  </a:lnTo>
                  <a:lnTo>
                    <a:pt x="63" y="31"/>
                  </a:lnTo>
                  <a:lnTo>
                    <a:pt x="66" y="32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447"/>
            <p:cNvSpPr>
              <a:spLocks/>
            </p:cNvSpPr>
            <p:nvPr/>
          </p:nvSpPr>
          <p:spPr bwMode="auto">
            <a:xfrm>
              <a:off x="4452938" y="4083050"/>
              <a:ext cx="25400" cy="42863"/>
            </a:xfrm>
            <a:custGeom>
              <a:avLst/>
              <a:gdLst>
                <a:gd name="T0" fmla="*/ 0 w 16"/>
                <a:gd name="T1" fmla="*/ 24 h 27"/>
                <a:gd name="T2" fmla="*/ 2 w 16"/>
                <a:gd name="T3" fmla="*/ 25 h 27"/>
                <a:gd name="T4" fmla="*/ 3 w 16"/>
                <a:gd name="T5" fmla="*/ 27 h 27"/>
                <a:gd name="T6" fmla="*/ 13 w 16"/>
                <a:gd name="T7" fmla="*/ 27 h 27"/>
                <a:gd name="T8" fmla="*/ 15 w 16"/>
                <a:gd name="T9" fmla="*/ 25 h 27"/>
                <a:gd name="T10" fmla="*/ 16 w 16"/>
                <a:gd name="T11" fmla="*/ 24 h 27"/>
                <a:gd name="T12" fmla="*/ 16 w 16"/>
                <a:gd name="T13" fmla="*/ 3 h 27"/>
                <a:gd name="T14" fmla="*/ 15 w 16"/>
                <a:gd name="T15" fmla="*/ 2 h 27"/>
                <a:gd name="T16" fmla="*/ 13 w 16"/>
                <a:gd name="T17" fmla="*/ 0 h 27"/>
                <a:gd name="T18" fmla="*/ 3 w 16"/>
                <a:gd name="T19" fmla="*/ 0 h 27"/>
                <a:gd name="T20" fmla="*/ 2 w 16"/>
                <a:gd name="T21" fmla="*/ 2 h 27"/>
                <a:gd name="T22" fmla="*/ 0 w 16"/>
                <a:gd name="T23" fmla="*/ 3 h 27"/>
                <a:gd name="T24" fmla="*/ 0 w 16"/>
                <a:gd name="T2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7">
                  <a:moveTo>
                    <a:pt x="0" y="24"/>
                  </a:moveTo>
                  <a:lnTo>
                    <a:pt x="2" y="25"/>
                  </a:lnTo>
                  <a:lnTo>
                    <a:pt x="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6" y="24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94" name="Freeform 768"/>
          <p:cNvSpPr>
            <a:spLocks/>
          </p:cNvSpPr>
          <p:nvPr/>
        </p:nvSpPr>
        <p:spPr bwMode="auto">
          <a:xfrm>
            <a:off x="2848769" y="5300789"/>
            <a:ext cx="82903" cy="123472"/>
          </a:xfrm>
          <a:custGeom>
            <a:avLst/>
            <a:gdLst>
              <a:gd name="T0" fmla="*/ 7 w 47"/>
              <a:gd name="T1" fmla="*/ 70 h 70"/>
              <a:gd name="T2" fmla="*/ 47 w 47"/>
              <a:gd name="T3" fmla="*/ 34 h 70"/>
              <a:gd name="T4" fmla="*/ 7 w 47"/>
              <a:gd name="T5" fmla="*/ 0 h 70"/>
              <a:gd name="T6" fmla="*/ 0 w 47"/>
              <a:gd name="T7" fmla="*/ 8 h 70"/>
              <a:gd name="T8" fmla="*/ 31 w 47"/>
              <a:gd name="T9" fmla="*/ 34 h 70"/>
              <a:gd name="T10" fmla="*/ 0 w 47"/>
              <a:gd name="T11" fmla="*/ 62 h 70"/>
              <a:gd name="T12" fmla="*/ 7 w 47"/>
              <a:gd name="T1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70">
                <a:moveTo>
                  <a:pt x="7" y="70"/>
                </a:moveTo>
                <a:lnTo>
                  <a:pt x="47" y="34"/>
                </a:lnTo>
                <a:lnTo>
                  <a:pt x="7" y="0"/>
                </a:lnTo>
                <a:lnTo>
                  <a:pt x="0" y="8"/>
                </a:lnTo>
                <a:lnTo>
                  <a:pt x="31" y="34"/>
                </a:lnTo>
                <a:lnTo>
                  <a:pt x="0" y="62"/>
                </a:lnTo>
                <a:lnTo>
                  <a:pt x="7" y="7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5" name="Freeform 769"/>
          <p:cNvSpPr>
            <a:spLocks/>
          </p:cNvSpPr>
          <p:nvPr/>
        </p:nvSpPr>
        <p:spPr bwMode="auto">
          <a:xfrm>
            <a:off x="2534798" y="5300789"/>
            <a:ext cx="82903" cy="123472"/>
          </a:xfrm>
          <a:custGeom>
            <a:avLst/>
            <a:gdLst>
              <a:gd name="T0" fmla="*/ 41 w 47"/>
              <a:gd name="T1" fmla="*/ 70 h 70"/>
              <a:gd name="T2" fmla="*/ 47 w 47"/>
              <a:gd name="T3" fmla="*/ 62 h 70"/>
              <a:gd name="T4" fmla="*/ 16 w 47"/>
              <a:gd name="T5" fmla="*/ 34 h 70"/>
              <a:gd name="T6" fmla="*/ 47 w 47"/>
              <a:gd name="T7" fmla="*/ 8 h 70"/>
              <a:gd name="T8" fmla="*/ 41 w 47"/>
              <a:gd name="T9" fmla="*/ 0 h 70"/>
              <a:gd name="T10" fmla="*/ 0 w 47"/>
              <a:gd name="T11" fmla="*/ 34 h 70"/>
              <a:gd name="T12" fmla="*/ 41 w 47"/>
              <a:gd name="T1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70">
                <a:moveTo>
                  <a:pt x="41" y="70"/>
                </a:moveTo>
                <a:lnTo>
                  <a:pt x="47" y="62"/>
                </a:lnTo>
                <a:lnTo>
                  <a:pt x="16" y="34"/>
                </a:lnTo>
                <a:lnTo>
                  <a:pt x="47" y="8"/>
                </a:lnTo>
                <a:lnTo>
                  <a:pt x="41" y="0"/>
                </a:lnTo>
                <a:lnTo>
                  <a:pt x="0" y="34"/>
                </a:lnTo>
                <a:lnTo>
                  <a:pt x="41" y="7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6" name="Freeform 770"/>
          <p:cNvSpPr>
            <a:spLocks/>
          </p:cNvSpPr>
          <p:nvPr/>
        </p:nvSpPr>
        <p:spPr bwMode="auto">
          <a:xfrm>
            <a:off x="2236702" y="5316664"/>
            <a:ext cx="123472" cy="81139"/>
          </a:xfrm>
          <a:custGeom>
            <a:avLst/>
            <a:gdLst>
              <a:gd name="T0" fmla="*/ 8 w 70"/>
              <a:gd name="T1" fmla="*/ 46 h 46"/>
              <a:gd name="T2" fmla="*/ 34 w 70"/>
              <a:gd name="T3" fmla="*/ 16 h 46"/>
              <a:gd name="T4" fmla="*/ 62 w 70"/>
              <a:gd name="T5" fmla="*/ 46 h 46"/>
              <a:gd name="T6" fmla="*/ 70 w 70"/>
              <a:gd name="T7" fmla="*/ 40 h 46"/>
              <a:gd name="T8" fmla="*/ 34 w 70"/>
              <a:gd name="T9" fmla="*/ 0 h 46"/>
              <a:gd name="T10" fmla="*/ 0 w 70"/>
              <a:gd name="T11" fmla="*/ 40 h 46"/>
              <a:gd name="T12" fmla="*/ 8 w 7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46">
                <a:moveTo>
                  <a:pt x="8" y="46"/>
                </a:moveTo>
                <a:lnTo>
                  <a:pt x="34" y="16"/>
                </a:lnTo>
                <a:lnTo>
                  <a:pt x="62" y="46"/>
                </a:lnTo>
                <a:lnTo>
                  <a:pt x="70" y="40"/>
                </a:lnTo>
                <a:lnTo>
                  <a:pt x="34" y="0"/>
                </a:lnTo>
                <a:lnTo>
                  <a:pt x="0" y="40"/>
                </a:lnTo>
                <a:lnTo>
                  <a:pt x="8" y="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7" name="Freeform 771"/>
          <p:cNvSpPr>
            <a:spLocks/>
          </p:cNvSpPr>
          <p:nvPr/>
        </p:nvSpPr>
        <p:spPr bwMode="auto">
          <a:xfrm>
            <a:off x="1949189" y="5323720"/>
            <a:ext cx="121709" cy="84666"/>
          </a:xfrm>
          <a:custGeom>
            <a:avLst/>
            <a:gdLst>
              <a:gd name="T0" fmla="*/ 35 w 69"/>
              <a:gd name="T1" fmla="*/ 48 h 48"/>
              <a:gd name="T2" fmla="*/ 69 w 69"/>
              <a:gd name="T3" fmla="*/ 7 h 48"/>
              <a:gd name="T4" fmla="*/ 61 w 69"/>
              <a:gd name="T5" fmla="*/ 0 h 48"/>
              <a:gd name="T6" fmla="*/ 35 w 69"/>
              <a:gd name="T7" fmla="*/ 32 h 48"/>
              <a:gd name="T8" fmla="*/ 7 w 69"/>
              <a:gd name="T9" fmla="*/ 0 h 48"/>
              <a:gd name="T10" fmla="*/ 0 w 69"/>
              <a:gd name="T11" fmla="*/ 7 h 48"/>
              <a:gd name="T12" fmla="*/ 35 w 69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" h="48">
                <a:moveTo>
                  <a:pt x="35" y="48"/>
                </a:moveTo>
                <a:lnTo>
                  <a:pt x="69" y="7"/>
                </a:lnTo>
                <a:lnTo>
                  <a:pt x="61" y="0"/>
                </a:lnTo>
                <a:lnTo>
                  <a:pt x="35" y="32"/>
                </a:lnTo>
                <a:lnTo>
                  <a:pt x="7" y="0"/>
                </a:lnTo>
                <a:lnTo>
                  <a:pt x="0" y="7"/>
                </a:lnTo>
                <a:lnTo>
                  <a:pt x="35" y="4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98" name="그룹 597"/>
          <p:cNvGrpSpPr/>
          <p:nvPr/>
        </p:nvGrpSpPr>
        <p:grpSpPr>
          <a:xfrm>
            <a:off x="3949489" y="5290241"/>
            <a:ext cx="127000" cy="127001"/>
            <a:chOff x="6740516" y="4537111"/>
            <a:chExt cx="114299" cy="11430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99" name="Freeform 772"/>
            <p:cNvSpPr>
              <a:spLocks noEditPoints="1"/>
            </p:cNvSpPr>
            <p:nvPr/>
          </p:nvSpPr>
          <p:spPr bwMode="auto">
            <a:xfrm>
              <a:off x="6740516" y="4537111"/>
              <a:ext cx="114299" cy="114301"/>
            </a:xfrm>
            <a:custGeom>
              <a:avLst/>
              <a:gdLst>
                <a:gd name="T0" fmla="*/ 37 w 72"/>
                <a:gd name="T1" fmla="*/ 5 h 72"/>
                <a:gd name="T2" fmla="*/ 49 w 72"/>
                <a:gd name="T3" fmla="*/ 8 h 72"/>
                <a:gd name="T4" fmla="*/ 58 w 72"/>
                <a:gd name="T5" fmla="*/ 14 h 72"/>
                <a:gd name="T6" fmla="*/ 65 w 72"/>
                <a:gd name="T7" fmla="*/ 23 h 72"/>
                <a:gd name="T8" fmla="*/ 67 w 72"/>
                <a:gd name="T9" fmla="*/ 35 h 72"/>
                <a:gd name="T10" fmla="*/ 65 w 72"/>
                <a:gd name="T11" fmla="*/ 47 h 72"/>
                <a:gd name="T12" fmla="*/ 58 w 72"/>
                <a:gd name="T13" fmla="*/ 57 h 72"/>
                <a:gd name="T14" fmla="*/ 49 w 72"/>
                <a:gd name="T15" fmla="*/ 64 h 72"/>
                <a:gd name="T16" fmla="*/ 37 w 72"/>
                <a:gd name="T17" fmla="*/ 67 h 72"/>
                <a:gd name="T18" fmla="*/ 24 w 72"/>
                <a:gd name="T19" fmla="*/ 64 h 72"/>
                <a:gd name="T20" fmla="*/ 15 w 72"/>
                <a:gd name="T21" fmla="*/ 57 h 72"/>
                <a:gd name="T22" fmla="*/ 8 w 72"/>
                <a:gd name="T23" fmla="*/ 47 h 72"/>
                <a:gd name="T24" fmla="*/ 6 w 72"/>
                <a:gd name="T25" fmla="*/ 35 h 72"/>
                <a:gd name="T26" fmla="*/ 8 w 72"/>
                <a:gd name="T27" fmla="*/ 23 h 72"/>
                <a:gd name="T28" fmla="*/ 15 w 72"/>
                <a:gd name="T29" fmla="*/ 14 h 72"/>
                <a:gd name="T30" fmla="*/ 24 w 72"/>
                <a:gd name="T31" fmla="*/ 8 h 72"/>
                <a:gd name="T32" fmla="*/ 37 w 72"/>
                <a:gd name="T33" fmla="*/ 5 h 72"/>
                <a:gd name="T34" fmla="*/ 37 w 72"/>
                <a:gd name="T35" fmla="*/ 0 h 72"/>
                <a:gd name="T36" fmla="*/ 23 w 72"/>
                <a:gd name="T37" fmla="*/ 2 h 72"/>
                <a:gd name="T38" fmla="*/ 11 w 72"/>
                <a:gd name="T39" fmla="*/ 10 h 72"/>
                <a:gd name="T40" fmla="*/ 3 w 72"/>
                <a:gd name="T41" fmla="*/ 22 h 72"/>
                <a:gd name="T42" fmla="*/ 0 w 72"/>
                <a:gd name="T43" fmla="*/ 35 h 72"/>
                <a:gd name="T44" fmla="*/ 3 w 72"/>
                <a:gd name="T45" fmla="*/ 49 h 72"/>
                <a:gd name="T46" fmla="*/ 11 w 72"/>
                <a:gd name="T47" fmla="*/ 61 h 72"/>
                <a:gd name="T48" fmla="*/ 23 w 72"/>
                <a:gd name="T49" fmla="*/ 68 h 72"/>
                <a:gd name="T50" fmla="*/ 37 w 72"/>
                <a:gd name="T51" fmla="*/ 72 h 72"/>
                <a:gd name="T52" fmla="*/ 50 w 72"/>
                <a:gd name="T53" fmla="*/ 68 h 72"/>
                <a:gd name="T54" fmla="*/ 62 w 72"/>
                <a:gd name="T55" fmla="*/ 61 h 72"/>
                <a:gd name="T56" fmla="*/ 70 w 72"/>
                <a:gd name="T57" fmla="*/ 49 h 72"/>
                <a:gd name="T58" fmla="*/ 72 w 72"/>
                <a:gd name="T59" fmla="*/ 35 h 72"/>
                <a:gd name="T60" fmla="*/ 70 w 72"/>
                <a:gd name="T61" fmla="*/ 22 h 72"/>
                <a:gd name="T62" fmla="*/ 62 w 72"/>
                <a:gd name="T63" fmla="*/ 10 h 72"/>
                <a:gd name="T64" fmla="*/ 50 w 72"/>
                <a:gd name="T65" fmla="*/ 2 h 72"/>
                <a:gd name="T66" fmla="*/ 37 w 72"/>
                <a:gd name="T6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37" y="5"/>
                  </a:moveTo>
                  <a:lnTo>
                    <a:pt x="49" y="8"/>
                  </a:lnTo>
                  <a:lnTo>
                    <a:pt x="58" y="14"/>
                  </a:lnTo>
                  <a:lnTo>
                    <a:pt x="65" y="23"/>
                  </a:lnTo>
                  <a:lnTo>
                    <a:pt x="67" y="35"/>
                  </a:lnTo>
                  <a:lnTo>
                    <a:pt x="65" y="47"/>
                  </a:lnTo>
                  <a:lnTo>
                    <a:pt x="58" y="57"/>
                  </a:lnTo>
                  <a:lnTo>
                    <a:pt x="49" y="64"/>
                  </a:lnTo>
                  <a:lnTo>
                    <a:pt x="37" y="67"/>
                  </a:lnTo>
                  <a:lnTo>
                    <a:pt x="24" y="64"/>
                  </a:lnTo>
                  <a:lnTo>
                    <a:pt x="15" y="57"/>
                  </a:lnTo>
                  <a:lnTo>
                    <a:pt x="8" y="47"/>
                  </a:lnTo>
                  <a:lnTo>
                    <a:pt x="6" y="35"/>
                  </a:lnTo>
                  <a:lnTo>
                    <a:pt x="8" y="23"/>
                  </a:lnTo>
                  <a:lnTo>
                    <a:pt x="15" y="14"/>
                  </a:lnTo>
                  <a:lnTo>
                    <a:pt x="24" y="8"/>
                  </a:lnTo>
                  <a:lnTo>
                    <a:pt x="37" y="5"/>
                  </a:lnTo>
                  <a:close/>
                  <a:moveTo>
                    <a:pt x="37" y="0"/>
                  </a:moveTo>
                  <a:lnTo>
                    <a:pt x="23" y="2"/>
                  </a:lnTo>
                  <a:lnTo>
                    <a:pt x="11" y="10"/>
                  </a:lnTo>
                  <a:lnTo>
                    <a:pt x="3" y="22"/>
                  </a:lnTo>
                  <a:lnTo>
                    <a:pt x="0" y="35"/>
                  </a:lnTo>
                  <a:lnTo>
                    <a:pt x="3" y="49"/>
                  </a:lnTo>
                  <a:lnTo>
                    <a:pt x="11" y="61"/>
                  </a:lnTo>
                  <a:lnTo>
                    <a:pt x="23" y="68"/>
                  </a:lnTo>
                  <a:lnTo>
                    <a:pt x="37" y="72"/>
                  </a:lnTo>
                  <a:lnTo>
                    <a:pt x="50" y="68"/>
                  </a:lnTo>
                  <a:lnTo>
                    <a:pt x="62" y="61"/>
                  </a:lnTo>
                  <a:lnTo>
                    <a:pt x="70" y="49"/>
                  </a:lnTo>
                  <a:lnTo>
                    <a:pt x="72" y="35"/>
                  </a:lnTo>
                  <a:lnTo>
                    <a:pt x="70" y="22"/>
                  </a:lnTo>
                  <a:lnTo>
                    <a:pt x="62" y="10"/>
                  </a:lnTo>
                  <a:lnTo>
                    <a:pt x="50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773"/>
            <p:cNvSpPr>
              <a:spLocks/>
            </p:cNvSpPr>
            <p:nvPr/>
          </p:nvSpPr>
          <p:spPr bwMode="auto">
            <a:xfrm>
              <a:off x="6783388" y="4559300"/>
              <a:ext cx="39688" cy="66675"/>
            </a:xfrm>
            <a:custGeom>
              <a:avLst/>
              <a:gdLst>
                <a:gd name="T0" fmla="*/ 0 w 25"/>
                <a:gd name="T1" fmla="*/ 35 h 42"/>
                <a:gd name="T2" fmla="*/ 17 w 25"/>
                <a:gd name="T3" fmla="*/ 21 h 42"/>
                <a:gd name="T4" fmla="*/ 0 w 25"/>
                <a:gd name="T5" fmla="*/ 7 h 42"/>
                <a:gd name="T6" fmla="*/ 0 w 25"/>
                <a:gd name="T7" fmla="*/ 0 h 42"/>
                <a:gd name="T8" fmla="*/ 25 w 25"/>
                <a:gd name="T9" fmla="*/ 21 h 42"/>
                <a:gd name="T10" fmla="*/ 0 w 25"/>
                <a:gd name="T11" fmla="*/ 42 h 42"/>
                <a:gd name="T12" fmla="*/ 0 w 25"/>
                <a:gd name="T1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2">
                  <a:moveTo>
                    <a:pt x="0" y="35"/>
                  </a:moveTo>
                  <a:lnTo>
                    <a:pt x="17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25" y="21"/>
                  </a:lnTo>
                  <a:lnTo>
                    <a:pt x="0" y="42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1" name="그룹 600"/>
          <p:cNvGrpSpPr/>
          <p:nvPr/>
        </p:nvGrpSpPr>
        <p:grpSpPr>
          <a:xfrm>
            <a:off x="3663642" y="5290242"/>
            <a:ext cx="125236" cy="127001"/>
            <a:chOff x="6483312" y="4537112"/>
            <a:chExt cx="112713" cy="11430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02" name="Freeform 774"/>
            <p:cNvSpPr>
              <a:spLocks noEditPoints="1"/>
            </p:cNvSpPr>
            <p:nvPr/>
          </p:nvSpPr>
          <p:spPr bwMode="auto">
            <a:xfrm>
              <a:off x="6483312" y="4537112"/>
              <a:ext cx="112713" cy="114301"/>
            </a:xfrm>
            <a:custGeom>
              <a:avLst/>
              <a:gdLst>
                <a:gd name="T0" fmla="*/ 35 w 71"/>
                <a:gd name="T1" fmla="*/ 5 h 72"/>
                <a:gd name="T2" fmla="*/ 47 w 71"/>
                <a:gd name="T3" fmla="*/ 8 h 72"/>
                <a:gd name="T4" fmla="*/ 58 w 71"/>
                <a:gd name="T5" fmla="*/ 14 h 72"/>
                <a:gd name="T6" fmla="*/ 64 w 71"/>
                <a:gd name="T7" fmla="*/ 23 h 72"/>
                <a:gd name="T8" fmla="*/ 66 w 71"/>
                <a:gd name="T9" fmla="*/ 35 h 72"/>
                <a:gd name="T10" fmla="*/ 64 w 71"/>
                <a:gd name="T11" fmla="*/ 47 h 72"/>
                <a:gd name="T12" fmla="*/ 58 w 71"/>
                <a:gd name="T13" fmla="*/ 57 h 72"/>
                <a:gd name="T14" fmla="*/ 47 w 71"/>
                <a:gd name="T15" fmla="*/ 64 h 72"/>
                <a:gd name="T16" fmla="*/ 35 w 71"/>
                <a:gd name="T17" fmla="*/ 67 h 72"/>
                <a:gd name="T18" fmla="*/ 24 w 71"/>
                <a:gd name="T19" fmla="*/ 64 h 72"/>
                <a:gd name="T20" fmla="*/ 15 w 71"/>
                <a:gd name="T21" fmla="*/ 57 h 72"/>
                <a:gd name="T22" fmla="*/ 8 w 71"/>
                <a:gd name="T23" fmla="*/ 47 h 72"/>
                <a:gd name="T24" fmla="*/ 5 w 71"/>
                <a:gd name="T25" fmla="*/ 35 h 72"/>
                <a:gd name="T26" fmla="*/ 8 w 71"/>
                <a:gd name="T27" fmla="*/ 23 h 72"/>
                <a:gd name="T28" fmla="*/ 15 w 71"/>
                <a:gd name="T29" fmla="*/ 14 h 72"/>
                <a:gd name="T30" fmla="*/ 24 w 71"/>
                <a:gd name="T31" fmla="*/ 8 h 72"/>
                <a:gd name="T32" fmla="*/ 35 w 71"/>
                <a:gd name="T33" fmla="*/ 5 h 72"/>
                <a:gd name="T34" fmla="*/ 35 w 71"/>
                <a:gd name="T35" fmla="*/ 0 h 72"/>
                <a:gd name="T36" fmla="*/ 21 w 71"/>
                <a:gd name="T37" fmla="*/ 2 h 72"/>
                <a:gd name="T38" fmla="*/ 11 w 71"/>
                <a:gd name="T39" fmla="*/ 10 h 72"/>
                <a:gd name="T40" fmla="*/ 3 w 71"/>
                <a:gd name="T41" fmla="*/ 22 h 72"/>
                <a:gd name="T42" fmla="*/ 0 w 71"/>
                <a:gd name="T43" fmla="*/ 35 h 72"/>
                <a:gd name="T44" fmla="*/ 3 w 71"/>
                <a:gd name="T45" fmla="*/ 49 h 72"/>
                <a:gd name="T46" fmla="*/ 11 w 71"/>
                <a:gd name="T47" fmla="*/ 61 h 72"/>
                <a:gd name="T48" fmla="*/ 21 w 71"/>
                <a:gd name="T49" fmla="*/ 68 h 72"/>
                <a:gd name="T50" fmla="*/ 35 w 71"/>
                <a:gd name="T51" fmla="*/ 72 h 72"/>
                <a:gd name="T52" fmla="*/ 50 w 71"/>
                <a:gd name="T53" fmla="*/ 68 h 72"/>
                <a:gd name="T54" fmla="*/ 60 w 71"/>
                <a:gd name="T55" fmla="*/ 61 h 72"/>
                <a:gd name="T56" fmla="*/ 68 w 71"/>
                <a:gd name="T57" fmla="*/ 49 h 72"/>
                <a:gd name="T58" fmla="*/ 71 w 71"/>
                <a:gd name="T59" fmla="*/ 35 h 72"/>
                <a:gd name="T60" fmla="*/ 68 w 71"/>
                <a:gd name="T61" fmla="*/ 22 h 72"/>
                <a:gd name="T62" fmla="*/ 60 w 71"/>
                <a:gd name="T63" fmla="*/ 10 h 72"/>
                <a:gd name="T64" fmla="*/ 50 w 71"/>
                <a:gd name="T65" fmla="*/ 2 h 72"/>
                <a:gd name="T66" fmla="*/ 35 w 71"/>
                <a:gd name="T6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72">
                  <a:moveTo>
                    <a:pt x="35" y="5"/>
                  </a:moveTo>
                  <a:lnTo>
                    <a:pt x="47" y="8"/>
                  </a:lnTo>
                  <a:lnTo>
                    <a:pt x="58" y="14"/>
                  </a:lnTo>
                  <a:lnTo>
                    <a:pt x="64" y="23"/>
                  </a:lnTo>
                  <a:lnTo>
                    <a:pt x="66" y="35"/>
                  </a:lnTo>
                  <a:lnTo>
                    <a:pt x="64" y="47"/>
                  </a:lnTo>
                  <a:lnTo>
                    <a:pt x="58" y="57"/>
                  </a:lnTo>
                  <a:lnTo>
                    <a:pt x="47" y="64"/>
                  </a:lnTo>
                  <a:lnTo>
                    <a:pt x="35" y="67"/>
                  </a:lnTo>
                  <a:lnTo>
                    <a:pt x="24" y="64"/>
                  </a:lnTo>
                  <a:lnTo>
                    <a:pt x="15" y="57"/>
                  </a:lnTo>
                  <a:lnTo>
                    <a:pt x="8" y="47"/>
                  </a:lnTo>
                  <a:lnTo>
                    <a:pt x="5" y="35"/>
                  </a:lnTo>
                  <a:lnTo>
                    <a:pt x="8" y="23"/>
                  </a:lnTo>
                  <a:lnTo>
                    <a:pt x="15" y="14"/>
                  </a:lnTo>
                  <a:lnTo>
                    <a:pt x="24" y="8"/>
                  </a:lnTo>
                  <a:lnTo>
                    <a:pt x="35" y="5"/>
                  </a:lnTo>
                  <a:close/>
                  <a:moveTo>
                    <a:pt x="35" y="0"/>
                  </a:moveTo>
                  <a:lnTo>
                    <a:pt x="21" y="2"/>
                  </a:lnTo>
                  <a:lnTo>
                    <a:pt x="11" y="10"/>
                  </a:lnTo>
                  <a:lnTo>
                    <a:pt x="3" y="22"/>
                  </a:lnTo>
                  <a:lnTo>
                    <a:pt x="0" y="35"/>
                  </a:lnTo>
                  <a:lnTo>
                    <a:pt x="3" y="49"/>
                  </a:lnTo>
                  <a:lnTo>
                    <a:pt x="11" y="61"/>
                  </a:lnTo>
                  <a:lnTo>
                    <a:pt x="21" y="68"/>
                  </a:lnTo>
                  <a:lnTo>
                    <a:pt x="35" y="72"/>
                  </a:lnTo>
                  <a:lnTo>
                    <a:pt x="50" y="68"/>
                  </a:lnTo>
                  <a:lnTo>
                    <a:pt x="60" y="61"/>
                  </a:lnTo>
                  <a:lnTo>
                    <a:pt x="68" y="49"/>
                  </a:lnTo>
                  <a:lnTo>
                    <a:pt x="71" y="35"/>
                  </a:lnTo>
                  <a:lnTo>
                    <a:pt x="68" y="22"/>
                  </a:lnTo>
                  <a:lnTo>
                    <a:pt x="60" y="10"/>
                  </a:lnTo>
                  <a:lnTo>
                    <a:pt x="50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775"/>
            <p:cNvSpPr>
              <a:spLocks/>
            </p:cNvSpPr>
            <p:nvPr/>
          </p:nvSpPr>
          <p:spPr bwMode="auto">
            <a:xfrm>
              <a:off x="6515100" y="4560888"/>
              <a:ext cx="41275" cy="66675"/>
            </a:xfrm>
            <a:custGeom>
              <a:avLst/>
              <a:gdLst>
                <a:gd name="T0" fmla="*/ 26 w 26"/>
                <a:gd name="T1" fmla="*/ 7 h 42"/>
                <a:gd name="T2" fmla="*/ 8 w 26"/>
                <a:gd name="T3" fmla="*/ 21 h 42"/>
                <a:gd name="T4" fmla="*/ 26 w 26"/>
                <a:gd name="T5" fmla="*/ 36 h 42"/>
                <a:gd name="T6" fmla="*/ 26 w 26"/>
                <a:gd name="T7" fmla="*/ 42 h 42"/>
                <a:gd name="T8" fmla="*/ 0 w 26"/>
                <a:gd name="T9" fmla="*/ 21 h 42"/>
                <a:gd name="T10" fmla="*/ 26 w 26"/>
                <a:gd name="T11" fmla="*/ 0 h 42"/>
                <a:gd name="T12" fmla="*/ 26 w 26"/>
                <a:gd name="T13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2">
                  <a:moveTo>
                    <a:pt x="26" y="7"/>
                  </a:moveTo>
                  <a:lnTo>
                    <a:pt x="8" y="21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0" y="21"/>
                  </a:lnTo>
                  <a:lnTo>
                    <a:pt x="26" y="0"/>
                  </a:lnTo>
                  <a:lnTo>
                    <a:pt x="26" y="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4" name="그룹 603"/>
          <p:cNvGrpSpPr/>
          <p:nvPr/>
        </p:nvGrpSpPr>
        <p:grpSpPr>
          <a:xfrm>
            <a:off x="3376221" y="5290243"/>
            <a:ext cx="127001" cy="127000"/>
            <a:chOff x="6224639" y="4537069"/>
            <a:chExt cx="114301" cy="1142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05" name="Freeform 776"/>
            <p:cNvSpPr>
              <a:spLocks noEditPoints="1"/>
            </p:cNvSpPr>
            <p:nvPr/>
          </p:nvSpPr>
          <p:spPr bwMode="auto">
            <a:xfrm>
              <a:off x="6224639" y="4537069"/>
              <a:ext cx="114301" cy="114299"/>
            </a:xfrm>
            <a:custGeom>
              <a:avLst/>
              <a:gdLst>
                <a:gd name="T0" fmla="*/ 36 w 72"/>
                <a:gd name="T1" fmla="*/ 5 h 72"/>
                <a:gd name="T2" fmla="*/ 48 w 72"/>
                <a:gd name="T3" fmla="*/ 8 h 72"/>
                <a:gd name="T4" fmla="*/ 57 w 72"/>
                <a:gd name="T5" fmla="*/ 14 h 72"/>
                <a:gd name="T6" fmla="*/ 64 w 72"/>
                <a:gd name="T7" fmla="*/ 23 h 72"/>
                <a:gd name="T8" fmla="*/ 66 w 72"/>
                <a:gd name="T9" fmla="*/ 35 h 72"/>
                <a:gd name="T10" fmla="*/ 64 w 72"/>
                <a:gd name="T11" fmla="*/ 47 h 72"/>
                <a:gd name="T12" fmla="*/ 57 w 72"/>
                <a:gd name="T13" fmla="*/ 57 h 72"/>
                <a:gd name="T14" fmla="*/ 48 w 72"/>
                <a:gd name="T15" fmla="*/ 64 h 72"/>
                <a:gd name="T16" fmla="*/ 36 w 72"/>
                <a:gd name="T17" fmla="*/ 67 h 72"/>
                <a:gd name="T18" fmla="*/ 23 w 72"/>
                <a:gd name="T19" fmla="*/ 64 h 72"/>
                <a:gd name="T20" fmla="*/ 14 w 72"/>
                <a:gd name="T21" fmla="*/ 57 h 72"/>
                <a:gd name="T22" fmla="*/ 7 w 72"/>
                <a:gd name="T23" fmla="*/ 47 h 72"/>
                <a:gd name="T24" fmla="*/ 5 w 72"/>
                <a:gd name="T25" fmla="*/ 35 h 72"/>
                <a:gd name="T26" fmla="*/ 7 w 72"/>
                <a:gd name="T27" fmla="*/ 23 h 72"/>
                <a:gd name="T28" fmla="*/ 14 w 72"/>
                <a:gd name="T29" fmla="*/ 14 h 72"/>
                <a:gd name="T30" fmla="*/ 23 w 72"/>
                <a:gd name="T31" fmla="*/ 8 h 72"/>
                <a:gd name="T32" fmla="*/ 36 w 72"/>
                <a:gd name="T33" fmla="*/ 5 h 72"/>
                <a:gd name="T34" fmla="*/ 36 w 72"/>
                <a:gd name="T35" fmla="*/ 0 h 72"/>
                <a:gd name="T36" fmla="*/ 22 w 72"/>
                <a:gd name="T37" fmla="*/ 2 h 72"/>
                <a:gd name="T38" fmla="*/ 10 w 72"/>
                <a:gd name="T39" fmla="*/ 10 h 72"/>
                <a:gd name="T40" fmla="*/ 2 w 72"/>
                <a:gd name="T41" fmla="*/ 22 h 72"/>
                <a:gd name="T42" fmla="*/ 0 w 72"/>
                <a:gd name="T43" fmla="*/ 35 h 72"/>
                <a:gd name="T44" fmla="*/ 2 w 72"/>
                <a:gd name="T45" fmla="*/ 49 h 72"/>
                <a:gd name="T46" fmla="*/ 10 w 72"/>
                <a:gd name="T47" fmla="*/ 61 h 72"/>
                <a:gd name="T48" fmla="*/ 22 w 72"/>
                <a:gd name="T49" fmla="*/ 68 h 72"/>
                <a:gd name="T50" fmla="*/ 36 w 72"/>
                <a:gd name="T51" fmla="*/ 72 h 72"/>
                <a:gd name="T52" fmla="*/ 49 w 72"/>
                <a:gd name="T53" fmla="*/ 68 h 72"/>
                <a:gd name="T54" fmla="*/ 61 w 72"/>
                <a:gd name="T55" fmla="*/ 61 h 72"/>
                <a:gd name="T56" fmla="*/ 69 w 72"/>
                <a:gd name="T57" fmla="*/ 49 h 72"/>
                <a:gd name="T58" fmla="*/ 72 w 72"/>
                <a:gd name="T59" fmla="*/ 35 h 72"/>
                <a:gd name="T60" fmla="*/ 69 w 72"/>
                <a:gd name="T61" fmla="*/ 22 h 72"/>
                <a:gd name="T62" fmla="*/ 61 w 72"/>
                <a:gd name="T63" fmla="*/ 10 h 72"/>
                <a:gd name="T64" fmla="*/ 49 w 72"/>
                <a:gd name="T65" fmla="*/ 2 h 72"/>
                <a:gd name="T66" fmla="*/ 36 w 72"/>
                <a:gd name="T6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36" y="5"/>
                  </a:moveTo>
                  <a:lnTo>
                    <a:pt x="48" y="8"/>
                  </a:lnTo>
                  <a:lnTo>
                    <a:pt x="57" y="14"/>
                  </a:lnTo>
                  <a:lnTo>
                    <a:pt x="64" y="23"/>
                  </a:lnTo>
                  <a:lnTo>
                    <a:pt x="66" y="35"/>
                  </a:lnTo>
                  <a:lnTo>
                    <a:pt x="64" y="47"/>
                  </a:lnTo>
                  <a:lnTo>
                    <a:pt x="57" y="57"/>
                  </a:lnTo>
                  <a:lnTo>
                    <a:pt x="48" y="64"/>
                  </a:lnTo>
                  <a:lnTo>
                    <a:pt x="36" y="67"/>
                  </a:lnTo>
                  <a:lnTo>
                    <a:pt x="23" y="64"/>
                  </a:lnTo>
                  <a:lnTo>
                    <a:pt x="14" y="57"/>
                  </a:lnTo>
                  <a:lnTo>
                    <a:pt x="7" y="47"/>
                  </a:lnTo>
                  <a:lnTo>
                    <a:pt x="5" y="35"/>
                  </a:lnTo>
                  <a:lnTo>
                    <a:pt x="7" y="23"/>
                  </a:lnTo>
                  <a:lnTo>
                    <a:pt x="14" y="14"/>
                  </a:lnTo>
                  <a:lnTo>
                    <a:pt x="23" y="8"/>
                  </a:lnTo>
                  <a:lnTo>
                    <a:pt x="36" y="5"/>
                  </a:lnTo>
                  <a:close/>
                  <a:moveTo>
                    <a:pt x="36" y="0"/>
                  </a:moveTo>
                  <a:lnTo>
                    <a:pt x="22" y="2"/>
                  </a:lnTo>
                  <a:lnTo>
                    <a:pt x="10" y="10"/>
                  </a:lnTo>
                  <a:lnTo>
                    <a:pt x="2" y="22"/>
                  </a:lnTo>
                  <a:lnTo>
                    <a:pt x="0" y="35"/>
                  </a:lnTo>
                  <a:lnTo>
                    <a:pt x="2" y="49"/>
                  </a:lnTo>
                  <a:lnTo>
                    <a:pt x="10" y="61"/>
                  </a:lnTo>
                  <a:lnTo>
                    <a:pt x="22" y="68"/>
                  </a:lnTo>
                  <a:lnTo>
                    <a:pt x="36" y="72"/>
                  </a:lnTo>
                  <a:lnTo>
                    <a:pt x="49" y="68"/>
                  </a:lnTo>
                  <a:lnTo>
                    <a:pt x="61" y="61"/>
                  </a:lnTo>
                  <a:lnTo>
                    <a:pt x="69" y="49"/>
                  </a:lnTo>
                  <a:lnTo>
                    <a:pt x="72" y="35"/>
                  </a:lnTo>
                  <a:lnTo>
                    <a:pt x="69" y="22"/>
                  </a:lnTo>
                  <a:lnTo>
                    <a:pt x="61" y="10"/>
                  </a:lnTo>
                  <a:lnTo>
                    <a:pt x="49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777"/>
            <p:cNvSpPr>
              <a:spLocks/>
            </p:cNvSpPr>
            <p:nvPr/>
          </p:nvSpPr>
          <p:spPr bwMode="auto">
            <a:xfrm>
              <a:off x="6246813" y="4570413"/>
              <a:ext cx="66675" cy="39688"/>
            </a:xfrm>
            <a:custGeom>
              <a:avLst/>
              <a:gdLst>
                <a:gd name="T0" fmla="*/ 35 w 42"/>
                <a:gd name="T1" fmla="*/ 25 h 25"/>
                <a:gd name="T2" fmla="*/ 21 w 42"/>
                <a:gd name="T3" fmla="*/ 8 h 25"/>
                <a:gd name="T4" fmla="*/ 6 w 42"/>
                <a:gd name="T5" fmla="*/ 25 h 25"/>
                <a:gd name="T6" fmla="*/ 0 w 42"/>
                <a:gd name="T7" fmla="*/ 25 h 25"/>
                <a:gd name="T8" fmla="*/ 21 w 42"/>
                <a:gd name="T9" fmla="*/ 0 h 25"/>
                <a:gd name="T10" fmla="*/ 42 w 42"/>
                <a:gd name="T11" fmla="*/ 25 h 25"/>
                <a:gd name="T12" fmla="*/ 35 w 4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5">
                  <a:moveTo>
                    <a:pt x="35" y="25"/>
                  </a:moveTo>
                  <a:lnTo>
                    <a:pt x="21" y="8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21" y="0"/>
                  </a:lnTo>
                  <a:lnTo>
                    <a:pt x="42" y="25"/>
                  </a:lnTo>
                  <a:lnTo>
                    <a:pt x="35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3088605" y="5290243"/>
            <a:ext cx="125236" cy="127000"/>
            <a:chOff x="5965830" y="4537069"/>
            <a:chExt cx="112714" cy="1142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08" name="Freeform 778"/>
            <p:cNvSpPr>
              <a:spLocks noEditPoints="1"/>
            </p:cNvSpPr>
            <p:nvPr/>
          </p:nvSpPr>
          <p:spPr bwMode="auto">
            <a:xfrm>
              <a:off x="5965830" y="4537069"/>
              <a:ext cx="112714" cy="114299"/>
            </a:xfrm>
            <a:custGeom>
              <a:avLst/>
              <a:gdLst>
                <a:gd name="T0" fmla="*/ 36 w 71"/>
                <a:gd name="T1" fmla="*/ 5 h 72"/>
                <a:gd name="T2" fmla="*/ 47 w 71"/>
                <a:gd name="T3" fmla="*/ 8 h 72"/>
                <a:gd name="T4" fmla="*/ 56 w 71"/>
                <a:gd name="T5" fmla="*/ 14 h 72"/>
                <a:gd name="T6" fmla="*/ 63 w 71"/>
                <a:gd name="T7" fmla="*/ 23 h 72"/>
                <a:gd name="T8" fmla="*/ 66 w 71"/>
                <a:gd name="T9" fmla="*/ 35 h 72"/>
                <a:gd name="T10" fmla="*/ 63 w 71"/>
                <a:gd name="T11" fmla="*/ 47 h 72"/>
                <a:gd name="T12" fmla="*/ 56 w 71"/>
                <a:gd name="T13" fmla="*/ 57 h 72"/>
                <a:gd name="T14" fmla="*/ 47 w 71"/>
                <a:gd name="T15" fmla="*/ 64 h 72"/>
                <a:gd name="T16" fmla="*/ 36 w 71"/>
                <a:gd name="T17" fmla="*/ 67 h 72"/>
                <a:gd name="T18" fmla="*/ 24 w 71"/>
                <a:gd name="T19" fmla="*/ 64 h 72"/>
                <a:gd name="T20" fmla="*/ 13 w 71"/>
                <a:gd name="T21" fmla="*/ 57 h 72"/>
                <a:gd name="T22" fmla="*/ 7 w 71"/>
                <a:gd name="T23" fmla="*/ 47 h 72"/>
                <a:gd name="T24" fmla="*/ 5 w 71"/>
                <a:gd name="T25" fmla="*/ 35 h 72"/>
                <a:gd name="T26" fmla="*/ 7 w 71"/>
                <a:gd name="T27" fmla="*/ 23 h 72"/>
                <a:gd name="T28" fmla="*/ 13 w 71"/>
                <a:gd name="T29" fmla="*/ 14 h 72"/>
                <a:gd name="T30" fmla="*/ 24 w 71"/>
                <a:gd name="T31" fmla="*/ 8 h 72"/>
                <a:gd name="T32" fmla="*/ 36 w 71"/>
                <a:gd name="T33" fmla="*/ 5 h 72"/>
                <a:gd name="T34" fmla="*/ 36 w 71"/>
                <a:gd name="T35" fmla="*/ 0 h 72"/>
                <a:gd name="T36" fmla="*/ 21 w 71"/>
                <a:gd name="T37" fmla="*/ 2 h 72"/>
                <a:gd name="T38" fmla="*/ 11 w 71"/>
                <a:gd name="T39" fmla="*/ 10 h 72"/>
                <a:gd name="T40" fmla="*/ 3 w 71"/>
                <a:gd name="T41" fmla="*/ 22 h 72"/>
                <a:gd name="T42" fmla="*/ 0 w 71"/>
                <a:gd name="T43" fmla="*/ 35 h 72"/>
                <a:gd name="T44" fmla="*/ 3 w 71"/>
                <a:gd name="T45" fmla="*/ 49 h 72"/>
                <a:gd name="T46" fmla="*/ 11 w 71"/>
                <a:gd name="T47" fmla="*/ 61 h 72"/>
                <a:gd name="T48" fmla="*/ 21 w 71"/>
                <a:gd name="T49" fmla="*/ 68 h 72"/>
                <a:gd name="T50" fmla="*/ 36 w 71"/>
                <a:gd name="T51" fmla="*/ 72 h 72"/>
                <a:gd name="T52" fmla="*/ 50 w 71"/>
                <a:gd name="T53" fmla="*/ 68 h 72"/>
                <a:gd name="T54" fmla="*/ 60 w 71"/>
                <a:gd name="T55" fmla="*/ 61 h 72"/>
                <a:gd name="T56" fmla="*/ 68 w 71"/>
                <a:gd name="T57" fmla="*/ 49 h 72"/>
                <a:gd name="T58" fmla="*/ 71 w 71"/>
                <a:gd name="T59" fmla="*/ 35 h 72"/>
                <a:gd name="T60" fmla="*/ 68 w 71"/>
                <a:gd name="T61" fmla="*/ 22 h 72"/>
                <a:gd name="T62" fmla="*/ 60 w 71"/>
                <a:gd name="T63" fmla="*/ 10 h 72"/>
                <a:gd name="T64" fmla="*/ 50 w 71"/>
                <a:gd name="T65" fmla="*/ 2 h 72"/>
                <a:gd name="T66" fmla="*/ 36 w 71"/>
                <a:gd name="T6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72">
                  <a:moveTo>
                    <a:pt x="36" y="5"/>
                  </a:moveTo>
                  <a:lnTo>
                    <a:pt x="47" y="8"/>
                  </a:lnTo>
                  <a:lnTo>
                    <a:pt x="56" y="14"/>
                  </a:lnTo>
                  <a:lnTo>
                    <a:pt x="63" y="23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56" y="57"/>
                  </a:lnTo>
                  <a:lnTo>
                    <a:pt x="47" y="64"/>
                  </a:lnTo>
                  <a:lnTo>
                    <a:pt x="36" y="67"/>
                  </a:lnTo>
                  <a:lnTo>
                    <a:pt x="24" y="64"/>
                  </a:lnTo>
                  <a:lnTo>
                    <a:pt x="13" y="57"/>
                  </a:lnTo>
                  <a:lnTo>
                    <a:pt x="7" y="47"/>
                  </a:lnTo>
                  <a:lnTo>
                    <a:pt x="5" y="35"/>
                  </a:lnTo>
                  <a:lnTo>
                    <a:pt x="7" y="23"/>
                  </a:lnTo>
                  <a:lnTo>
                    <a:pt x="13" y="14"/>
                  </a:lnTo>
                  <a:lnTo>
                    <a:pt x="24" y="8"/>
                  </a:lnTo>
                  <a:lnTo>
                    <a:pt x="36" y="5"/>
                  </a:lnTo>
                  <a:close/>
                  <a:moveTo>
                    <a:pt x="36" y="0"/>
                  </a:moveTo>
                  <a:lnTo>
                    <a:pt x="21" y="2"/>
                  </a:lnTo>
                  <a:lnTo>
                    <a:pt x="11" y="10"/>
                  </a:lnTo>
                  <a:lnTo>
                    <a:pt x="3" y="22"/>
                  </a:lnTo>
                  <a:lnTo>
                    <a:pt x="0" y="35"/>
                  </a:lnTo>
                  <a:lnTo>
                    <a:pt x="3" y="49"/>
                  </a:lnTo>
                  <a:lnTo>
                    <a:pt x="11" y="61"/>
                  </a:lnTo>
                  <a:lnTo>
                    <a:pt x="21" y="68"/>
                  </a:lnTo>
                  <a:lnTo>
                    <a:pt x="36" y="72"/>
                  </a:lnTo>
                  <a:lnTo>
                    <a:pt x="50" y="68"/>
                  </a:lnTo>
                  <a:lnTo>
                    <a:pt x="60" y="61"/>
                  </a:lnTo>
                  <a:lnTo>
                    <a:pt x="68" y="49"/>
                  </a:lnTo>
                  <a:lnTo>
                    <a:pt x="71" y="35"/>
                  </a:lnTo>
                  <a:lnTo>
                    <a:pt x="68" y="22"/>
                  </a:lnTo>
                  <a:lnTo>
                    <a:pt x="60" y="10"/>
                  </a:lnTo>
                  <a:lnTo>
                    <a:pt x="50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779"/>
            <p:cNvSpPr>
              <a:spLocks/>
            </p:cNvSpPr>
            <p:nvPr/>
          </p:nvSpPr>
          <p:spPr bwMode="auto">
            <a:xfrm>
              <a:off x="5989638" y="4578350"/>
              <a:ext cx="68263" cy="39688"/>
            </a:xfrm>
            <a:custGeom>
              <a:avLst/>
              <a:gdLst>
                <a:gd name="T0" fmla="*/ 6 w 43"/>
                <a:gd name="T1" fmla="*/ 0 h 25"/>
                <a:gd name="T2" fmla="*/ 22 w 43"/>
                <a:gd name="T3" fmla="*/ 17 h 25"/>
                <a:gd name="T4" fmla="*/ 36 w 43"/>
                <a:gd name="T5" fmla="*/ 0 h 25"/>
                <a:gd name="T6" fmla="*/ 43 w 43"/>
                <a:gd name="T7" fmla="*/ 0 h 25"/>
                <a:gd name="T8" fmla="*/ 22 w 43"/>
                <a:gd name="T9" fmla="*/ 25 h 25"/>
                <a:gd name="T10" fmla="*/ 0 w 43"/>
                <a:gd name="T11" fmla="*/ 0 h 25"/>
                <a:gd name="T12" fmla="*/ 6 w 4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5">
                  <a:moveTo>
                    <a:pt x="6" y="0"/>
                  </a:moveTo>
                  <a:lnTo>
                    <a:pt x="22" y="17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22" y="2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0" name="그룹 609"/>
          <p:cNvGrpSpPr/>
          <p:nvPr/>
        </p:nvGrpSpPr>
        <p:grpSpPr>
          <a:xfrm>
            <a:off x="1658137" y="5281419"/>
            <a:ext cx="144638" cy="144639"/>
            <a:chOff x="4678388" y="4529136"/>
            <a:chExt cx="130176" cy="1301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1" name="Freeform 780"/>
            <p:cNvSpPr>
              <a:spLocks noEditPoints="1"/>
            </p:cNvSpPr>
            <p:nvPr/>
          </p:nvSpPr>
          <p:spPr bwMode="auto">
            <a:xfrm>
              <a:off x="4678388" y="4529136"/>
              <a:ext cx="130176" cy="130175"/>
            </a:xfrm>
            <a:custGeom>
              <a:avLst/>
              <a:gdLst>
                <a:gd name="T0" fmla="*/ 40 w 82"/>
                <a:gd name="T1" fmla="*/ 5 h 82"/>
                <a:gd name="T2" fmla="*/ 55 w 82"/>
                <a:gd name="T3" fmla="*/ 7 h 82"/>
                <a:gd name="T4" fmla="*/ 66 w 82"/>
                <a:gd name="T5" fmla="*/ 15 h 82"/>
                <a:gd name="T6" fmla="*/ 74 w 82"/>
                <a:gd name="T7" fmla="*/ 27 h 82"/>
                <a:gd name="T8" fmla="*/ 77 w 82"/>
                <a:gd name="T9" fmla="*/ 40 h 82"/>
                <a:gd name="T10" fmla="*/ 74 w 82"/>
                <a:gd name="T11" fmla="*/ 54 h 82"/>
                <a:gd name="T12" fmla="*/ 66 w 82"/>
                <a:gd name="T13" fmla="*/ 66 h 82"/>
                <a:gd name="T14" fmla="*/ 55 w 82"/>
                <a:gd name="T15" fmla="*/ 73 h 82"/>
                <a:gd name="T16" fmla="*/ 40 w 82"/>
                <a:gd name="T17" fmla="*/ 77 h 82"/>
                <a:gd name="T18" fmla="*/ 27 w 82"/>
                <a:gd name="T19" fmla="*/ 73 h 82"/>
                <a:gd name="T20" fmla="*/ 15 w 82"/>
                <a:gd name="T21" fmla="*/ 66 h 82"/>
                <a:gd name="T22" fmla="*/ 7 w 82"/>
                <a:gd name="T23" fmla="*/ 54 h 82"/>
                <a:gd name="T24" fmla="*/ 5 w 82"/>
                <a:gd name="T25" fmla="*/ 40 h 82"/>
                <a:gd name="T26" fmla="*/ 7 w 82"/>
                <a:gd name="T27" fmla="*/ 27 h 82"/>
                <a:gd name="T28" fmla="*/ 15 w 82"/>
                <a:gd name="T29" fmla="*/ 15 h 82"/>
                <a:gd name="T30" fmla="*/ 27 w 82"/>
                <a:gd name="T31" fmla="*/ 7 h 82"/>
                <a:gd name="T32" fmla="*/ 40 w 82"/>
                <a:gd name="T33" fmla="*/ 5 h 82"/>
                <a:gd name="T34" fmla="*/ 40 w 82"/>
                <a:gd name="T35" fmla="*/ 0 h 82"/>
                <a:gd name="T36" fmla="*/ 24 w 82"/>
                <a:gd name="T37" fmla="*/ 3 h 82"/>
                <a:gd name="T38" fmla="*/ 11 w 82"/>
                <a:gd name="T39" fmla="*/ 11 h 82"/>
                <a:gd name="T40" fmla="*/ 3 w 82"/>
                <a:gd name="T41" fmla="*/ 24 h 82"/>
                <a:gd name="T42" fmla="*/ 0 w 82"/>
                <a:gd name="T43" fmla="*/ 40 h 82"/>
                <a:gd name="T44" fmla="*/ 3 w 82"/>
                <a:gd name="T45" fmla="*/ 56 h 82"/>
                <a:gd name="T46" fmla="*/ 11 w 82"/>
                <a:gd name="T47" fmla="*/ 69 h 82"/>
                <a:gd name="T48" fmla="*/ 24 w 82"/>
                <a:gd name="T49" fmla="*/ 78 h 82"/>
                <a:gd name="T50" fmla="*/ 40 w 82"/>
                <a:gd name="T51" fmla="*/ 82 h 82"/>
                <a:gd name="T52" fmla="*/ 57 w 82"/>
                <a:gd name="T53" fmla="*/ 78 h 82"/>
                <a:gd name="T54" fmla="*/ 69 w 82"/>
                <a:gd name="T55" fmla="*/ 69 h 82"/>
                <a:gd name="T56" fmla="*/ 78 w 82"/>
                <a:gd name="T57" fmla="*/ 56 h 82"/>
                <a:gd name="T58" fmla="*/ 82 w 82"/>
                <a:gd name="T59" fmla="*/ 40 h 82"/>
                <a:gd name="T60" fmla="*/ 78 w 82"/>
                <a:gd name="T61" fmla="*/ 24 h 82"/>
                <a:gd name="T62" fmla="*/ 69 w 82"/>
                <a:gd name="T63" fmla="*/ 11 h 82"/>
                <a:gd name="T64" fmla="*/ 57 w 82"/>
                <a:gd name="T65" fmla="*/ 3 h 82"/>
                <a:gd name="T66" fmla="*/ 40 w 82"/>
                <a:gd name="T6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82">
                  <a:moveTo>
                    <a:pt x="40" y="5"/>
                  </a:moveTo>
                  <a:lnTo>
                    <a:pt x="55" y="7"/>
                  </a:lnTo>
                  <a:lnTo>
                    <a:pt x="66" y="15"/>
                  </a:lnTo>
                  <a:lnTo>
                    <a:pt x="74" y="27"/>
                  </a:lnTo>
                  <a:lnTo>
                    <a:pt x="77" y="40"/>
                  </a:lnTo>
                  <a:lnTo>
                    <a:pt x="74" y="54"/>
                  </a:lnTo>
                  <a:lnTo>
                    <a:pt x="66" y="66"/>
                  </a:lnTo>
                  <a:lnTo>
                    <a:pt x="55" y="73"/>
                  </a:lnTo>
                  <a:lnTo>
                    <a:pt x="40" y="77"/>
                  </a:lnTo>
                  <a:lnTo>
                    <a:pt x="27" y="73"/>
                  </a:lnTo>
                  <a:lnTo>
                    <a:pt x="15" y="66"/>
                  </a:lnTo>
                  <a:lnTo>
                    <a:pt x="7" y="54"/>
                  </a:lnTo>
                  <a:lnTo>
                    <a:pt x="5" y="40"/>
                  </a:lnTo>
                  <a:lnTo>
                    <a:pt x="7" y="27"/>
                  </a:lnTo>
                  <a:lnTo>
                    <a:pt x="15" y="15"/>
                  </a:lnTo>
                  <a:lnTo>
                    <a:pt x="27" y="7"/>
                  </a:lnTo>
                  <a:lnTo>
                    <a:pt x="40" y="5"/>
                  </a:lnTo>
                  <a:close/>
                  <a:moveTo>
                    <a:pt x="40" y="0"/>
                  </a:moveTo>
                  <a:lnTo>
                    <a:pt x="24" y="3"/>
                  </a:lnTo>
                  <a:lnTo>
                    <a:pt x="11" y="11"/>
                  </a:lnTo>
                  <a:lnTo>
                    <a:pt x="3" y="24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1" y="69"/>
                  </a:lnTo>
                  <a:lnTo>
                    <a:pt x="24" y="78"/>
                  </a:lnTo>
                  <a:lnTo>
                    <a:pt x="40" y="82"/>
                  </a:lnTo>
                  <a:lnTo>
                    <a:pt x="57" y="78"/>
                  </a:lnTo>
                  <a:lnTo>
                    <a:pt x="69" y="69"/>
                  </a:lnTo>
                  <a:lnTo>
                    <a:pt x="78" y="56"/>
                  </a:lnTo>
                  <a:lnTo>
                    <a:pt x="82" y="40"/>
                  </a:lnTo>
                  <a:lnTo>
                    <a:pt x="78" y="24"/>
                  </a:lnTo>
                  <a:lnTo>
                    <a:pt x="69" y="11"/>
                  </a:lnTo>
                  <a:lnTo>
                    <a:pt x="57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781"/>
            <p:cNvSpPr>
              <a:spLocks/>
            </p:cNvSpPr>
            <p:nvPr/>
          </p:nvSpPr>
          <p:spPr bwMode="auto">
            <a:xfrm>
              <a:off x="4727575" y="4551363"/>
              <a:ext cx="47625" cy="82550"/>
            </a:xfrm>
            <a:custGeom>
              <a:avLst/>
              <a:gdLst>
                <a:gd name="T0" fmla="*/ 0 w 30"/>
                <a:gd name="T1" fmla="*/ 39 h 52"/>
                <a:gd name="T2" fmla="*/ 14 w 30"/>
                <a:gd name="T3" fmla="*/ 26 h 52"/>
                <a:gd name="T4" fmla="*/ 0 w 30"/>
                <a:gd name="T5" fmla="*/ 13 h 52"/>
                <a:gd name="T6" fmla="*/ 0 w 30"/>
                <a:gd name="T7" fmla="*/ 0 h 52"/>
                <a:gd name="T8" fmla="*/ 30 w 30"/>
                <a:gd name="T9" fmla="*/ 26 h 52"/>
                <a:gd name="T10" fmla="*/ 0 w 30"/>
                <a:gd name="T11" fmla="*/ 52 h 52"/>
                <a:gd name="T12" fmla="*/ 0 w 30"/>
                <a:gd name="T13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2">
                  <a:moveTo>
                    <a:pt x="0" y="39"/>
                  </a:moveTo>
                  <a:lnTo>
                    <a:pt x="14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30" y="26"/>
                  </a:lnTo>
                  <a:lnTo>
                    <a:pt x="0" y="52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3" name="그룹 612"/>
          <p:cNvGrpSpPr/>
          <p:nvPr/>
        </p:nvGrpSpPr>
        <p:grpSpPr>
          <a:xfrm>
            <a:off x="1370617" y="5281397"/>
            <a:ext cx="142875" cy="144638"/>
            <a:chOff x="4419584" y="4529147"/>
            <a:chExt cx="128588" cy="1301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4" name="Freeform 782"/>
            <p:cNvSpPr>
              <a:spLocks noEditPoints="1"/>
            </p:cNvSpPr>
            <p:nvPr/>
          </p:nvSpPr>
          <p:spPr bwMode="auto">
            <a:xfrm>
              <a:off x="4419584" y="4529147"/>
              <a:ext cx="128588" cy="130175"/>
            </a:xfrm>
            <a:custGeom>
              <a:avLst/>
              <a:gdLst>
                <a:gd name="T0" fmla="*/ 41 w 81"/>
                <a:gd name="T1" fmla="*/ 5 h 82"/>
                <a:gd name="T2" fmla="*/ 55 w 81"/>
                <a:gd name="T3" fmla="*/ 7 h 82"/>
                <a:gd name="T4" fmla="*/ 66 w 81"/>
                <a:gd name="T5" fmla="*/ 15 h 82"/>
                <a:gd name="T6" fmla="*/ 74 w 81"/>
                <a:gd name="T7" fmla="*/ 27 h 82"/>
                <a:gd name="T8" fmla="*/ 76 w 81"/>
                <a:gd name="T9" fmla="*/ 40 h 82"/>
                <a:gd name="T10" fmla="*/ 74 w 81"/>
                <a:gd name="T11" fmla="*/ 54 h 82"/>
                <a:gd name="T12" fmla="*/ 66 w 81"/>
                <a:gd name="T13" fmla="*/ 66 h 82"/>
                <a:gd name="T14" fmla="*/ 55 w 81"/>
                <a:gd name="T15" fmla="*/ 73 h 82"/>
                <a:gd name="T16" fmla="*/ 41 w 81"/>
                <a:gd name="T17" fmla="*/ 77 h 82"/>
                <a:gd name="T18" fmla="*/ 26 w 81"/>
                <a:gd name="T19" fmla="*/ 73 h 82"/>
                <a:gd name="T20" fmla="*/ 16 w 81"/>
                <a:gd name="T21" fmla="*/ 66 h 82"/>
                <a:gd name="T22" fmla="*/ 8 w 81"/>
                <a:gd name="T23" fmla="*/ 54 h 82"/>
                <a:gd name="T24" fmla="*/ 5 w 81"/>
                <a:gd name="T25" fmla="*/ 40 h 82"/>
                <a:gd name="T26" fmla="*/ 8 w 81"/>
                <a:gd name="T27" fmla="*/ 27 h 82"/>
                <a:gd name="T28" fmla="*/ 16 w 81"/>
                <a:gd name="T29" fmla="*/ 15 h 82"/>
                <a:gd name="T30" fmla="*/ 26 w 81"/>
                <a:gd name="T31" fmla="*/ 7 h 82"/>
                <a:gd name="T32" fmla="*/ 41 w 81"/>
                <a:gd name="T33" fmla="*/ 5 h 82"/>
                <a:gd name="T34" fmla="*/ 41 w 81"/>
                <a:gd name="T35" fmla="*/ 0 h 82"/>
                <a:gd name="T36" fmla="*/ 25 w 81"/>
                <a:gd name="T37" fmla="*/ 3 h 82"/>
                <a:gd name="T38" fmla="*/ 12 w 81"/>
                <a:gd name="T39" fmla="*/ 11 h 82"/>
                <a:gd name="T40" fmla="*/ 3 w 81"/>
                <a:gd name="T41" fmla="*/ 24 h 82"/>
                <a:gd name="T42" fmla="*/ 0 w 81"/>
                <a:gd name="T43" fmla="*/ 40 h 82"/>
                <a:gd name="T44" fmla="*/ 3 w 81"/>
                <a:gd name="T45" fmla="*/ 56 h 82"/>
                <a:gd name="T46" fmla="*/ 12 w 81"/>
                <a:gd name="T47" fmla="*/ 69 h 82"/>
                <a:gd name="T48" fmla="*/ 25 w 81"/>
                <a:gd name="T49" fmla="*/ 78 h 82"/>
                <a:gd name="T50" fmla="*/ 41 w 81"/>
                <a:gd name="T51" fmla="*/ 82 h 82"/>
                <a:gd name="T52" fmla="*/ 57 w 81"/>
                <a:gd name="T53" fmla="*/ 78 h 82"/>
                <a:gd name="T54" fmla="*/ 70 w 81"/>
                <a:gd name="T55" fmla="*/ 69 h 82"/>
                <a:gd name="T56" fmla="*/ 79 w 81"/>
                <a:gd name="T57" fmla="*/ 56 h 82"/>
                <a:gd name="T58" fmla="*/ 81 w 81"/>
                <a:gd name="T59" fmla="*/ 40 h 82"/>
                <a:gd name="T60" fmla="*/ 79 w 81"/>
                <a:gd name="T61" fmla="*/ 24 h 82"/>
                <a:gd name="T62" fmla="*/ 70 w 81"/>
                <a:gd name="T63" fmla="*/ 11 h 82"/>
                <a:gd name="T64" fmla="*/ 57 w 81"/>
                <a:gd name="T65" fmla="*/ 3 h 82"/>
                <a:gd name="T66" fmla="*/ 41 w 81"/>
                <a:gd name="T6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82">
                  <a:moveTo>
                    <a:pt x="41" y="5"/>
                  </a:moveTo>
                  <a:lnTo>
                    <a:pt x="55" y="7"/>
                  </a:lnTo>
                  <a:lnTo>
                    <a:pt x="66" y="15"/>
                  </a:lnTo>
                  <a:lnTo>
                    <a:pt x="74" y="27"/>
                  </a:lnTo>
                  <a:lnTo>
                    <a:pt x="76" y="40"/>
                  </a:lnTo>
                  <a:lnTo>
                    <a:pt x="74" y="54"/>
                  </a:lnTo>
                  <a:lnTo>
                    <a:pt x="66" y="66"/>
                  </a:lnTo>
                  <a:lnTo>
                    <a:pt x="55" y="73"/>
                  </a:lnTo>
                  <a:lnTo>
                    <a:pt x="41" y="77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8" y="54"/>
                  </a:lnTo>
                  <a:lnTo>
                    <a:pt x="5" y="40"/>
                  </a:lnTo>
                  <a:lnTo>
                    <a:pt x="8" y="27"/>
                  </a:lnTo>
                  <a:lnTo>
                    <a:pt x="16" y="15"/>
                  </a:lnTo>
                  <a:lnTo>
                    <a:pt x="26" y="7"/>
                  </a:lnTo>
                  <a:lnTo>
                    <a:pt x="41" y="5"/>
                  </a:lnTo>
                  <a:close/>
                  <a:moveTo>
                    <a:pt x="41" y="0"/>
                  </a:moveTo>
                  <a:lnTo>
                    <a:pt x="25" y="3"/>
                  </a:lnTo>
                  <a:lnTo>
                    <a:pt x="12" y="11"/>
                  </a:lnTo>
                  <a:lnTo>
                    <a:pt x="3" y="24"/>
                  </a:lnTo>
                  <a:lnTo>
                    <a:pt x="0" y="40"/>
                  </a:lnTo>
                  <a:lnTo>
                    <a:pt x="3" y="56"/>
                  </a:lnTo>
                  <a:lnTo>
                    <a:pt x="12" y="69"/>
                  </a:lnTo>
                  <a:lnTo>
                    <a:pt x="25" y="78"/>
                  </a:lnTo>
                  <a:lnTo>
                    <a:pt x="41" y="82"/>
                  </a:lnTo>
                  <a:lnTo>
                    <a:pt x="57" y="78"/>
                  </a:lnTo>
                  <a:lnTo>
                    <a:pt x="70" y="69"/>
                  </a:lnTo>
                  <a:lnTo>
                    <a:pt x="79" y="56"/>
                  </a:lnTo>
                  <a:lnTo>
                    <a:pt x="81" y="40"/>
                  </a:lnTo>
                  <a:lnTo>
                    <a:pt x="79" y="24"/>
                  </a:lnTo>
                  <a:lnTo>
                    <a:pt x="70" y="11"/>
                  </a:lnTo>
                  <a:lnTo>
                    <a:pt x="57" y="3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783"/>
            <p:cNvSpPr>
              <a:spLocks/>
            </p:cNvSpPr>
            <p:nvPr/>
          </p:nvSpPr>
          <p:spPr bwMode="auto">
            <a:xfrm>
              <a:off x="4451350" y="4552950"/>
              <a:ext cx="49213" cy="84138"/>
            </a:xfrm>
            <a:custGeom>
              <a:avLst/>
              <a:gdLst>
                <a:gd name="T0" fmla="*/ 31 w 31"/>
                <a:gd name="T1" fmla="*/ 13 h 53"/>
                <a:gd name="T2" fmla="*/ 16 w 31"/>
                <a:gd name="T3" fmla="*/ 26 h 53"/>
                <a:gd name="T4" fmla="*/ 31 w 31"/>
                <a:gd name="T5" fmla="*/ 39 h 53"/>
                <a:gd name="T6" fmla="*/ 31 w 31"/>
                <a:gd name="T7" fmla="*/ 53 h 53"/>
                <a:gd name="T8" fmla="*/ 0 w 31"/>
                <a:gd name="T9" fmla="*/ 26 h 53"/>
                <a:gd name="T10" fmla="*/ 31 w 31"/>
                <a:gd name="T11" fmla="*/ 0 h 53"/>
                <a:gd name="T12" fmla="*/ 31 w 31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3">
                  <a:moveTo>
                    <a:pt x="31" y="13"/>
                  </a:moveTo>
                  <a:lnTo>
                    <a:pt x="16" y="26"/>
                  </a:lnTo>
                  <a:lnTo>
                    <a:pt x="31" y="39"/>
                  </a:lnTo>
                  <a:lnTo>
                    <a:pt x="31" y="53"/>
                  </a:lnTo>
                  <a:lnTo>
                    <a:pt x="0" y="26"/>
                  </a:lnTo>
                  <a:lnTo>
                    <a:pt x="31" y="0"/>
                  </a:lnTo>
                  <a:lnTo>
                    <a:pt x="31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6" name="그룹 615"/>
          <p:cNvGrpSpPr/>
          <p:nvPr/>
        </p:nvGrpSpPr>
        <p:grpSpPr>
          <a:xfrm>
            <a:off x="4238710" y="5299025"/>
            <a:ext cx="125236" cy="127000"/>
            <a:chOff x="7000875" y="4545013"/>
            <a:chExt cx="112713" cy="1143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7" name="Freeform 784"/>
            <p:cNvSpPr>
              <a:spLocks/>
            </p:cNvSpPr>
            <p:nvPr/>
          </p:nvSpPr>
          <p:spPr bwMode="auto">
            <a:xfrm>
              <a:off x="7032625" y="4570413"/>
              <a:ext cx="41275" cy="30163"/>
            </a:xfrm>
            <a:custGeom>
              <a:avLst/>
              <a:gdLst>
                <a:gd name="T0" fmla="*/ 26 w 26"/>
                <a:gd name="T1" fmla="*/ 0 h 19"/>
                <a:gd name="T2" fmla="*/ 21 w 26"/>
                <a:gd name="T3" fmla="*/ 0 h 19"/>
                <a:gd name="T4" fmla="*/ 0 w 26"/>
                <a:gd name="T5" fmla="*/ 19 h 19"/>
                <a:gd name="T6" fmla="*/ 5 w 26"/>
                <a:gd name="T7" fmla="*/ 19 h 19"/>
                <a:gd name="T8" fmla="*/ 26 w 2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">
                  <a:moveTo>
                    <a:pt x="26" y="0"/>
                  </a:moveTo>
                  <a:lnTo>
                    <a:pt x="21" y="0"/>
                  </a:lnTo>
                  <a:lnTo>
                    <a:pt x="0" y="19"/>
                  </a:lnTo>
                  <a:lnTo>
                    <a:pt x="5" y="1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785"/>
            <p:cNvSpPr>
              <a:spLocks/>
            </p:cNvSpPr>
            <p:nvPr/>
          </p:nvSpPr>
          <p:spPr bwMode="auto">
            <a:xfrm>
              <a:off x="7032625" y="4600575"/>
              <a:ext cx="41275" cy="33338"/>
            </a:xfrm>
            <a:custGeom>
              <a:avLst/>
              <a:gdLst>
                <a:gd name="T0" fmla="*/ 0 w 26"/>
                <a:gd name="T1" fmla="*/ 0 h 21"/>
                <a:gd name="T2" fmla="*/ 5 w 26"/>
                <a:gd name="T3" fmla="*/ 0 h 21"/>
                <a:gd name="T4" fmla="*/ 26 w 26"/>
                <a:gd name="T5" fmla="*/ 21 h 21"/>
                <a:gd name="T6" fmla="*/ 21 w 26"/>
                <a:gd name="T7" fmla="*/ 21 h 21"/>
                <a:gd name="T8" fmla="*/ 0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lnTo>
                    <a:pt x="5" y="0"/>
                  </a:lnTo>
                  <a:lnTo>
                    <a:pt x="26" y="21"/>
                  </a:lnTo>
                  <a:lnTo>
                    <a:pt x="21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786"/>
            <p:cNvSpPr>
              <a:spLocks noEditPoints="1"/>
            </p:cNvSpPr>
            <p:nvPr/>
          </p:nvSpPr>
          <p:spPr bwMode="auto">
            <a:xfrm>
              <a:off x="7000875" y="4545013"/>
              <a:ext cx="112713" cy="114300"/>
            </a:xfrm>
            <a:custGeom>
              <a:avLst/>
              <a:gdLst>
                <a:gd name="T0" fmla="*/ 66 w 71"/>
                <a:gd name="T1" fmla="*/ 5 h 72"/>
                <a:gd name="T2" fmla="*/ 66 w 71"/>
                <a:gd name="T3" fmla="*/ 67 h 72"/>
                <a:gd name="T4" fmla="*/ 5 w 71"/>
                <a:gd name="T5" fmla="*/ 67 h 72"/>
                <a:gd name="T6" fmla="*/ 5 w 71"/>
                <a:gd name="T7" fmla="*/ 5 h 72"/>
                <a:gd name="T8" fmla="*/ 66 w 71"/>
                <a:gd name="T9" fmla="*/ 5 h 72"/>
                <a:gd name="T10" fmla="*/ 71 w 71"/>
                <a:gd name="T11" fmla="*/ 0 h 72"/>
                <a:gd name="T12" fmla="*/ 0 w 71"/>
                <a:gd name="T13" fmla="*/ 0 h 72"/>
                <a:gd name="T14" fmla="*/ 0 w 71"/>
                <a:gd name="T15" fmla="*/ 72 h 72"/>
                <a:gd name="T16" fmla="*/ 71 w 71"/>
                <a:gd name="T17" fmla="*/ 72 h 72"/>
                <a:gd name="T18" fmla="*/ 71 w 71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66" y="5"/>
                  </a:moveTo>
                  <a:lnTo>
                    <a:pt x="66" y="67"/>
                  </a:lnTo>
                  <a:lnTo>
                    <a:pt x="5" y="67"/>
                  </a:lnTo>
                  <a:lnTo>
                    <a:pt x="5" y="5"/>
                  </a:lnTo>
                  <a:lnTo>
                    <a:pt x="66" y="5"/>
                  </a:lnTo>
                  <a:close/>
                  <a:moveTo>
                    <a:pt x="71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1" y="7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0" name="그룹 619"/>
          <p:cNvGrpSpPr/>
          <p:nvPr/>
        </p:nvGrpSpPr>
        <p:grpSpPr>
          <a:xfrm>
            <a:off x="4515640" y="5299025"/>
            <a:ext cx="127000" cy="127000"/>
            <a:chOff x="7250113" y="4545013"/>
            <a:chExt cx="114300" cy="1143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21" name="Freeform 787"/>
            <p:cNvSpPr>
              <a:spLocks/>
            </p:cNvSpPr>
            <p:nvPr/>
          </p:nvSpPr>
          <p:spPr bwMode="auto">
            <a:xfrm>
              <a:off x="7291388" y="4600575"/>
              <a:ext cx="39688" cy="33338"/>
            </a:xfrm>
            <a:custGeom>
              <a:avLst/>
              <a:gdLst>
                <a:gd name="T0" fmla="*/ 0 w 25"/>
                <a:gd name="T1" fmla="*/ 21 h 21"/>
                <a:gd name="T2" fmla="*/ 6 w 25"/>
                <a:gd name="T3" fmla="*/ 21 h 21"/>
                <a:gd name="T4" fmla="*/ 25 w 25"/>
                <a:gd name="T5" fmla="*/ 0 h 21"/>
                <a:gd name="T6" fmla="*/ 21 w 25"/>
                <a:gd name="T7" fmla="*/ 0 h 21"/>
                <a:gd name="T8" fmla="*/ 0 w 2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0" y="21"/>
                  </a:moveTo>
                  <a:lnTo>
                    <a:pt x="6" y="21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788"/>
            <p:cNvSpPr>
              <a:spLocks/>
            </p:cNvSpPr>
            <p:nvPr/>
          </p:nvSpPr>
          <p:spPr bwMode="auto">
            <a:xfrm>
              <a:off x="7291388" y="4570413"/>
              <a:ext cx="39688" cy="30163"/>
            </a:xfrm>
            <a:custGeom>
              <a:avLst/>
              <a:gdLst>
                <a:gd name="T0" fmla="*/ 25 w 25"/>
                <a:gd name="T1" fmla="*/ 19 h 19"/>
                <a:gd name="T2" fmla="*/ 21 w 25"/>
                <a:gd name="T3" fmla="*/ 19 h 19"/>
                <a:gd name="T4" fmla="*/ 0 w 25"/>
                <a:gd name="T5" fmla="*/ 0 h 19"/>
                <a:gd name="T6" fmla="*/ 6 w 25"/>
                <a:gd name="T7" fmla="*/ 0 h 19"/>
                <a:gd name="T8" fmla="*/ 25 w 2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lnTo>
                    <a:pt x="21" y="19"/>
                  </a:lnTo>
                  <a:lnTo>
                    <a:pt x="0" y="0"/>
                  </a:lnTo>
                  <a:lnTo>
                    <a:pt x="6" y="0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789"/>
            <p:cNvSpPr>
              <a:spLocks noEditPoints="1"/>
            </p:cNvSpPr>
            <p:nvPr/>
          </p:nvSpPr>
          <p:spPr bwMode="auto">
            <a:xfrm>
              <a:off x="7250113" y="4545013"/>
              <a:ext cx="114300" cy="114300"/>
            </a:xfrm>
            <a:custGeom>
              <a:avLst/>
              <a:gdLst>
                <a:gd name="T0" fmla="*/ 67 w 72"/>
                <a:gd name="T1" fmla="*/ 5 h 72"/>
                <a:gd name="T2" fmla="*/ 67 w 72"/>
                <a:gd name="T3" fmla="*/ 67 h 72"/>
                <a:gd name="T4" fmla="*/ 5 w 72"/>
                <a:gd name="T5" fmla="*/ 67 h 72"/>
                <a:gd name="T6" fmla="*/ 5 w 72"/>
                <a:gd name="T7" fmla="*/ 5 h 72"/>
                <a:gd name="T8" fmla="*/ 67 w 72"/>
                <a:gd name="T9" fmla="*/ 5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7" y="5"/>
                  </a:moveTo>
                  <a:lnTo>
                    <a:pt x="67" y="67"/>
                  </a:lnTo>
                  <a:lnTo>
                    <a:pt x="5" y="67"/>
                  </a:lnTo>
                  <a:lnTo>
                    <a:pt x="5" y="5"/>
                  </a:lnTo>
                  <a:lnTo>
                    <a:pt x="67" y="5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4" name="그룹 623"/>
          <p:cNvGrpSpPr/>
          <p:nvPr/>
        </p:nvGrpSpPr>
        <p:grpSpPr>
          <a:xfrm>
            <a:off x="4804917" y="5299025"/>
            <a:ext cx="123472" cy="127000"/>
            <a:chOff x="7510463" y="4545013"/>
            <a:chExt cx="111125" cy="1143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25" name="Freeform 790"/>
            <p:cNvSpPr>
              <a:spLocks/>
            </p:cNvSpPr>
            <p:nvPr/>
          </p:nvSpPr>
          <p:spPr bwMode="auto">
            <a:xfrm>
              <a:off x="7566025" y="4578350"/>
              <a:ext cx="33338" cy="39688"/>
            </a:xfrm>
            <a:custGeom>
              <a:avLst/>
              <a:gdLst>
                <a:gd name="T0" fmla="*/ 21 w 21"/>
                <a:gd name="T1" fmla="*/ 25 h 25"/>
                <a:gd name="T2" fmla="*/ 21 w 21"/>
                <a:gd name="T3" fmla="*/ 20 h 25"/>
                <a:gd name="T4" fmla="*/ 0 w 21"/>
                <a:gd name="T5" fmla="*/ 0 h 25"/>
                <a:gd name="T6" fmla="*/ 0 w 21"/>
                <a:gd name="T7" fmla="*/ 4 h 25"/>
                <a:gd name="T8" fmla="*/ 21 w 21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5">
                  <a:moveTo>
                    <a:pt x="21" y="25"/>
                  </a:moveTo>
                  <a:lnTo>
                    <a:pt x="21" y="2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1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791"/>
            <p:cNvSpPr>
              <a:spLocks/>
            </p:cNvSpPr>
            <p:nvPr/>
          </p:nvSpPr>
          <p:spPr bwMode="auto">
            <a:xfrm>
              <a:off x="7535863" y="4578350"/>
              <a:ext cx="30163" cy="39688"/>
            </a:xfrm>
            <a:custGeom>
              <a:avLst/>
              <a:gdLst>
                <a:gd name="T0" fmla="*/ 19 w 19"/>
                <a:gd name="T1" fmla="*/ 0 h 25"/>
                <a:gd name="T2" fmla="*/ 19 w 19"/>
                <a:gd name="T3" fmla="*/ 4 h 25"/>
                <a:gd name="T4" fmla="*/ 0 w 19"/>
                <a:gd name="T5" fmla="*/ 25 h 25"/>
                <a:gd name="T6" fmla="*/ 0 w 19"/>
                <a:gd name="T7" fmla="*/ 20 h 25"/>
                <a:gd name="T8" fmla="*/ 19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lnTo>
                    <a:pt x="19" y="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792"/>
            <p:cNvSpPr>
              <a:spLocks noEditPoints="1"/>
            </p:cNvSpPr>
            <p:nvPr/>
          </p:nvSpPr>
          <p:spPr bwMode="auto">
            <a:xfrm>
              <a:off x="7510463" y="4545013"/>
              <a:ext cx="111125" cy="114300"/>
            </a:xfrm>
            <a:custGeom>
              <a:avLst/>
              <a:gdLst>
                <a:gd name="T0" fmla="*/ 67 w 70"/>
                <a:gd name="T1" fmla="*/ 5 h 72"/>
                <a:gd name="T2" fmla="*/ 67 w 70"/>
                <a:gd name="T3" fmla="*/ 67 h 72"/>
                <a:gd name="T4" fmla="*/ 5 w 70"/>
                <a:gd name="T5" fmla="*/ 67 h 72"/>
                <a:gd name="T6" fmla="*/ 5 w 70"/>
                <a:gd name="T7" fmla="*/ 5 h 72"/>
                <a:gd name="T8" fmla="*/ 67 w 70"/>
                <a:gd name="T9" fmla="*/ 5 h 72"/>
                <a:gd name="T10" fmla="*/ 70 w 70"/>
                <a:gd name="T11" fmla="*/ 0 h 72"/>
                <a:gd name="T12" fmla="*/ 0 w 70"/>
                <a:gd name="T13" fmla="*/ 0 h 72"/>
                <a:gd name="T14" fmla="*/ 0 w 70"/>
                <a:gd name="T15" fmla="*/ 72 h 72"/>
                <a:gd name="T16" fmla="*/ 70 w 70"/>
                <a:gd name="T17" fmla="*/ 72 h 72"/>
                <a:gd name="T18" fmla="*/ 70 w 70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2">
                  <a:moveTo>
                    <a:pt x="67" y="5"/>
                  </a:moveTo>
                  <a:lnTo>
                    <a:pt x="67" y="67"/>
                  </a:lnTo>
                  <a:lnTo>
                    <a:pt x="5" y="67"/>
                  </a:lnTo>
                  <a:lnTo>
                    <a:pt x="5" y="5"/>
                  </a:lnTo>
                  <a:lnTo>
                    <a:pt x="67" y="5"/>
                  </a:lnTo>
                  <a:close/>
                  <a:moveTo>
                    <a:pt x="70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0" y="7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8" name="그룹 627"/>
          <p:cNvGrpSpPr/>
          <p:nvPr/>
        </p:nvGrpSpPr>
        <p:grpSpPr>
          <a:xfrm>
            <a:off x="5099485" y="5299025"/>
            <a:ext cx="127000" cy="127000"/>
            <a:chOff x="7775575" y="4545013"/>
            <a:chExt cx="114300" cy="1143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29" name="Freeform 793"/>
            <p:cNvSpPr>
              <a:spLocks/>
            </p:cNvSpPr>
            <p:nvPr/>
          </p:nvSpPr>
          <p:spPr bwMode="auto">
            <a:xfrm>
              <a:off x="7800975" y="4584700"/>
              <a:ext cx="33338" cy="41275"/>
            </a:xfrm>
            <a:custGeom>
              <a:avLst/>
              <a:gdLst>
                <a:gd name="T0" fmla="*/ 0 w 21"/>
                <a:gd name="T1" fmla="*/ 0 h 26"/>
                <a:gd name="T2" fmla="*/ 0 w 21"/>
                <a:gd name="T3" fmla="*/ 5 h 26"/>
                <a:gd name="T4" fmla="*/ 21 w 21"/>
                <a:gd name="T5" fmla="*/ 26 h 26"/>
                <a:gd name="T6" fmla="*/ 21 w 21"/>
                <a:gd name="T7" fmla="*/ 21 h 26"/>
                <a:gd name="T8" fmla="*/ 0 w 2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0" y="0"/>
                  </a:moveTo>
                  <a:lnTo>
                    <a:pt x="0" y="5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794"/>
            <p:cNvSpPr>
              <a:spLocks/>
            </p:cNvSpPr>
            <p:nvPr/>
          </p:nvSpPr>
          <p:spPr bwMode="auto">
            <a:xfrm>
              <a:off x="7834313" y="4584700"/>
              <a:ext cx="31750" cy="41275"/>
            </a:xfrm>
            <a:custGeom>
              <a:avLst/>
              <a:gdLst>
                <a:gd name="T0" fmla="*/ 0 w 20"/>
                <a:gd name="T1" fmla="*/ 26 h 26"/>
                <a:gd name="T2" fmla="*/ 0 w 20"/>
                <a:gd name="T3" fmla="*/ 21 h 26"/>
                <a:gd name="T4" fmla="*/ 20 w 20"/>
                <a:gd name="T5" fmla="*/ 0 h 26"/>
                <a:gd name="T6" fmla="*/ 20 w 20"/>
                <a:gd name="T7" fmla="*/ 5 h 26"/>
                <a:gd name="T8" fmla="*/ 0 w 2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0" y="26"/>
                  </a:moveTo>
                  <a:lnTo>
                    <a:pt x="0" y="21"/>
                  </a:lnTo>
                  <a:lnTo>
                    <a:pt x="20" y="0"/>
                  </a:lnTo>
                  <a:lnTo>
                    <a:pt x="20" y="5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795"/>
            <p:cNvSpPr>
              <a:spLocks noEditPoints="1"/>
            </p:cNvSpPr>
            <p:nvPr/>
          </p:nvSpPr>
          <p:spPr bwMode="auto">
            <a:xfrm>
              <a:off x="7775575" y="4545013"/>
              <a:ext cx="114300" cy="114300"/>
            </a:xfrm>
            <a:custGeom>
              <a:avLst/>
              <a:gdLst>
                <a:gd name="T0" fmla="*/ 67 w 72"/>
                <a:gd name="T1" fmla="*/ 5 h 72"/>
                <a:gd name="T2" fmla="*/ 67 w 72"/>
                <a:gd name="T3" fmla="*/ 67 h 72"/>
                <a:gd name="T4" fmla="*/ 6 w 72"/>
                <a:gd name="T5" fmla="*/ 67 h 72"/>
                <a:gd name="T6" fmla="*/ 6 w 72"/>
                <a:gd name="T7" fmla="*/ 5 h 72"/>
                <a:gd name="T8" fmla="*/ 67 w 72"/>
                <a:gd name="T9" fmla="*/ 5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7" y="5"/>
                  </a:moveTo>
                  <a:lnTo>
                    <a:pt x="67" y="67"/>
                  </a:lnTo>
                  <a:lnTo>
                    <a:pt x="6" y="67"/>
                  </a:lnTo>
                  <a:lnTo>
                    <a:pt x="6" y="5"/>
                  </a:lnTo>
                  <a:lnTo>
                    <a:pt x="67" y="5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2" name="Freeform 800"/>
          <p:cNvSpPr>
            <a:spLocks noEditPoints="1"/>
          </p:cNvSpPr>
          <p:nvPr/>
        </p:nvSpPr>
        <p:spPr bwMode="auto">
          <a:xfrm>
            <a:off x="10835784" y="4592539"/>
            <a:ext cx="162165" cy="162165"/>
          </a:xfrm>
          <a:custGeom>
            <a:avLst/>
            <a:gdLst>
              <a:gd name="T0" fmla="*/ 70 w 146"/>
              <a:gd name="T1" fmla="*/ 49 h 146"/>
              <a:gd name="T2" fmla="*/ 74 w 146"/>
              <a:gd name="T3" fmla="*/ 49 h 146"/>
              <a:gd name="T4" fmla="*/ 80 w 146"/>
              <a:gd name="T5" fmla="*/ 43 h 146"/>
              <a:gd name="T6" fmla="*/ 80 w 146"/>
              <a:gd name="T7" fmla="*/ 43 h 146"/>
              <a:gd name="T8" fmla="*/ 78 w 146"/>
              <a:gd name="T9" fmla="*/ 42 h 146"/>
              <a:gd name="T10" fmla="*/ 129 w 146"/>
              <a:gd name="T11" fmla="*/ 42 h 146"/>
              <a:gd name="T12" fmla="*/ 121 w 146"/>
              <a:gd name="T13" fmla="*/ 64 h 146"/>
              <a:gd name="T14" fmla="*/ 93 w 146"/>
              <a:gd name="T15" fmla="*/ 85 h 146"/>
              <a:gd name="T16" fmla="*/ 61 w 146"/>
              <a:gd name="T17" fmla="*/ 89 h 146"/>
              <a:gd name="T18" fmla="*/ 53 w 146"/>
              <a:gd name="T19" fmla="*/ 123 h 146"/>
              <a:gd name="T20" fmla="*/ 32 w 146"/>
              <a:gd name="T21" fmla="*/ 137 h 146"/>
              <a:gd name="T22" fmla="*/ 70 w 146"/>
              <a:gd name="T23" fmla="*/ 102 h 146"/>
              <a:gd name="T24" fmla="*/ 112 w 146"/>
              <a:gd name="T25" fmla="*/ 99 h 146"/>
              <a:gd name="T26" fmla="*/ 135 w 146"/>
              <a:gd name="T27" fmla="*/ 68 h 146"/>
              <a:gd name="T28" fmla="*/ 135 w 146"/>
              <a:gd name="T29" fmla="*/ 53 h 146"/>
              <a:gd name="T30" fmla="*/ 129 w 146"/>
              <a:gd name="T31" fmla="*/ 42 h 146"/>
              <a:gd name="T32" fmla="*/ 78 w 146"/>
              <a:gd name="T33" fmla="*/ 32 h 146"/>
              <a:gd name="T34" fmla="*/ 85 w 146"/>
              <a:gd name="T35" fmla="*/ 34 h 146"/>
              <a:gd name="T36" fmla="*/ 89 w 146"/>
              <a:gd name="T37" fmla="*/ 40 h 146"/>
              <a:gd name="T38" fmla="*/ 87 w 146"/>
              <a:gd name="T39" fmla="*/ 51 h 146"/>
              <a:gd name="T40" fmla="*/ 80 w 146"/>
              <a:gd name="T41" fmla="*/ 57 h 146"/>
              <a:gd name="T42" fmla="*/ 70 w 146"/>
              <a:gd name="T43" fmla="*/ 59 h 146"/>
              <a:gd name="T44" fmla="*/ 63 w 146"/>
              <a:gd name="T45" fmla="*/ 34 h 146"/>
              <a:gd name="T46" fmla="*/ 36 w 146"/>
              <a:gd name="T47" fmla="*/ 11 h 146"/>
              <a:gd name="T48" fmla="*/ 44 w 146"/>
              <a:gd name="T49" fmla="*/ 114 h 146"/>
              <a:gd name="T50" fmla="*/ 74 w 146"/>
              <a:gd name="T51" fmla="*/ 80 h 146"/>
              <a:gd name="T52" fmla="*/ 93 w 146"/>
              <a:gd name="T53" fmla="*/ 76 h 146"/>
              <a:gd name="T54" fmla="*/ 112 w 146"/>
              <a:gd name="T55" fmla="*/ 61 h 146"/>
              <a:gd name="T56" fmla="*/ 118 w 146"/>
              <a:gd name="T57" fmla="*/ 45 h 146"/>
              <a:gd name="T58" fmla="*/ 118 w 146"/>
              <a:gd name="T59" fmla="*/ 36 h 146"/>
              <a:gd name="T60" fmla="*/ 116 w 146"/>
              <a:gd name="T61" fmla="*/ 24 h 146"/>
              <a:gd name="T62" fmla="*/ 106 w 146"/>
              <a:gd name="T63" fmla="*/ 15 h 146"/>
              <a:gd name="T64" fmla="*/ 95 w 146"/>
              <a:gd name="T65" fmla="*/ 11 h 146"/>
              <a:gd name="T66" fmla="*/ 36 w 146"/>
              <a:gd name="T67" fmla="*/ 11 h 146"/>
              <a:gd name="T68" fmla="*/ 89 w 146"/>
              <a:gd name="T69" fmla="*/ 0 h 146"/>
              <a:gd name="T70" fmla="*/ 121 w 146"/>
              <a:gd name="T71" fmla="*/ 15 h 146"/>
              <a:gd name="T72" fmla="*/ 125 w 146"/>
              <a:gd name="T73" fmla="*/ 23 h 146"/>
              <a:gd name="T74" fmla="*/ 135 w 146"/>
              <a:gd name="T75" fmla="*/ 32 h 146"/>
              <a:gd name="T76" fmla="*/ 144 w 146"/>
              <a:gd name="T77" fmla="*/ 45 h 146"/>
              <a:gd name="T78" fmla="*/ 146 w 146"/>
              <a:gd name="T79" fmla="*/ 70 h 146"/>
              <a:gd name="T80" fmla="*/ 127 w 146"/>
              <a:gd name="T81" fmla="*/ 100 h 146"/>
              <a:gd name="T82" fmla="*/ 91 w 146"/>
              <a:gd name="T83" fmla="*/ 112 h 146"/>
              <a:gd name="T84" fmla="*/ 72 w 146"/>
              <a:gd name="T85" fmla="*/ 138 h 146"/>
              <a:gd name="T86" fmla="*/ 19 w 146"/>
              <a:gd name="T87" fmla="*/ 146 h 146"/>
              <a:gd name="T88" fmla="*/ 25 w 146"/>
              <a:gd name="T89" fmla="*/ 123 h 146"/>
              <a:gd name="T90" fmla="*/ 4 w 146"/>
              <a:gd name="T91" fmla="*/ 110 h 146"/>
              <a:gd name="T92" fmla="*/ 28 w 146"/>
              <a:gd name="T9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46">
                <a:moveTo>
                  <a:pt x="72" y="42"/>
                </a:moveTo>
                <a:lnTo>
                  <a:pt x="70" y="49"/>
                </a:lnTo>
                <a:lnTo>
                  <a:pt x="70" y="49"/>
                </a:lnTo>
                <a:lnTo>
                  <a:pt x="74" y="49"/>
                </a:lnTo>
                <a:lnTo>
                  <a:pt x="78" y="45"/>
                </a:lnTo>
                <a:lnTo>
                  <a:pt x="80" y="43"/>
                </a:lnTo>
                <a:lnTo>
                  <a:pt x="80" y="43"/>
                </a:lnTo>
                <a:lnTo>
                  <a:pt x="80" y="43"/>
                </a:lnTo>
                <a:lnTo>
                  <a:pt x="80" y="42"/>
                </a:lnTo>
                <a:lnTo>
                  <a:pt x="78" y="42"/>
                </a:lnTo>
                <a:lnTo>
                  <a:pt x="72" y="42"/>
                </a:lnTo>
                <a:close/>
                <a:moveTo>
                  <a:pt x="129" y="42"/>
                </a:moveTo>
                <a:lnTo>
                  <a:pt x="127" y="47"/>
                </a:lnTo>
                <a:lnTo>
                  <a:pt x="121" y="64"/>
                </a:lnTo>
                <a:lnTo>
                  <a:pt x="108" y="78"/>
                </a:lnTo>
                <a:lnTo>
                  <a:pt x="93" y="85"/>
                </a:lnTo>
                <a:lnTo>
                  <a:pt x="74" y="89"/>
                </a:lnTo>
                <a:lnTo>
                  <a:pt x="61" y="89"/>
                </a:lnTo>
                <a:lnTo>
                  <a:pt x="55" y="116"/>
                </a:lnTo>
                <a:lnTo>
                  <a:pt x="53" y="123"/>
                </a:lnTo>
                <a:lnTo>
                  <a:pt x="34" y="123"/>
                </a:lnTo>
                <a:lnTo>
                  <a:pt x="32" y="137"/>
                </a:lnTo>
                <a:lnTo>
                  <a:pt x="63" y="137"/>
                </a:lnTo>
                <a:lnTo>
                  <a:pt x="70" y="102"/>
                </a:lnTo>
                <a:lnTo>
                  <a:pt x="91" y="102"/>
                </a:lnTo>
                <a:lnTo>
                  <a:pt x="112" y="99"/>
                </a:lnTo>
                <a:lnTo>
                  <a:pt x="127" y="87"/>
                </a:lnTo>
                <a:lnTo>
                  <a:pt x="135" y="68"/>
                </a:lnTo>
                <a:lnTo>
                  <a:pt x="137" y="61"/>
                </a:lnTo>
                <a:lnTo>
                  <a:pt x="135" y="53"/>
                </a:lnTo>
                <a:lnTo>
                  <a:pt x="133" y="45"/>
                </a:lnTo>
                <a:lnTo>
                  <a:pt x="129" y="42"/>
                </a:lnTo>
                <a:close/>
                <a:moveTo>
                  <a:pt x="63" y="32"/>
                </a:moveTo>
                <a:lnTo>
                  <a:pt x="78" y="32"/>
                </a:lnTo>
                <a:lnTo>
                  <a:pt x="82" y="32"/>
                </a:lnTo>
                <a:lnTo>
                  <a:pt x="85" y="34"/>
                </a:lnTo>
                <a:lnTo>
                  <a:pt x="87" y="36"/>
                </a:lnTo>
                <a:lnTo>
                  <a:pt x="89" y="40"/>
                </a:lnTo>
                <a:lnTo>
                  <a:pt x="89" y="45"/>
                </a:lnTo>
                <a:lnTo>
                  <a:pt x="87" y="51"/>
                </a:lnTo>
                <a:lnTo>
                  <a:pt x="83" y="55"/>
                </a:lnTo>
                <a:lnTo>
                  <a:pt x="80" y="57"/>
                </a:lnTo>
                <a:lnTo>
                  <a:pt x="76" y="59"/>
                </a:lnTo>
                <a:lnTo>
                  <a:pt x="70" y="59"/>
                </a:lnTo>
                <a:lnTo>
                  <a:pt x="57" y="59"/>
                </a:lnTo>
                <a:lnTo>
                  <a:pt x="63" y="34"/>
                </a:lnTo>
                <a:lnTo>
                  <a:pt x="63" y="32"/>
                </a:lnTo>
                <a:close/>
                <a:moveTo>
                  <a:pt x="36" y="11"/>
                </a:moveTo>
                <a:lnTo>
                  <a:pt x="13" y="114"/>
                </a:lnTo>
                <a:lnTo>
                  <a:pt x="44" y="114"/>
                </a:lnTo>
                <a:lnTo>
                  <a:pt x="51" y="80"/>
                </a:lnTo>
                <a:lnTo>
                  <a:pt x="74" y="80"/>
                </a:lnTo>
                <a:lnTo>
                  <a:pt x="76" y="80"/>
                </a:lnTo>
                <a:lnTo>
                  <a:pt x="93" y="76"/>
                </a:lnTo>
                <a:lnTo>
                  <a:pt x="106" y="66"/>
                </a:lnTo>
                <a:lnTo>
                  <a:pt x="112" y="61"/>
                </a:lnTo>
                <a:lnTo>
                  <a:pt x="116" y="53"/>
                </a:lnTo>
                <a:lnTo>
                  <a:pt x="118" y="45"/>
                </a:lnTo>
                <a:lnTo>
                  <a:pt x="118" y="40"/>
                </a:lnTo>
                <a:lnTo>
                  <a:pt x="118" y="36"/>
                </a:lnTo>
                <a:lnTo>
                  <a:pt x="118" y="28"/>
                </a:lnTo>
                <a:lnTo>
                  <a:pt x="116" y="24"/>
                </a:lnTo>
                <a:lnTo>
                  <a:pt x="112" y="19"/>
                </a:lnTo>
                <a:lnTo>
                  <a:pt x="106" y="15"/>
                </a:lnTo>
                <a:lnTo>
                  <a:pt x="101" y="13"/>
                </a:lnTo>
                <a:lnTo>
                  <a:pt x="95" y="11"/>
                </a:lnTo>
                <a:lnTo>
                  <a:pt x="89" y="11"/>
                </a:lnTo>
                <a:lnTo>
                  <a:pt x="36" y="11"/>
                </a:lnTo>
                <a:close/>
                <a:moveTo>
                  <a:pt x="28" y="0"/>
                </a:moveTo>
                <a:lnTo>
                  <a:pt x="89" y="0"/>
                </a:lnTo>
                <a:lnTo>
                  <a:pt x="108" y="4"/>
                </a:lnTo>
                <a:lnTo>
                  <a:pt x="121" y="15"/>
                </a:lnTo>
                <a:lnTo>
                  <a:pt x="123" y="19"/>
                </a:lnTo>
                <a:lnTo>
                  <a:pt x="125" y="23"/>
                </a:lnTo>
                <a:lnTo>
                  <a:pt x="127" y="28"/>
                </a:lnTo>
                <a:lnTo>
                  <a:pt x="135" y="32"/>
                </a:lnTo>
                <a:lnTo>
                  <a:pt x="139" y="38"/>
                </a:lnTo>
                <a:lnTo>
                  <a:pt x="144" y="45"/>
                </a:lnTo>
                <a:lnTo>
                  <a:pt x="146" y="57"/>
                </a:lnTo>
                <a:lnTo>
                  <a:pt x="146" y="70"/>
                </a:lnTo>
                <a:lnTo>
                  <a:pt x="139" y="87"/>
                </a:lnTo>
                <a:lnTo>
                  <a:pt x="127" y="100"/>
                </a:lnTo>
                <a:lnTo>
                  <a:pt x="110" y="110"/>
                </a:lnTo>
                <a:lnTo>
                  <a:pt x="91" y="112"/>
                </a:lnTo>
                <a:lnTo>
                  <a:pt x="78" y="112"/>
                </a:lnTo>
                <a:lnTo>
                  <a:pt x="72" y="138"/>
                </a:lnTo>
                <a:lnTo>
                  <a:pt x="70" y="146"/>
                </a:lnTo>
                <a:lnTo>
                  <a:pt x="19" y="146"/>
                </a:lnTo>
                <a:lnTo>
                  <a:pt x="21" y="135"/>
                </a:lnTo>
                <a:lnTo>
                  <a:pt x="25" y="123"/>
                </a:lnTo>
                <a:lnTo>
                  <a:pt x="0" y="123"/>
                </a:lnTo>
                <a:lnTo>
                  <a:pt x="4" y="110"/>
                </a:lnTo>
                <a:lnTo>
                  <a:pt x="26" y="7"/>
                </a:lnTo>
                <a:lnTo>
                  <a:pt x="2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3" name="Freeform 801"/>
          <p:cNvSpPr>
            <a:spLocks noEditPoints="1"/>
          </p:cNvSpPr>
          <p:nvPr/>
        </p:nvSpPr>
        <p:spPr bwMode="auto">
          <a:xfrm>
            <a:off x="10573328" y="4579539"/>
            <a:ext cx="162165" cy="153279"/>
          </a:xfrm>
          <a:custGeom>
            <a:avLst/>
            <a:gdLst>
              <a:gd name="T0" fmla="*/ 2 w 147"/>
              <a:gd name="T1" fmla="*/ 46 h 139"/>
              <a:gd name="T2" fmla="*/ 34 w 147"/>
              <a:gd name="T3" fmla="*/ 46 h 139"/>
              <a:gd name="T4" fmla="*/ 34 w 147"/>
              <a:gd name="T5" fmla="*/ 139 h 139"/>
              <a:gd name="T6" fmla="*/ 2 w 147"/>
              <a:gd name="T7" fmla="*/ 139 h 139"/>
              <a:gd name="T8" fmla="*/ 2 w 147"/>
              <a:gd name="T9" fmla="*/ 46 h 139"/>
              <a:gd name="T10" fmla="*/ 110 w 147"/>
              <a:gd name="T11" fmla="*/ 44 h 139"/>
              <a:gd name="T12" fmla="*/ 120 w 147"/>
              <a:gd name="T13" fmla="*/ 44 h 139"/>
              <a:gd name="T14" fmla="*/ 129 w 147"/>
              <a:gd name="T15" fmla="*/ 48 h 139"/>
              <a:gd name="T16" fmla="*/ 137 w 147"/>
              <a:gd name="T17" fmla="*/ 56 h 139"/>
              <a:gd name="T18" fmla="*/ 145 w 147"/>
              <a:gd name="T19" fmla="*/ 67 h 139"/>
              <a:gd name="T20" fmla="*/ 147 w 147"/>
              <a:gd name="T21" fmla="*/ 86 h 139"/>
              <a:gd name="T22" fmla="*/ 147 w 147"/>
              <a:gd name="T23" fmla="*/ 139 h 139"/>
              <a:gd name="T24" fmla="*/ 114 w 147"/>
              <a:gd name="T25" fmla="*/ 139 h 139"/>
              <a:gd name="T26" fmla="*/ 114 w 147"/>
              <a:gd name="T27" fmla="*/ 88 h 139"/>
              <a:gd name="T28" fmla="*/ 114 w 147"/>
              <a:gd name="T29" fmla="*/ 82 h 139"/>
              <a:gd name="T30" fmla="*/ 112 w 147"/>
              <a:gd name="T31" fmla="*/ 78 h 139"/>
              <a:gd name="T32" fmla="*/ 110 w 147"/>
              <a:gd name="T33" fmla="*/ 75 h 139"/>
              <a:gd name="T34" fmla="*/ 109 w 147"/>
              <a:gd name="T35" fmla="*/ 71 h 139"/>
              <a:gd name="T36" fmla="*/ 105 w 147"/>
              <a:gd name="T37" fmla="*/ 69 h 139"/>
              <a:gd name="T38" fmla="*/ 99 w 147"/>
              <a:gd name="T39" fmla="*/ 67 h 139"/>
              <a:gd name="T40" fmla="*/ 93 w 147"/>
              <a:gd name="T41" fmla="*/ 69 h 139"/>
              <a:gd name="T42" fmla="*/ 90 w 147"/>
              <a:gd name="T43" fmla="*/ 71 h 139"/>
              <a:gd name="T44" fmla="*/ 86 w 147"/>
              <a:gd name="T45" fmla="*/ 75 h 139"/>
              <a:gd name="T46" fmla="*/ 84 w 147"/>
              <a:gd name="T47" fmla="*/ 78 h 139"/>
              <a:gd name="T48" fmla="*/ 82 w 147"/>
              <a:gd name="T49" fmla="*/ 84 h 139"/>
              <a:gd name="T50" fmla="*/ 82 w 147"/>
              <a:gd name="T51" fmla="*/ 88 h 139"/>
              <a:gd name="T52" fmla="*/ 82 w 147"/>
              <a:gd name="T53" fmla="*/ 139 h 139"/>
              <a:gd name="T54" fmla="*/ 50 w 147"/>
              <a:gd name="T55" fmla="*/ 139 h 139"/>
              <a:gd name="T56" fmla="*/ 50 w 147"/>
              <a:gd name="T57" fmla="*/ 46 h 139"/>
              <a:gd name="T58" fmla="*/ 82 w 147"/>
              <a:gd name="T59" fmla="*/ 46 h 139"/>
              <a:gd name="T60" fmla="*/ 82 w 147"/>
              <a:gd name="T61" fmla="*/ 59 h 139"/>
              <a:gd name="T62" fmla="*/ 86 w 147"/>
              <a:gd name="T63" fmla="*/ 54 h 139"/>
              <a:gd name="T64" fmla="*/ 91 w 147"/>
              <a:gd name="T65" fmla="*/ 48 h 139"/>
              <a:gd name="T66" fmla="*/ 97 w 147"/>
              <a:gd name="T67" fmla="*/ 46 h 139"/>
              <a:gd name="T68" fmla="*/ 103 w 147"/>
              <a:gd name="T69" fmla="*/ 44 h 139"/>
              <a:gd name="T70" fmla="*/ 110 w 147"/>
              <a:gd name="T71" fmla="*/ 44 h 139"/>
              <a:gd name="T72" fmla="*/ 19 w 147"/>
              <a:gd name="T73" fmla="*/ 0 h 139"/>
              <a:gd name="T74" fmla="*/ 27 w 147"/>
              <a:gd name="T75" fmla="*/ 0 h 139"/>
              <a:gd name="T76" fmla="*/ 33 w 147"/>
              <a:gd name="T77" fmla="*/ 4 h 139"/>
              <a:gd name="T78" fmla="*/ 36 w 147"/>
              <a:gd name="T79" fmla="*/ 10 h 139"/>
              <a:gd name="T80" fmla="*/ 36 w 147"/>
              <a:gd name="T81" fmla="*/ 16 h 139"/>
              <a:gd name="T82" fmla="*/ 36 w 147"/>
              <a:gd name="T83" fmla="*/ 23 h 139"/>
              <a:gd name="T84" fmla="*/ 33 w 147"/>
              <a:gd name="T85" fmla="*/ 27 h 139"/>
              <a:gd name="T86" fmla="*/ 27 w 147"/>
              <a:gd name="T87" fmla="*/ 31 h 139"/>
              <a:gd name="T88" fmla="*/ 19 w 147"/>
              <a:gd name="T89" fmla="*/ 33 h 139"/>
              <a:gd name="T90" fmla="*/ 12 w 147"/>
              <a:gd name="T91" fmla="*/ 31 h 139"/>
              <a:gd name="T92" fmla="*/ 6 w 147"/>
              <a:gd name="T93" fmla="*/ 27 h 139"/>
              <a:gd name="T94" fmla="*/ 2 w 147"/>
              <a:gd name="T95" fmla="*/ 23 h 139"/>
              <a:gd name="T96" fmla="*/ 0 w 147"/>
              <a:gd name="T97" fmla="*/ 16 h 139"/>
              <a:gd name="T98" fmla="*/ 2 w 147"/>
              <a:gd name="T99" fmla="*/ 10 h 139"/>
              <a:gd name="T100" fmla="*/ 6 w 147"/>
              <a:gd name="T101" fmla="*/ 4 h 139"/>
              <a:gd name="T102" fmla="*/ 12 w 147"/>
              <a:gd name="T103" fmla="*/ 0 h 139"/>
              <a:gd name="T104" fmla="*/ 19 w 147"/>
              <a:gd name="T10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9">
                <a:moveTo>
                  <a:pt x="2" y="46"/>
                </a:moveTo>
                <a:lnTo>
                  <a:pt x="34" y="46"/>
                </a:lnTo>
                <a:lnTo>
                  <a:pt x="34" y="139"/>
                </a:lnTo>
                <a:lnTo>
                  <a:pt x="2" y="139"/>
                </a:lnTo>
                <a:lnTo>
                  <a:pt x="2" y="46"/>
                </a:lnTo>
                <a:close/>
                <a:moveTo>
                  <a:pt x="110" y="44"/>
                </a:moveTo>
                <a:lnTo>
                  <a:pt x="120" y="44"/>
                </a:lnTo>
                <a:lnTo>
                  <a:pt x="129" y="48"/>
                </a:lnTo>
                <a:lnTo>
                  <a:pt x="137" y="56"/>
                </a:lnTo>
                <a:lnTo>
                  <a:pt x="145" y="67"/>
                </a:lnTo>
                <a:lnTo>
                  <a:pt x="147" y="86"/>
                </a:lnTo>
                <a:lnTo>
                  <a:pt x="147" y="139"/>
                </a:lnTo>
                <a:lnTo>
                  <a:pt x="114" y="139"/>
                </a:lnTo>
                <a:lnTo>
                  <a:pt x="114" y="88"/>
                </a:lnTo>
                <a:lnTo>
                  <a:pt x="114" y="82"/>
                </a:lnTo>
                <a:lnTo>
                  <a:pt x="112" y="78"/>
                </a:lnTo>
                <a:lnTo>
                  <a:pt x="110" y="75"/>
                </a:lnTo>
                <a:lnTo>
                  <a:pt x="109" y="71"/>
                </a:lnTo>
                <a:lnTo>
                  <a:pt x="105" y="69"/>
                </a:lnTo>
                <a:lnTo>
                  <a:pt x="99" y="67"/>
                </a:lnTo>
                <a:lnTo>
                  <a:pt x="93" y="69"/>
                </a:lnTo>
                <a:lnTo>
                  <a:pt x="90" y="71"/>
                </a:lnTo>
                <a:lnTo>
                  <a:pt x="86" y="75"/>
                </a:lnTo>
                <a:lnTo>
                  <a:pt x="84" y="78"/>
                </a:lnTo>
                <a:lnTo>
                  <a:pt x="82" y="84"/>
                </a:lnTo>
                <a:lnTo>
                  <a:pt x="82" y="88"/>
                </a:lnTo>
                <a:lnTo>
                  <a:pt x="82" y="139"/>
                </a:lnTo>
                <a:lnTo>
                  <a:pt x="50" y="139"/>
                </a:lnTo>
                <a:lnTo>
                  <a:pt x="50" y="46"/>
                </a:lnTo>
                <a:lnTo>
                  <a:pt x="82" y="46"/>
                </a:lnTo>
                <a:lnTo>
                  <a:pt x="82" y="59"/>
                </a:lnTo>
                <a:lnTo>
                  <a:pt x="86" y="54"/>
                </a:lnTo>
                <a:lnTo>
                  <a:pt x="91" y="48"/>
                </a:lnTo>
                <a:lnTo>
                  <a:pt x="97" y="46"/>
                </a:lnTo>
                <a:lnTo>
                  <a:pt x="103" y="44"/>
                </a:lnTo>
                <a:lnTo>
                  <a:pt x="110" y="44"/>
                </a:lnTo>
                <a:close/>
                <a:moveTo>
                  <a:pt x="19" y="0"/>
                </a:moveTo>
                <a:lnTo>
                  <a:pt x="27" y="0"/>
                </a:lnTo>
                <a:lnTo>
                  <a:pt x="33" y="4"/>
                </a:lnTo>
                <a:lnTo>
                  <a:pt x="36" y="10"/>
                </a:lnTo>
                <a:lnTo>
                  <a:pt x="36" y="16"/>
                </a:lnTo>
                <a:lnTo>
                  <a:pt x="36" y="23"/>
                </a:lnTo>
                <a:lnTo>
                  <a:pt x="33" y="27"/>
                </a:lnTo>
                <a:lnTo>
                  <a:pt x="27" y="31"/>
                </a:lnTo>
                <a:lnTo>
                  <a:pt x="19" y="33"/>
                </a:lnTo>
                <a:lnTo>
                  <a:pt x="12" y="31"/>
                </a:lnTo>
                <a:lnTo>
                  <a:pt x="6" y="27"/>
                </a:lnTo>
                <a:lnTo>
                  <a:pt x="2" y="23"/>
                </a:lnTo>
                <a:lnTo>
                  <a:pt x="0" y="16"/>
                </a:lnTo>
                <a:lnTo>
                  <a:pt x="2" y="10"/>
                </a:lnTo>
                <a:lnTo>
                  <a:pt x="6" y="4"/>
                </a:lnTo>
                <a:lnTo>
                  <a:pt x="12" y="0"/>
                </a:lnTo>
                <a:lnTo>
                  <a:pt x="1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" name="Freeform 802"/>
          <p:cNvSpPr>
            <a:spLocks noEditPoints="1"/>
          </p:cNvSpPr>
          <p:nvPr/>
        </p:nvSpPr>
        <p:spPr bwMode="auto">
          <a:xfrm>
            <a:off x="10837677" y="4329013"/>
            <a:ext cx="164385" cy="162165"/>
          </a:xfrm>
          <a:custGeom>
            <a:avLst/>
            <a:gdLst>
              <a:gd name="T0" fmla="*/ 70 w 146"/>
              <a:gd name="T1" fmla="*/ 129 h 146"/>
              <a:gd name="T2" fmla="*/ 83 w 146"/>
              <a:gd name="T3" fmla="*/ 137 h 146"/>
              <a:gd name="T4" fmla="*/ 83 w 146"/>
              <a:gd name="T5" fmla="*/ 146 h 146"/>
              <a:gd name="T6" fmla="*/ 72 w 146"/>
              <a:gd name="T7" fmla="*/ 146 h 146"/>
              <a:gd name="T8" fmla="*/ 38 w 146"/>
              <a:gd name="T9" fmla="*/ 137 h 146"/>
              <a:gd name="T10" fmla="*/ 51 w 146"/>
              <a:gd name="T11" fmla="*/ 129 h 146"/>
              <a:gd name="T12" fmla="*/ 53 w 146"/>
              <a:gd name="T13" fmla="*/ 81 h 146"/>
              <a:gd name="T14" fmla="*/ 36 w 146"/>
              <a:gd name="T15" fmla="*/ 83 h 146"/>
              <a:gd name="T16" fmla="*/ 32 w 146"/>
              <a:gd name="T17" fmla="*/ 85 h 146"/>
              <a:gd name="T18" fmla="*/ 32 w 146"/>
              <a:gd name="T19" fmla="*/ 87 h 146"/>
              <a:gd name="T20" fmla="*/ 34 w 146"/>
              <a:gd name="T21" fmla="*/ 93 h 146"/>
              <a:gd name="T22" fmla="*/ 38 w 146"/>
              <a:gd name="T23" fmla="*/ 93 h 146"/>
              <a:gd name="T24" fmla="*/ 53 w 146"/>
              <a:gd name="T25" fmla="*/ 91 h 146"/>
              <a:gd name="T26" fmla="*/ 85 w 146"/>
              <a:gd name="T27" fmla="*/ 93 h 146"/>
              <a:gd name="T28" fmla="*/ 102 w 146"/>
              <a:gd name="T29" fmla="*/ 102 h 146"/>
              <a:gd name="T30" fmla="*/ 106 w 146"/>
              <a:gd name="T31" fmla="*/ 102 h 146"/>
              <a:gd name="T32" fmla="*/ 108 w 146"/>
              <a:gd name="T33" fmla="*/ 99 h 146"/>
              <a:gd name="T34" fmla="*/ 108 w 146"/>
              <a:gd name="T35" fmla="*/ 97 h 146"/>
              <a:gd name="T36" fmla="*/ 87 w 146"/>
              <a:gd name="T37" fmla="*/ 85 h 146"/>
              <a:gd name="T38" fmla="*/ 53 w 146"/>
              <a:gd name="T39" fmla="*/ 81 h 146"/>
              <a:gd name="T40" fmla="*/ 51 w 146"/>
              <a:gd name="T41" fmla="*/ 57 h 146"/>
              <a:gd name="T42" fmla="*/ 32 w 146"/>
              <a:gd name="T43" fmla="*/ 61 h 146"/>
              <a:gd name="T44" fmla="*/ 28 w 146"/>
              <a:gd name="T45" fmla="*/ 66 h 146"/>
              <a:gd name="T46" fmla="*/ 32 w 146"/>
              <a:gd name="T47" fmla="*/ 72 h 146"/>
              <a:gd name="T48" fmla="*/ 36 w 146"/>
              <a:gd name="T49" fmla="*/ 72 h 146"/>
              <a:gd name="T50" fmla="*/ 62 w 146"/>
              <a:gd name="T51" fmla="*/ 68 h 146"/>
              <a:gd name="T52" fmla="*/ 110 w 146"/>
              <a:gd name="T53" fmla="*/ 81 h 146"/>
              <a:gd name="T54" fmla="*/ 116 w 146"/>
              <a:gd name="T55" fmla="*/ 81 h 146"/>
              <a:gd name="T56" fmla="*/ 118 w 146"/>
              <a:gd name="T57" fmla="*/ 76 h 146"/>
              <a:gd name="T58" fmla="*/ 116 w 146"/>
              <a:gd name="T59" fmla="*/ 70 h 146"/>
              <a:gd name="T60" fmla="*/ 114 w 146"/>
              <a:gd name="T61" fmla="*/ 68 h 146"/>
              <a:gd name="T62" fmla="*/ 70 w 146"/>
              <a:gd name="T63" fmla="*/ 57 h 146"/>
              <a:gd name="T64" fmla="*/ 53 w 146"/>
              <a:gd name="T65" fmla="*/ 32 h 146"/>
              <a:gd name="T66" fmla="*/ 30 w 146"/>
              <a:gd name="T67" fmla="*/ 36 h 146"/>
              <a:gd name="T68" fmla="*/ 24 w 146"/>
              <a:gd name="T69" fmla="*/ 40 h 146"/>
              <a:gd name="T70" fmla="*/ 24 w 146"/>
              <a:gd name="T71" fmla="*/ 45 h 146"/>
              <a:gd name="T72" fmla="*/ 30 w 146"/>
              <a:gd name="T73" fmla="*/ 49 h 146"/>
              <a:gd name="T74" fmla="*/ 32 w 146"/>
              <a:gd name="T75" fmla="*/ 49 h 146"/>
              <a:gd name="T76" fmla="*/ 53 w 146"/>
              <a:gd name="T77" fmla="*/ 45 h 146"/>
              <a:gd name="T78" fmla="*/ 95 w 146"/>
              <a:gd name="T79" fmla="*/ 49 h 146"/>
              <a:gd name="T80" fmla="*/ 121 w 146"/>
              <a:gd name="T81" fmla="*/ 59 h 146"/>
              <a:gd name="T82" fmla="*/ 125 w 146"/>
              <a:gd name="T83" fmla="*/ 59 h 146"/>
              <a:gd name="T84" fmla="*/ 129 w 146"/>
              <a:gd name="T85" fmla="*/ 53 h 146"/>
              <a:gd name="T86" fmla="*/ 125 w 146"/>
              <a:gd name="T87" fmla="*/ 47 h 146"/>
              <a:gd name="T88" fmla="*/ 74 w 146"/>
              <a:gd name="T89" fmla="*/ 32 h 146"/>
              <a:gd name="T90" fmla="*/ 100 w 146"/>
              <a:gd name="T91" fmla="*/ 5 h 146"/>
              <a:gd name="T92" fmla="*/ 140 w 146"/>
              <a:gd name="T93" fmla="*/ 45 h 146"/>
              <a:gd name="T94" fmla="*/ 142 w 146"/>
              <a:gd name="T95" fmla="*/ 97 h 146"/>
              <a:gd name="T96" fmla="*/ 112 w 146"/>
              <a:gd name="T97" fmla="*/ 135 h 146"/>
              <a:gd name="T98" fmla="*/ 81 w 146"/>
              <a:gd name="T99" fmla="*/ 110 h 146"/>
              <a:gd name="T100" fmla="*/ 38 w 146"/>
              <a:gd name="T101" fmla="*/ 110 h 146"/>
              <a:gd name="T102" fmla="*/ 5 w 146"/>
              <a:gd name="T103" fmla="*/ 100 h 146"/>
              <a:gd name="T104" fmla="*/ 5 w 146"/>
              <a:gd name="T105" fmla="*/ 45 h 146"/>
              <a:gd name="T106" fmla="*/ 43 w 146"/>
              <a:gd name="T107" fmla="*/ 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46">
                <a:moveTo>
                  <a:pt x="61" y="127"/>
                </a:moveTo>
                <a:lnTo>
                  <a:pt x="70" y="129"/>
                </a:lnTo>
                <a:lnTo>
                  <a:pt x="78" y="131"/>
                </a:lnTo>
                <a:lnTo>
                  <a:pt x="83" y="137"/>
                </a:lnTo>
                <a:lnTo>
                  <a:pt x="89" y="144"/>
                </a:lnTo>
                <a:lnTo>
                  <a:pt x="83" y="146"/>
                </a:lnTo>
                <a:lnTo>
                  <a:pt x="78" y="146"/>
                </a:lnTo>
                <a:lnTo>
                  <a:pt x="72" y="146"/>
                </a:lnTo>
                <a:lnTo>
                  <a:pt x="55" y="144"/>
                </a:lnTo>
                <a:lnTo>
                  <a:pt x="38" y="137"/>
                </a:lnTo>
                <a:lnTo>
                  <a:pt x="43" y="131"/>
                </a:lnTo>
                <a:lnTo>
                  <a:pt x="51" y="129"/>
                </a:lnTo>
                <a:lnTo>
                  <a:pt x="61" y="127"/>
                </a:lnTo>
                <a:close/>
                <a:moveTo>
                  <a:pt x="53" y="81"/>
                </a:moveTo>
                <a:lnTo>
                  <a:pt x="42" y="83"/>
                </a:lnTo>
                <a:lnTo>
                  <a:pt x="36" y="83"/>
                </a:lnTo>
                <a:lnTo>
                  <a:pt x="34" y="85"/>
                </a:lnTo>
                <a:lnTo>
                  <a:pt x="32" y="85"/>
                </a:lnTo>
                <a:lnTo>
                  <a:pt x="32" y="87"/>
                </a:lnTo>
                <a:lnTo>
                  <a:pt x="32" y="87"/>
                </a:lnTo>
                <a:lnTo>
                  <a:pt x="32" y="91"/>
                </a:lnTo>
                <a:lnTo>
                  <a:pt x="34" y="93"/>
                </a:lnTo>
                <a:lnTo>
                  <a:pt x="36" y="93"/>
                </a:lnTo>
                <a:lnTo>
                  <a:pt x="38" y="93"/>
                </a:lnTo>
                <a:lnTo>
                  <a:pt x="42" y="93"/>
                </a:lnTo>
                <a:lnTo>
                  <a:pt x="53" y="91"/>
                </a:lnTo>
                <a:lnTo>
                  <a:pt x="68" y="91"/>
                </a:lnTo>
                <a:lnTo>
                  <a:pt x="85" y="93"/>
                </a:lnTo>
                <a:lnTo>
                  <a:pt x="100" y="102"/>
                </a:lnTo>
                <a:lnTo>
                  <a:pt x="102" y="102"/>
                </a:lnTo>
                <a:lnTo>
                  <a:pt x="104" y="102"/>
                </a:lnTo>
                <a:lnTo>
                  <a:pt x="106" y="102"/>
                </a:lnTo>
                <a:lnTo>
                  <a:pt x="108" y="100"/>
                </a:lnTo>
                <a:lnTo>
                  <a:pt x="108" y="99"/>
                </a:lnTo>
                <a:lnTo>
                  <a:pt x="108" y="97"/>
                </a:lnTo>
                <a:lnTo>
                  <a:pt x="108" y="97"/>
                </a:lnTo>
                <a:lnTo>
                  <a:pt x="106" y="93"/>
                </a:lnTo>
                <a:lnTo>
                  <a:pt x="87" y="85"/>
                </a:lnTo>
                <a:lnTo>
                  <a:pt x="70" y="81"/>
                </a:lnTo>
                <a:lnTo>
                  <a:pt x="53" y="81"/>
                </a:lnTo>
                <a:close/>
                <a:moveTo>
                  <a:pt x="70" y="57"/>
                </a:moveTo>
                <a:lnTo>
                  <a:pt x="51" y="57"/>
                </a:lnTo>
                <a:lnTo>
                  <a:pt x="38" y="59"/>
                </a:lnTo>
                <a:lnTo>
                  <a:pt x="32" y="61"/>
                </a:lnTo>
                <a:lnTo>
                  <a:pt x="30" y="62"/>
                </a:lnTo>
                <a:lnTo>
                  <a:pt x="28" y="66"/>
                </a:lnTo>
                <a:lnTo>
                  <a:pt x="28" y="70"/>
                </a:lnTo>
                <a:lnTo>
                  <a:pt x="32" y="72"/>
                </a:lnTo>
                <a:lnTo>
                  <a:pt x="34" y="72"/>
                </a:lnTo>
                <a:lnTo>
                  <a:pt x="36" y="72"/>
                </a:lnTo>
                <a:lnTo>
                  <a:pt x="45" y="70"/>
                </a:lnTo>
                <a:lnTo>
                  <a:pt x="62" y="68"/>
                </a:lnTo>
                <a:lnTo>
                  <a:pt x="85" y="72"/>
                </a:lnTo>
                <a:lnTo>
                  <a:pt x="110" y="81"/>
                </a:lnTo>
                <a:lnTo>
                  <a:pt x="112" y="81"/>
                </a:lnTo>
                <a:lnTo>
                  <a:pt x="116" y="81"/>
                </a:lnTo>
                <a:lnTo>
                  <a:pt x="118" y="78"/>
                </a:lnTo>
                <a:lnTo>
                  <a:pt x="118" y="76"/>
                </a:lnTo>
                <a:lnTo>
                  <a:pt x="118" y="72"/>
                </a:lnTo>
                <a:lnTo>
                  <a:pt x="116" y="70"/>
                </a:lnTo>
                <a:lnTo>
                  <a:pt x="114" y="68"/>
                </a:lnTo>
                <a:lnTo>
                  <a:pt x="114" y="68"/>
                </a:lnTo>
                <a:lnTo>
                  <a:pt x="91" y="61"/>
                </a:lnTo>
                <a:lnTo>
                  <a:pt x="70" y="57"/>
                </a:lnTo>
                <a:close/>
                <a:moveTo>
                  <a:pt x="74" y="32"/>
                </a:moveTo>
                <a:lnTo>
                  <a:pt x="53" y="32"/>
                </a:lnTo>
                <a:lnTo>
                  <a:pt x="36" y="34"/>
                </a:lnTo>
                <a:lnTo>
                  <a:pt x="30" y="36"/>
                </a:lnTo>
                <a:lnTo>
                  <a:pt x="26" y="38"/>
                </a:lnTo>
                <a:lnTo>
                  <a:pt x="24" y="40"/>
                </a:lnTo>
                <a:lnTo>
                  <a:pt x="24" y="42"/>
                </a:lnTo>
                <a:lnTo>
                  <a:pt x="24" y="45"/>
                </a:lnTo>
                <a:lnTo>
                  <a:pt x="26" y="49"/>
                </a:lnTo>
                <a:lnTo>
                  <a:pt x="30" y="49"/>
                </a:lnTo>
                <a:lnTo>
                  <a:pt x="32" y="49"/>
                </a:lnTo>
                <a:lnTo>
                  <a:pt x="32" y="49"/>
                </a:lnTo>
                <a:lnTo>
                  <a:pt x="38" y="47"/>
                </a:lnTo>
                <a:lnTo>
                  <a:pt x="53" y="45"/>
                </a:lnTo>
                <a:lnTo>
                  <a:pt x="72" y="45"/>
                </a:lnTo>
                <a:lnTo>
                  <a:pt x="95" y="49"/>
                </a:lnTo>
                <a:lnTo>
                  <a:pt x="118" y="59"/>
                </a:lnTo>
                <a:lnTo>
                  <a:pt x="121" y="59"/>
                </a:lnTo>
                <a:lnTo>
                  <a:pt x="121" y="59"/>
                </a:lnTo>
                <a:lnTo>
                  <a:pt x="125" y="59"/>
                </a:lnTo>
                <a:lnTo>
                  <a:pt x="127" y="57"/>
                </a:lnTo>
                <a:lnTo>
                  <a:pt x="129" y="53"/>
                </a:lnTo>
                <a:lnTo>
                  <a:pt x="127" y="49"/>
                </a:lnTo>
                <a:lnTo>
                  <a:pt x="125" y="47"/>
                </a:lnTo>
                <a:lnTo>
                  <a:pt x="100" y="36"/>
                </a:lnTo>
                <a:lnTo>
                  <a:pt x="74" y="32"/>
                </a:lnTo>
                <a:close/>
                <a:moveTo>
                  <a:pt x="72" y="0"/>
                </a:moveTo>
                <a:lnTo>
                  <a:pt x="100" y="5"/>
                </a:lnTo>
                <a:lnTo>
                  <a:pt x="123" y="23"/>
                </a:lnTo>
                <a:lnTo>
                  <a:pt x="140" y="45"/>
                </a:lnTo>
                <a:lnTo>
                  <a:pt x="146" y="74"/>
                </a:lnTo>
                <a:lnTo>
                  <a:pt x="142" y="97"/>
                </a:lnTo>
                <a:lnTo>
                  <a:pt x="129" y="118"/>
                </a:lnTo>
                <a:lnTo>
                  <a:pt x="112" y="135"/>
                </a:lnTo>
                <a:lnTo>
                  <a:pt x="99" y="119"/>
                </a:lnTo>
                <a:lnTo>
                  <a:pt x="81" y="110"/>
                </a:lnTo>
                <a:lnTo>
                  <a:pt x="61" y="106"/>
                </a:lnTo>
                <a:lnTo>
                  <a:pt x="38" y="110"/>
                </a:lnTo>
                <a:lnTo>
                  <a:pt x="19" y="121"/>
                </a:lnTo>
                <a:lnTo>
                  <a:pt x="5" y="100"/>
                </a:lnTo>
                <a:lnTo>
                  <a:pt x="0" y="74"/>
                </a:lnTo>
                <a:lnTo>
                  <a:pt x="5" y="45"/>
                </a:lnTo>
                <a:lnTo>
                  <a:pt x="21" y="23"/>
                </a:lnTo>
                <a:lnTo>
                  <a:pt x="43" y="5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5" name="Freeform 803"/>
          <p:cNvSpPr>
            <a:spLocks noEditPoints="1"/>
          </p:cNvSpPr>
          <p:nvPr/>
        </p:nvSpPr>
        <p:spPr bwMode="auto">
          <a:xfrm>
            <a:off x="10555556" y="4353449"/>
            <a:ext cx="159942" cy="113293"/>
          </a:xfrm>
          <a:custGeom>
            <a:avLst/>
            <a:gdLst>
              <a:gd name="T0" fmla="*/ 63 w 145"/>
              <a:gd name="T1" fmla="*/ 28 h 100"/>
              <a:gd name="T2" fmla="*/ 63 w 145"/>
              <a:gd name="T3" fmla="*/ 74 h 100"/>
              <a:gd name="T4" fmla="*/ 95 w 145"/>
              <a:gd name="T5" fmla="*/ 51 h 100"/>
              <a:gd name="T6" fmla="*/ 63 w 145"/>
              <a:gd name="T7" fmla="*/ 28 h 100"/>
              <a:gd name="T8" fmla="*/ 76 w 145"/>
              <a:gd name="T9" fmla="*/ 0 h 100"/>
              <a:gd name="T10" fmla="*/ 124 w 145"/>
              <a:gd name="T11" fmla="*/ 0 h 100"/>
              <a:gd name="T12" fmla="*/ 129 w 145"/>
              <a:gd name="T13" fmla="*/ 1 h 100"/>
              <a:gd name="T14" fmla="*/ 137 w 145"/>
              <a:gd name="T15" fmla="*/ 3 h 100"/>
              <a:gd name="T16" fmla="*/ 141 w 145"/>
              <a:gd name="T17" fmla="*/ 7 h 100"/>
              <a:gd name="T18" fmla="*/ 145 w 145"/>
              <a:gd name="T19" fmla="*/ 13 h 100"/>
              <a:gd name="T20" fmla="*/ 145 w 145"/>
              <a:gd name="T21" fmla="*/ 20 h 100"/>
              <a:gd name="T22" fmla="*/ 145 w 145"/>
              <a:gd name="T23" fmla="*/ 81 h 100"/>
              <a:gd name="T24" fmla="*/ 145 w 145"/>
              <a:gd name="T25" fmla="*/ 87 h 100"/>
              <a:gd name="T26" fmla="*/ 141 w 145"/>
              <a:gd name="T27" fmla="*/ 93 h 100"/>
              <a:gd name="T28" fmla="*/ 137 w 145"/>
              <a:gd name="T29" fmla="*/ 96 h 100"/>
              <a:gd name="T30" fmla="*/ 129 w 145"/>
              <a:gd name="T31" fmla="*/ 100 h 100"/>
              <a:gd name="T32" fmla="*/ 124 w 145"/>
              <a:gd name="T33" fmla="*/ 100 h 100"/>
              <a:gd name="T34" fmla="*/ 27 w 145"/>
              <a:gd name="T35" fmla="*/ 100 h 100"/>
              <a:gd name="T36" fmla="*/ 19 w 145"/>
              <a:gd name="T37" fmla="*/ 100 h 100"/>
              <a:gd name="T38" fmla="*/ 13 w 145"/>
              <a:gd name="T39" fmla="*/ 98 h 100"/>
              <a:gd name="T40" fmla="*/ 8 w 145"/>
              <a:gd name="T41" fmla="*/ 95 h 100"/>
              <a:gd name="T42" fmla="*/ 4 w 145"/>
              <a:gd name="T43" fmla="*/ 91 h 100"/>
              <a:gd name="T44" fmla="*/ 0 w 145"/>
              <a:gd name="T45" fmla="*/ 87 h 100"/>
              <a:gd name="T46" fmla="*/ 0 w 145"/>
              <a:gd name="T47" fmla="*/ 81 h 100"/>
              <a:gd name="T48" fmla="*/ 0 w 145"/>
              <a:gd name="T49" fmla="*/ 20 h 100"/>
              <a:gd name="T50" fmla="*/ 0 w 145"/>
              <a:gd name="T51" fmla="*/ 15 h 100"/>
              <a:gd name="T52" fmla="*/ 4 w 145"/>
              <a:gd name="T53" fmla="*/ 9 h 100"/>
              <a:gd name="T54" fmla="*/ 8 w 145"/>
              <a:gd name="T55" fmla="*/ 5 h 100"/>
              <a:gd name="T56" fmla="*/ 13 w 145"/>
              <a:gd name="T57" fmla="*/ 3 h 100"/>
              <a:gd name="T58" fmla="*/ 19 w 145"/>
              <a:gd name="T59" fmla="*/ 1 h 100"/>
              <a:gd name="T60" fmla="*/ 27 w 145"/>
              <a:gd name="T61" fmla="*/ 0 h 100"/>
              <a:gd name="T62" fmla="*/ 76 w 145"/>
              <a:gd name="T6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5" h="100">
                <a:moveTo>
                  <a:pt x="63" y="28"/>
                </a:moveTo>
                <a:lnTo>
                  <a:pt x="63" y="74"/>
                </a:lnTo>
                <a:lnTo>
                  <a:pt x="95" y="51"/>
                </a:lnTo>
                <a:lnTo>
                  <a:pt x="63" y="28"/>
                </a:lnTo>
                <a:close/>
                <a:moveTo>
                  <a:pt x="76" y="0"/>
                </a:moveTo>
                <a:lnTo>
                  <a:pt x="124" y="0"/>
                </a:lnTo>
                <a:lnTo>
                  <a:pt x="129" y="1"/>
                </a:lnTo>
                <a:lnTo>
                  <a:pt x="137" y="3"/>
                </a:lnTo>
                <a:lnTo>
                  <a:pt x="141" y="7"/>
                </a:lnTo>
                <a:lnTo>
                  <a:pt x="145" y="13"/>
                </a:lnTo>
                <a:lnTo>
                  <a:pt x="145" y="20"/>
                </a:lnTo>
                <a:lnTo>
                  <a:pt x="145" y="81"/>
                </a:lnTo>
                <a:lnTo>
                  <a:pt x="145" y="87"/>
                </a:lnTo>
                <a:lnTo>
                  <a:pt x="141" y="93"/>
                </a:lnTo>
                <a:lnTo>
                  <a:pt x="137" y="96"/>
                </a:lnTo>
                <a:lnTo>
                  <a:pt x="129" y="100"/>
                </a:lnTo>
                <a:lnTo>
                  <a:pt x="124" y="100"/>
                </a:lnTo>
                <a:lnTo>
                  <a:pt x="27" y="100"/>
                </a:lnTo>
                <a:lnTo>
                  <a:pt x="19" y="100"/>
                </a:lnTo>
                <a:lnTo>
                  <a:pt x="13" y="98"/>
                </a:lnTo>
                <a:lnTo>
                  <a:pt x="8" y="95"/>
                </a:lnTo>
                <a:lnTo>
                  <a:pt x="4" y="91"/>
                </a:lnTo>
                <a:lnTo>
                  <a:pt x="0" y="87"/>
                </a:lnTo>
                <a:lnTo>
                  <a:pt x="0" y="81"/>
                </a:lnTo>
                <a:lnTo>
                  <a:pt x="0" y="20"/>
                </a:lnTo>
                <a:lnTo>
                  <a:pt x="0" y="15"/>
                </a:lnTo>
                <a:lnTo>
                  <a:pt x="4" y="9"/>
                </a:lnTo>
                <a:lnTo>
                  <a:pt x="8" y="5"/>
                </a:lnTo>
                <a:lnTo>
                  <a:pt x="13" y="3"/>
                </a:lnTo>
                <a:lnTo>
                  <a:pt x="19" y="1"/>
                </a:lnTo>
                <a:lnTo>
                  <a:pt x="27" y="0"/>
                </a:lnTo>
                <a:lnTo>
                  <a:pt x="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6" name="Freeform 804"/>
          <p:cNvSpPr>
            <a:spLocks/>
          </p:cNvSpPr>
          <p:nvPr/>
        </p:nvSpPr>
        <p:spPr bwMode="auto">
          <a:xfrm>
            <a:off x="10273436" y="4340120"/>
            <a:ext cx="159942" cy="139950"/>
          </a:xfrm>
          <a:custGeom>
            <a:avLst/>
            <a:gdLst>
              <a:gd name="T0" fmla="*/ 117 w 144"/>
              <a:gd name="T1" fmla="*/ 0 h 128"/>
              <a:gd name="T2" fmla="*/ 129 w 144"/>
              <a:gd name="T3" fmla="*/ 2 h 128"/>
              <a:gd name="T4" fmla="*/ 138 w 144"/>
              <a:gd name="T5" fmla="*/ 8 h 128"/>
              <a:gd name="T6" fmla="*/ 144 w 144"/>
              <a:gd name="T7" fmla="*/ 21 h 128"/>
              <a:gd name="T8" fmla="*/ 144 w 144"/>
              <a:gd name="T9" fmla="*/ 36 h 128"/>
              <a:gd name="T10" fmla="*/ 138 w 144"/>
              <a:gd name="T11" fmla="*/ 52 h 128"/>
              <a:gd name="T12" fmla="*/ 133 w 144"/>
              <a:gd name="T13" fmla="*/ 63 h 128"/>
              <a:gd name="T14" fmla="*/ 127 w 144"/>
              <a:gd name="T15" fmla="*/ 72 h 128"/>
              <a:gd name="T16" fmla="*/ 125 w 144"/>
              <a:gd name="T17" fmla="*/ 76 h 128"/>
              <a:gd name="T18" fmla="*/ 110 w 144"/>
              <a:gd name="T19" fmla="*/ 95 h 128"/>
              <a:gd name="T20" fmla="*/ 93 w 144"/>
              <a:gd name="T21" fmla="*/ 112 h 128"/>
              <a:gd name="T22" fmla="*/ 83 w 144"/>
              <a:gd name="T23" fmla="*/ 120 h 128"/>
              <a:gd name="T24" fmla="*/ 72 w 144"/>
              <a:gd name="T25" fmla="*/ 126 h 128"/>
              <a:gd name="T26" fmla="*/ 60 w 144"/>
              <a:gd name="T27" fmla="*/ 128 h 128"/>
              <a:gd name="T28" fmla="*/ 51 w 144"/>
              <a:gd name="T29" fmla="*/ 122 h 128"/>
              <a:gd name="T30" fmla="*/ 43 w 144"/>
              <a:gd name="T31" fmla="*/ 110 h 128"/>
              <a:gd name="T32" fmla="*/ 38 w 144"/>
              <a:gd name="T33" fmla="*/ 95 h 128"/>
              <a:gd name="T34" fmla="*/ 34 w 144"/>
              <a:gd name="T35" fmla="*/ 78 h 128"/>
              <a:gd name="T36" fmla="*/ 30 w 144"/>
              <a:gd name="T37" fmla="*/ 61 h 128"/>
              <a:gd name="T38" fmla="*/ 26 w 144"/>
              <a:gd name="T39" fmla="*/ 46 h 128"/>
              <a:gd name="T40" fmla="*/ 19 w 144"/>
              <a:gd name="T41" fmla="*/ 36 h 128"/>
              <a:gd name="T42" fmla="*/ 15 w 144"/>
              <a:gd name="T43" fmla="*/ 36 h 128"/>
              <a:gd name="T44" fmla="*/ 11 w 144"/>
              <a:gd name="T45" fmla="*/ 38 h 128"/>
              <a:gd name="T46" fmla="*/ 9 w 144"/>
              <a:gd name="T47" fmla="*/ 40 h 128"/>
              <a:gd name="T48" fmla="*/ 5 w 144"/>
              <a:gd name="T49" fmla="*/ 42 h 128"/>
              <a:gd name="T50" fmla="*/ 3 w 144"/>
              <a:gd name="T51" fmla="*/ 42 h 128"/>
              <a:gd name="T52" fmla="*/ 2 w 144"/>
              <a:gd name="T53" fmla="*/ 40 h 128"/>
              <a:gd name="T54" fmla="*/ 0 w 144"/>
              <a:gd name="T55" fmla="*/ 36 h 128"/>
              <a:gd name="T56" fmla="*/ 0 w 144"/>
              <a:gd name="T57" fmla="*/ 33 h 128"/>
              <a:gd name="T58" fmla="*/ 2 w 144"/>
              <a:gd name="T59" fmla="*/ 31 h 128"/>
              <a:gd name="T60" fmla="*/ 3 w 144"/>
              <a:gd name="T61" fmla="*/ 27 h 128"/>
              <a:gd name="T62" fmla="*/ 7 w 144"/>
              <a:gd name="T63" fmla="*/ 23 h 128"/>
              <a:gd name="T64" fmla="*/ 13 w 144"/>
              <a:gd name="T65" fmla="*/ 19 h 128"/>
              <a:gd name="T66" fmla="*/ 15 w 144"/>
              <a:gd name="T67" fmla="*/ 15 h 128"/>
              <a:gd name="T68" fmla="*/ 26 w 144"/>
              <a:gd name="T69" fmla="*/ 8 h 128"/>
              <a:gd name="T70" fmla="*/ 36 w 144"/>
              <a:gd name="T71" fmla="*/ 2 h 128"/>
              <a:gd name="T72" fmla="*/ 49 w 144"/>
              <a:gd name="T73" fmla="*/ 2 h 128"/>
              <a:gd name="T74" fmla="*/ 57 w 144"/>
              <a:gd name="T75" fmla="*/ 10 h 128"/>
              <a:gd name="T76" fmla="*/ 62 w 144"/>
              <a:gd name="T77" fmla="*/ 23 h 128"/>
              <a:gd name="T78" fmla="*/ 64 w 144"/>
              <a:gd name="T79" fmla="*/ 40 h 128"/>
              <a:gd name="T80" fmla="*/ 66 w 144"/>
              <a:gd name="T81" fmla="*/ 57 h 128"/>
              <a:gd name="T82" fmla="*/ 70 w 144"/>
              <a:gd name="T83" fmla="*/ 72 h 128"/>
              <a:gd name="T84" fmla="*/ 78 w 144"/>
              <a:gd name="T85" fmla="*/ 82 h 128"/>
              <a:gd name="T86" fmla="*/ 91 w 144"/>
              <a:gd name="T87" fmla="*/ 71 h 128"/>
              <a:gd name="T88" fmla="*/ 98 w 144"/>
              <a:gd name="T89" fmla="*/ 55 h 128"/>
              <a:gd name="T90" fmla="*/ 100 w 144"/>
              <a:gd name="T91" fmla="*/ 36 h 128"/>
              <a:gd name="T92" fmla="*/ 98 w 144"/>
              <a:gd name="T93" fmla="*/ 34 h 128"/>
              <a:gd name="T94" fmla="*/ 97 w 144"/>
              <a:gd name="T95" fmla="*/ 33 h 128"/>
              <a:gd name="T96" fmla="*/ 93 w 144"/>
              <a:gd name="T97" fmla="*/ 33 h 128"/>
              <a:gd name="T98" fmla="*/ 89 w 144"/>
              <a:gd name="T99" fmla="*/ 33 h 128"/>
              <a:gd name="T100" fmla="*/ 85 w 144"/>
              <a:gd name="T101" fmla="*/ 33 h 128"/>
              <a:gd name="T102" fmla="*/ 81 w 144"/>
              <a:gd name="T103" fmla="*/ 34 h 128"/>
              <a:gd name="T104" fmla="*/ 85 w 144"/>
              <a:gd name="T105" fmla="*/ 21 h 128"/>
              <a:gd name="T106" fmla="*/ 93 w 144"/>
              <a:gd name="T107" fmla="*/ 12 h 128"/>
              <a:gd name="T108" fmla="*/ 104 w 144"/>
              <a:gd name="T109" fmla="*/ 4 h 128"/>
              <a:gd name="T110" fmla="*/ 117 w 144"/>
              <a:gd name="T1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28">
                <a:moveTo>
                  <a:pt x="117" y="0"/>
                </a:moveTo>
                <a:lnTo>
                  <a:pt x="129" y="2"/>
                </a:lnTo>
                <a:lnTo>
                  <a:pt x="138" y="8"/>
                </a:lnTo>
                <a:lnTo>
                  <a:pt x="144" y="21"/>
                </a:lnTo>
                <a:lnTo>
                  <a:pt x="144" y="36"/>
                </a:lnTo>
                <a:lnTo>
                  <a:pt x="138" y="52"/>
                </a:lnTo>
                <a:lnTo>
                  <a:pt x="133" y="63"/>
                </a:lnTo>
                <a:lnTo>
                  <a:pt x="127" y="72"/>
                </a:lnTo>
                <a:lnTo>
                  <a:pt x="125" y="76"/>
                </a:lnTo>
                <a:lnTo>
                  <a:pt x="110" y="95"/>
                </a:lnTo>
                <a:lnTo>
                  <a:pt x="93" y="112"/>
                </a:lnTo>
                <a:lnTo>
                  <a:pt x="83" y="120"/>
                </a:lnTo>
                <a:lnTo>
                  <a:pt x="72" y="126"/>
                </a:lnTo>
                <a:lnTo>
                  <a:pt x="60" y="128"/>
                </a:lnTo>
                <a:lnTo>
                  <a:pt x="51" y="122"/>
                </a:lnTo>
                <a:lnTo>
                  <a:pt x="43" y="110"/>
                </a:lnTo>
                <a:lnTo>
                  <a:pt x="38" y="95"/>
                </a:lnTo>
                <a:lnTo>
                  <a:pt x="34" y="78"/>
                </a:lnTo>
                <a:lnTo>
                  <a:pt x="30" y="61"/>
                </a:lnTo>
                <a:lnTo>
                  <a:pt x="26" y="46"/>
                </a:lnTo>
                <a:lnTo>
                  <a:pt x="19" y="36"/>
                </a:lnTo>
                <a:lnTo>
                  <a:pt x="15" y="36"/>
                </a:lnTo>
                <a:lnTo>
                  <a:pt x="11" y="38"/>
                </a:lnTo>
                <a:lnTo>
                  <a:pt x="9" y="40"/>
                </a:lnTo>
                <a:lnTo>
                  <a:pt x="5" y="42"/>
                </a:lnTo>
                <a:lnTo>
                  <a:pt x="3" y="42"/>
                </a:lnTo>
                <a:lnTo>
                  <a:pt x="2" y="40"/>
                </a:lnTo>
                <a:lnTo>
                  <a:pt x="0" y="36"/>
                </a:lnTo>
                <a:lnTo>
                  <a:pt x="0" y="33"/>
                </a:lnTo>
                <a:lnTo>
                  <a:pt x="2" y="31"/>
                </a:lnTo>
                <a:lnTo>
                  <a:pt x="3" y="27"/>
                </a:lnTo>
                <a:lnTo>
                  <a:pt x="7" y="23"/>
                </a:lnTo>
                <a:lnTo>
                  <a:pt x="13" y="19"/>
                </a:lnTo>
                <a:lnTo>
                  <a:pt x="15" y="15"/>
                </a:lnTo>
                <a:lnTo>
                  <a:pt x="26" y="8"/>
                </a:lnTo>
                <a:lnTo>
                  <a:pt x="36" y="2"/>
                </a:lnTo>
                <a:lnTo>
                  <a:pt x="49" y="2"/>
                </a:lnTo>
                <a:lnTo>
                  <a:pt x="57" y="10"/>
                </a:lnTo>
                <a:lnTo>
                  <a:pt x="62" y="23"/>
                </a:lnTo>
                <a:lnTo>
                  <a:pt x="64" y="40"/>
                </a:lnTo>
                <a:lnTo>
                  <a:pt x="66" y="57"/>
                </a:lnTo>
                <a:lnTo>
                  <a:pt x="70" y="72"/>
                </a:lnTo>
                <a:lnTo>
                  <a:pt x="78" y="82"/>
                </a:lnTo>
                <a:lnTo>
                  <a:pt x="91" y="71"/>
                </a:lnTo>
                <a:lnTo>
                  <a:pt x="98" y="55"/>
                </a:lnTo>
                <a:lnTo>
                  <a:pt x="100" y="36"/>
                </a:lnTo>
                <a:lnTo>
                  <a:pt x="98" y="34"/>
                </a:lnTo>
                <a:lnTo>
                  <a:pt x="97" y="33"/>
                </a:lnTo>
                <a:lnTo>
                  <a:pt x="93" y="33"/>
                </a:lnTo>
                <a:lnTo>
                  <a:pt x="89" y="33"/>
                </a:lnTo>
                <a:lnTo>
                  <a:pt x="85" y="33"/>
                </a:lnTo>
                <a:lnTo>
                  <a:pt x="81" y="34"/>
                </a:lnTo>
                <a:lnTo>
                  <a:pt x="85" y="21"/>
                </a:lnTo>
                <a:lnTo>
                  <a:pt x="93" y="12"/>
                </a:lnTo>
                <a:lnTo>
                  <a:pt x="104" y="4"/>
                </a:lnTo>
                <a:lnTo>
                  <a:pt x="11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7" name="Freeform 805"/>
          <p:cNvSpPr>
            <a:spLocks noEditPoints="1"/>
          </p:cNvSpPr>
          <p:nvPr/>
        </p:nvSpPr>
        <p:spPr bwMode="auto">
          <a:xfrm>
            <a:off x="9989094" y="4342342"/>
            <a:ext cx="162165" cy="137728"/>
          </a:xfrm>
          <a:custGeom>
            <a:avLst/>
            <a:gdLst>
              <a:gd name="T0" fmla="*/ 34 w 146"/>
              <a:gd name="T1" fmla="*/ 80 h 126"/>
              <a:gd name="T2" fmla="*/ 21 w 146"/>
              <a:gd name="T3" fmla="*/ 86 h 126"/>
              <a:gd name="T4" fmla="*/ 15 w 146"/>
              <a:gd name="T5" fmla="*/ 99 h 126"/>
              <a:gd name="T6" fmla="*/ 19 w 146"/>
              <a:gd name="T7" fmla="*/ 110 h 126"/>
              <a:gd name="T8" fmla="*/ 32 w 146"/>
              <a:gd name="T9" fmla="*/ 116 h 126"/>
              <a:gd name="T10" fmla="*/ 50 w 146"/>
              <a:gd name="T11" fmla="*/ 116 h 126"/>
              <a:gd name="T12" fmla="*/ 63 w 146"/>
              <a:gd name="T13" fmla="*/ 112 h 126"/>
              <a:gd name="T14" fmla="*/ 69 w 146"/>
              <a:gd name="T15" fmla="*/ 105 h 126"/>
              <a:gd name="T16" fmla="*/ 69 w 146"/>
              <a:gd name="T17" fmla="*/ 95 h 126"/>
              <a:gd name="T18" fmla="*/ 63 w 146"/>
              <a:gd name="T19" fmla="*/ 88 h 126"/>
              <a:gd name="T20" fmla="*/ 53 w 146"/>
              <a:gd name="T21" fmla="*/ 80 h 126"/>
              <a:gd name="T22" fmla="*/ 44 w 146"/>
              <a:gd name="T23" fmla="*/ 78 h 126"/>
              <a:gd name="T24" fmla="*/ 32 w 146"/>
              <a:gd name="T25" fmla="*/ 8 h 126"/>
              <a:gd name="T26" fmla="*/ 25 w 146"/>
              <a:gd name="T27" fmla="*/ 17 h 126"/>
              <a:gd name="T28" fmla="*/ 23 w 146"/>
              <a:gd name="T29" fmla="*/ 31 h 126"/>
              <a:gd name="T30" fmla="*/ 29 w 146"/>
              <a:gd name="T31" fmla="*/ 44 h 126"/>
              <a:gd name="T32" fmla="*/ 38 w 146"/>
              <a:gd name="T33" fmla="*/ 51 h 126"/>
              <a:gd name="T34" fmla="*/ 50 w 146"/>
              <a:gd name="T35" fmla="*/ 53 h 126"/>
              <a:gd name="T36" fmla="*/ 57 w 146"/>
              <a:gd name="T37" fmla="*/ 44 h 126"/>
              <a:gd name="T38" fmla="*/ 59 w 146"/>
              <a:gd name="T39" fmla="*/ 31 h 126"/>
              <a:gd name="T40" fmla="*/ 53 w 146"/>
              <a:gd name="T41" fmla="*/ 17 h 126"/>
              <a:gd name="T42" fmla="*/ 44 w 146"/>
              <a:gd name="T43" fmla="*/ 10 h 126"/>
              <a:gd name="T44" fmla="*/ 114 w 146"/>
              <a:gd name="T45" fmla="*/ 0 h 126"/>
              <a:gd name="T46" fmla="*/ 124 w 146"/>
              <a:gd name="T47" fmla="*/ 23 h 126"/>
              <a:gd name="T48" fmla="*/ 146 w 146"/>
              <a:gd name="T49" fmla="*/ 32 h 126"/>
              <a:gd name="T50" fmla="*/ 124 w 146"/>
              <a:gd name="T51" fmla="*/ 55 h 126"/>
              <a:gd name="T52" fmla="*/ 114 w 146"/>
              <a:gd name="T53" fmla="*/ 32 h 126"/>
              <a:gd name="T54" fmla="*/ 91 w 146"/>
              <a:gd name="T55" fmla="*/ 23 h 126"/>
              <a:gd name="T56" fmla="*/ 114 w 146"/>
              <a:gd name="T57" fmla="*/ 0 h 126"/>
              <a:gd name="T58" fmla="*/ 82 w 146"/>
              <a:gd name="T59" fmla="*/ 0 h 126"/>
              <a:gd name="T60" fmla="*/ 61 w 146"/>
              <a:gd name="T61" fmla="*/ 10 h 126"/>
              <a:gd name="T62" fmla="*/ 70 w 146"/>
              <a:gd name="T63" fmla="*/ 19 h 126"/>
              <a:gd name="T64" fmla="*/ 74 w 146"/>
              <a:gd name="T65" fmla="*/ 31 h 126"/>
              <a:gd name="T66" fmla="*/ 70 w 146"/>
              <a:gd name="T67" fmla="*/ 42 h 126"/>
              <a:gd name="T68" fmla="*/ 63 w 146"/>
              <a:gd name="T69" fmla="*/ 50 h 126"/>
              <a:gd name="T70" fmla="*/ 55 w 146"/>
              <a:gd name="T71" fmla="*/ 55 h 126"/>
              <a:gd name="T72" fmla="*/ 55 w 146"/>
              <a:gd name="T73" fmla="*/ 61 h 126"/>
              <a:gd name="T74" fmla="*/ 59 w 146"/>
              <a:gd name="T75" fmla="*/ 67 h 126"/>
              <a:gd name="T76" fmla="*/ 65 w 146"/>
              <a:gd name="T77" fmla="*/ 72 h 126"/>
              <a:gd name="T78" fmla="*/ 76 w 146"/>
              <a:gd name="T79" fmla="*/ 84 h 126"/>
              <a:gd name="T80" fmla="*/ 78 w 146"/>
              <a:gd name="T81" fmla="*/ 97 h 126"/>
              <a:gd name="T82" fmla="*/ 69 w 146"/>
              <a:gd name="T83" fmla="*/ 116 h 126"/>
              <a:gd name="T84" fmla="*/ 40 w 146"/>
              <a:gd name="T85" fmla="*/ 126 h 126"/>
              <a:gd name="T86" fmla="*/ 6 w 146"/>
              <a:gd name="T87" fmla="*/ 114 h 126"/>
              <a:gd name="T88" fmla="*/ 6 w 146"/>
              <a:gd name="T89" fmla="*/ 89 h 126"/>
              <a:gd name="T90" fmla="*/ 38 w 146"/>
              <a:gd name="T91" fmla="*/ 74 h 126"/>
              <a:gd name="T92" fmla="*/ 44 w 146"/>
              <a:gd name="T93" fmla="*/ 72 h 126"/>
              <a:gd name="T94" fmla="*/ 40 w 146"/>
              <a:gd name="T95" fmla="*/ 65 h 126"/>
              <a:gd name="T96" fmla="*/ 42 w 146"/>
              <a:gd name="T97" fmla="*/ 57 h 126"/>
              <a:gd name="T98" fmla="*/ 31 w 146"/>
              <a:gd name="T99" fmla="*/ 55 h 126"/>
              <a:gd name="T100" fmla="*/ 17 w 146"/>
              <a:gd name="T101" fmla="*/ 50 h 126"/>
              <a:gd name="T102" fmla="*/ 10 w 146"/>
              <a:gd name="T103" fmla="*/ 36 h 126"/>
              <a:gd name="T104" fmla="*/ 13 w 146"/>
              <a:gd name="T105" fmla="*/ 15 h 126"/>
              <a:gd name="T106" fmla="*/ 44 w 146"/>
              <a:gd name="T10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26">
                <a:moveTo>
                  <a:pt x="44" y="78"/>
                </a:moveTo>
                <a:lnTo>
                  <a:pt x="34" y="80"/>
                </a:lnTo>
                <a:lnTo>
                  <a:pt x="27" y="82"/>
                </a:lnTo>
                <a:lnTo>
                  <a:pt x="21" y="86"/>
                </a:lnTo>
                <a:lnTo>
                  <a:pt x="17" y="91"/>
                </a:lnTo>
                <a:lnTo>
                  <a:pt x="15" y="99"/>
                </a:lnTo>
                <a:lnTo>
                  <a:pt x="15" y="105"/>
                </a:lnTo>
                <a:lnTo>
                  <a:pt x="19" y="110"/>
                </a:lnTo>
                <a:lnTo>
                  <a:pt x="25" y="114"/>
                </a:lnTo>
                <a:lnTo>
                  <a:pt x="32" y="116"/>
                </a:lnTo>
                <a:lnTo>
                  <a:pt x="40" y="118"/>
                </a:lnTo>
                <a:lnTo>
                  <a:pt x="50" y="116"/>
                </a:lnTo>
                <a:lnTo>
                  <a:pt x="57" y="114"/>
                </a:lnTo>
                <a:lnTo>
                  <a:pt x="63" y="112"/>
                </a:lnTo>
                <a:lnTo>
                  <a:pt x="67" y="108"/>
                </a:lnTo>
                <a:lnTo>
                  <a:pt x="69" y="105"/>
                </a:lnTo>
                <a:lnTo>
                  <a:pt x="69" y="99"/>
                </a:lnTo>
                <a:lnTo>
                  <a:pt x="69" y="95"/>
                </a:lnTo>
                <a:lnTo>
                  <a:pt x="67" y="91"/>
                </a:lnTo>
                <a:lnTo>
                  <a:pt x="63" y="88"/>
                </a:lnTo>
                <a:lnTo>
                  <a:pt x="57" y="84"/>
                </a:lnTo>
                <a:lnTo>
                  <a:pt x="53" y="80"/>
                </a:lnTo>
                <a:lnTo>
                  <a:pt x="48" y="78"/>
                </a:lnTo>
                <a:lnTo>
                  <a:pt x="44" y="78"/>
                </a:lnTo>
                <a:close/>
                <a:moveTo>
                  <a:pt x="38" y="8"/>
                </a:moveTo>
                <a:lnTo>
                  <a:pt x="32" y="8"/>
                </a:lnTo>
                <a:lnTo>
                  <a:pt x="29" y="12"/>
                </a:lnTo>
                <a:lnTo>
                  <a:pt x="25" y="17"/>
                </a:lnTo>
                <a:lnTo>
                  <a:pt x="23" y="23"/>
                </a:lnTo>
                <a:lnTo>
                  <a:pt x="23" y="31"/>
                </a:lnTo>
                <a:lnTo>
                  <a:pt x="25" y="38"/>
                </a:lnTo>
                <a:lnTo>
                  <a:pt x="29" y="44"/>
                </a:lnTo>
                <a:lnTo>
                  <a:pt x="32" y="50"/>
                </a:lnTo>
                <a:lnTo>
                  <a:pt x="38" y="51"/>
                </a:lnTo>
                <a:lnTo>
                  <a:pt x="44" y="53"/>
                </a:lnTo>
                <a:lnTo>
                  <a:pt x="50" y="53"/>
                </a:lnTo>
                <a:lnTo>
                  <a:pt x="55" y="50"/>
                </a:lnTo>
                <a:lnTo>
                  <a:pt x="57" y="44"/>
                </a:lnTo>
                <a:lnTo>
                  <a:pt x="59" y="38"/>
                </a:lnTo>
                <a:lnTo>
                  <a:pt x="59" y="31"/>
                </a:lnTo>
                <a:lnTo>
                  <a:pt x="57" y="23"/>
                </a:lnTo>
                <a:lnTo>
                  <a:pt x="53" y="17"/>
                </a:lnTo>
                <a:lnTo>
                  <a:pt x="50" y="12"/>
                </a:lnTo>
                <a:lnTo>
                  <a:pt x="44" y="10"/>
                </a:lnTo>
                <a:lnTo>
                  <a:pt x="38" y="8"/>
                </a:lnTo>
                <a:close/>
                <a:moveTo>
                  <a:pt x="114" y="0"/>
                </a:moveTo>
                <a:lnTo>
                  <a:pt x="124" y="0"/>
                </a:lnTo>
                <a:lnTo>
                  <a:pt x="124" y="23"/>
                </a:lnTo>
                <a:lnTo>
                  <a:pt x="146" y="23"/>
                </a:lnTo>
                <a:lnTo>
                  <a:pt x="146" y="32"/>
                </a:lnTo>
                <a:lnTo>
                  <a:pt x="124" y="32"/>
                </a:lnTo>
                <a:lnTo>
                  <a:pt x="124" y="55"/>
                </a:lnTo>
                <a:lnTo>
                  <a:pt x="114" y="55"/>
                </a:lnTo>
                <a:lnTo>
                  <a:pt x="114" y="32"/>
                </a:lnTo>
                <a:lnTo>
                  <a:pt x="91" y="32"/>
                </a:lnTo>
                <a:lnTo>
                  <a:pt x="91" y="23"/>
                </a:lnTo>
                <a:lnTo>
                  <a:pt x="114" y="23"/>
                </a:lnTo>
                <a:lnTo>
                  <a:pt x="114" y="0"/>
                </a:lnTo>
                <a:close/>
                <a:moveTo>
                  <a:pt x="44" y="0"/>
                </a:moveTo>
                <a:lnTo>
                  <a:pt x="82" y="0"/>
                </a:lnTo>
                <a:lnTo>
                  <a:pt x="72" y="10"/>
                </a:lnTo>
                <a:lnTo>
                  <a:pt x="61" y="10"/>
                </a:lnTo>
                <a:lnTo>
                  <a:pt x="67" y="13"/>
                </a:lnTo>
                <a:lnTo>
                  <a:pt x="70" y="19"/>
                </a:lnTo>
                <a:lnTo>
                  <a:pt x="72" y="25"/>
                </a:lnTo>
                <a:lnTo>
                  <a:pt x="74" y="31"/>
                </a:lnTo>
                <a:lnTo>
                  <a:pt x="72" y="36"/>
                </a:lnTo>
                <a:lnTo>
                  <a:pt x="70" y="42"/>
                </a:lnTo>
                <a:lnTo>
                  <a:pt x="67" y="46"/>
                </a:lnTo>
                <a:lnTo>
                  <a:pt x="63" y="50"/>
                </a:lnTo>
                <a:lnTo>
                  <a:pt x="59" y="53"/>
                </a:lnTo>
                <a:lnTo>
                  <a:pt x="55" y="55"/>
                </a:lnTo>
                <a:lnTo>
                  <a:pt x="55" y="57"/>
                </a:lnTo>
                <a:lnTo>
                  <a:pt x="55" y="61"/>
                </a:lnTo>
                <a:lnTo>
                  <a:pt x="55" y="63"/>
                </a:lnTo>
                <a:lnTo>
                  <a:pt x="59" y="67"/>
                </a:lnTo>
                <a:lnTo>
                  <a:pt x="61" y="70"/>
                </a:lnTo>
                <a:lnTo>
                  <a:pt x="65" y="72"/>
                </a:lnTo>
                <a:lnTo>
                  <a:pt x="70" y="78"/>
                </a:lnTo>
                <a:lnTo>
                  <a:pt x="76" y="84"/>
                </a:lnTo>
                <a:lnTo>
                  <a:pt x="78" y="89"/>
                </a:lnTo>
                <a:lnTo>
                  <a:pt x="78" y="97"/>
                </a:lnTo>
                <a:lnTo>
                  <a:pt x="76" y="107"/>
                </a:lnTo>
                <a:lnTo>
                  <a:pt x="69" y="116"/>
                </a:lnTo>
                <a:lnTo>
                  <a:pt x="57" y="124"/>
                </a:lnTo>
                <a:lnTo>
                  <a:pt x="40" y="126"/>
                </a:lnTo>
                <a:lnTo>
                  <a:pt x="21" y="124"/>
                </a:lnTo>
                <a:lnTo>
                  <a:pt x="6" y="114"/>
                </a:lnTo>
                <a:lnTo>
                  <a:pt x="0" y="103"/>
                </a:lnTo>
                <a:lnTo>
                  <a:pt x="6" y="89"/>
                </a:lnTo>
                <a:lnTo>
                  <a:pt x="19" y="78"/>
                </a:lnTo>
                <a:lnTo>
                  <a:pt x="38" y="74"/>
                </a:lnTo>
                <a:lnTo>
                  <a:pt x="46" y="74"/>
                </a:lnTo>
                <a:lnTo>
                  <a:pt x="44" y="72"/>
                </a:lnTo>
                <a:lnTo>
                  <a:pt x="42" y="69"/>
                </a:lnTo>
                <a:lnTo>
                  <a:pt x="40" y="65"/>
                </a:lnTo>
                <a:lnTo>
                  <a:pt x="40" y="61"/>
                </a:lnTo>
                <a:lnTo>
                  <a:pt x="42" y="57"/>
                </a:lnTo>
                <a:lnTo>
                  <a:pt x="38" y="57"/>
                </a:lnTo>
                <a:lnTo>
                  <a:pt x="31" y="55"/>
                </a:lnTo>
                <a:lnTo>
                  <a:pt x="23" y="53"/>
                </a:lnTo>
                <a:lnTo>
                  <a:pt x="17" y="50"/>
                </a:lnTo>
                <a:lnTo>
                  <a:pt x="13" y="44"/>
                </a:lnTo>
                <a:lnTo>
                  <a:pt x="10" y="36"/>
                </a:lnTo>
                <a:lnTo>
                  <a:pt x="10" y="29"/>
                </a:lnTo>
                <a:lnTo>
                  <a:pt x="13" y="15"/>
                </a:lnTo>
                <a:lnTo>
                  <a:pt x="27" y="4"/>
                </a:lnTo>
                <a:lnTo>
                  <a:pt x="4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8" name="Freeform 812"/>
          <p:cNvSpPr>
            <a:spLocks noEditPoints="1"/>
          </p:cNvSpPr>
          <p:nvPr/>
        </p:nvSpPr>
        <p:spPr bwMode="auto">
          <a:xfrm>
            <a:off x="10255416" y="4576936"/>
            <a:ext cx="162165" cy="162165"/>
          </a:xfrm>
          <a:custGeom>
            <a:avLst/>
            <a:gdLst>
              <a:gd name="T0" fmla="*/ 63 w 146"/>
              <a:gd name="T1" fmla="*/ 29 h 147"/>
              <a:gd name="T2" fmla="*/ 57 w 146"/>
              <a:gd name="T3" fmla="*/ 29 h 147"/>
              <a:gd name="T4" fmla="*/ 51 w 146"/>
              <a:gd name="T5" fmla="*/ 31 h 147"/>
              <a:gd name="T6" fmla="*/ 45 w 146"/>
              <a:gd name="T7" fmla="*/ 31 h 147"/>
              <a:gd name="T8" fmla="*/ 42 w 146"/>
              <a:gd name="T9" fmla="*/ 35 h 147"/>
              <a:gd name="T10" fmla="*/ 38 w 146"/>
              <a:gd name="T11" fmla="*/ 38 h 147"/>
              <a:gd name="T12" fmla="*/ 36 w 146"/>
              <a:gd name="T13" fmla="*/ 40 h 147"/>
              <a:gd name="T14" fmla="*/ 34 w 146"/>
              <a:gd name="T15" fmla="*/ 44 h 147"/>
              <a:gd name="T16" fmla="*/ 34 w 146"/>
              <a:gd name="T17" fmla="*/ 50 h 147"/>
              <a:gd name="T18" fmla="*/ 34 w 146"/>
              <a:gd name="T19" fmla="*/ 55 h 147"/>
              <a:gd name="T20" fmla="*/ 34 w 146"/>
              <a:gd name="T21" fmla="*/ 61 h 147"/>
              <a:gd name="T22" fmla="*/ 23 w 146"/>
              <a:gd name="T23" fmla="*/ 61 h 147"/>
              <a:gd name="T24" fmla="*/ 23 w 146"/>
              <a:gd name="T25" fmla="*/ 78 h 147"/>
              <a:gd name="T26" fmla="*/ 34 w 146"/>
              <a:gd name="T27" fmla="*/ 78 h 147"/>
              <a:gd name="T28" fmla="*/ 34 w 146"/>
              <a:gd name="T29" fmla="*/ 135 h 147"/>
              <a:gd name="T30" fmla="*/ 57 w 146"/>
              <a:gd name="T31" fmla="*/ 135 h 147"/>
              <a:gd name="T32" fmla="*/ 57 w 146"/>
              <a:gd name="T33" fmla="*/ 78 h 147"/>
              <a:gd name="T34" fmla="*/ 72 w 146"/>
              <a:gd name="T35" fmla="*/ 78 h 147"/>
              <a:gd name="T36" fmla="*/ 76 w 146"/>
              <a:gd name="T37" fmla="*/ 61 h 147"/>
              <a:gd name="T38" fmla="*/ 57 w 146"/>
              <a:gd name="T39" fmla="*/ 61 h 147"/>
              <a:gd name="T40" fmla="*/ 57 w 146"/>
              <a:gd name="T41" fmla="*/ 55 h 147"/>
              <a:gd name="T42" fmla="*/ 57 w 146"/>
              <a:gd name="T43" fmla="*/ 50 h 147"/>
              <a:gd name="T44" fmla="*/ 59 w 146"/>
              <a:gd name="T45" fmla="*/ 48 h 147"/>
              <a:gd name="T46" fmla="*/ 63 w 146"/>
              <a:gd name="T47" fmla="*/ 46 h 147"/>
              <a:gd name="T48" fmla="*/ 68 w 146"/>
              <a:gd name="T49" fmla="*/ 44 h 147"/>
              <a:gd name="T50" fmla="*/ 72 w 146"/>
              <a:gd name="T51" fmla="*/ 46 h 147"/>
              <a:gd name="T52" fmla="*/ 78 w 146"/>
              <a:gd name="T53" fmla="*/ 48 h 147"/>
              <a:gd name="T54" fmla="*/ 82 w 146"/>
              <a:gd name="T55" fmla="*/ 33 h 147"/>
              <a:gd name="T56" fmla="*/ 76 w 146"/>
              <a:gd name="T57" fmla="*/ 31 h 147"/>
              <a:gd name="T58" fmla="*/ 70 w 146"/>
              <a:gd name="T59" fmla="*/ 29 h 147"/>
              <a:gd name="T60" fmla="*/ 63 w 146"/>
              <a:gd name="T61" fmla="*/ 29 h 147"/>
              <a:gd name="T62" fmla="*/ 11 w 146"/>
              <a:gd name="T63" fmla="*/ 0 h 147"/>
              <a:gd name="T64" fmla="*/ 135 w 146"/>
              <a:gd name="T65" fmla="*/ 0 h 147"/>
              <a:gd name="T66" fmla="*/ 140 w 146"/>
              <a:gd name="T67" fmla="*/ 0 h 147"/>
              <a:gd name="T68" fmla="*/ 142 w 146"/>
              <a:gd name="T69" fmla="*/ 4 h 147"/>
              <a:gd name="T70" fmla="*/ 146 w 146"/>
              <a:gd name="T71" fmla="*/ 8 h 147"/>
              <a:gd name="T72" fmla="*/ 146 w 146"/>
              <a:gd name="T73" fmla="*/ 12 h 147"/>
              <a:gd name="T74" fmla="*/ 146 w 146"/>
              <a:gd name="T75" fmla="*/ 135 h 147"/>
              <a:gd name="T76" fmla="*/ 146 w 146"/>
              <a:gd name="T77" fmla="*/ 139 h 147"/>
              <a:gd name="T78" fmla="*/ 142 w 146"/>
              <a:gd name="T79" fmla="*/ 143 h 147"/>
              <a:gd name="T80" fmla="*/ 140 w 146"/>
              <a:gd name="T81" fmla="*/ 145 h 147"/>
              <a:gd name="T82" fmla="*/ 135 w 146"/>
              <a:gd name="T83" fmla="*/ 147 h 147"/>
              <a:gd name="T84" fmla="*/ 11 w 146"/>
              <a:gd name="T85" fmla="*/ 147 h 147"/>
              <a:gd name="T86" fmla="*/ 7 w 146"/>
              <a:gd name="T87" fmla="*/ 145 h 147"/>
              <a:gd name="T88" fmla="*/ 4 w 146"/>
              <a:gd name="T89" fmla="*/ 143 h 147"/>
              <a:gd name="T90" fmla="*/ 2 w 146"/>
              <a:gd name="T91" fmla="*/ 139 h 147"/>
              <a:gd name="T92" fmla="*/ 0 w 146"/>
              <a:gd name="T93" fmla="*/ 135 h 147"/>
              <a:gd name="T94" fmla="*/ 0 w 146"/>
              <a:gd name="T95" fmla="*/ 12 h 147"/>
              <a:gd name="T96" fmla="*/ 2 w 146"/>
              <a:gd name="T97" fmla="*/ 8 h 147"/>
              <a:gd name="T98" fmla="*/ 4 w 146"/>
              <a:gd name="T99" fmla="*/ 4 h 147"/>
              <a:gd name="T100" fmla="*/ 7 w 146"/>
              <a:gd name="T101" fmla="*/ 0 h 147"/>
              <a:gd name="T102" fmla="*/ 11 w 146"/>
              <a:gd name="T10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6" h="147">
                <a:moveTo>
                  <a:pt x="63" y="29"/>
                </a:moveTo>
                <a:lnTo>
                  <a:pt x="57" y="29"/>
                </a:lnTo>
                <a:lnTo>
                  <a:pt x="51" y="31"/>
                </a:lnTo>
                <a:lnTo>
                  <a:pt x="45" y="31"/>
                </a:lnTo>
                <a:lnTo>
                  <a:pt x="42" y="35"/>
                </a:lnTo>
                <a:lnTo>
                  <a:pt x="38" y="38"/>
                </a:lnTo>
                <a:lnTo>
                  <a:pt x="36" y="40"/>
                </a:lnTo>
                <a:lnTo>
                  <a:pt x="34" y="44"/>
                </a:lnTo>
                <a:lnTo>
                  <a:pt x="34" y="50"/>
                </a:lnTo>
                <a:lnTo>
                  <a:pt x="34" y="55"/>
                </a:lnTo>
                <a:lnTo>
                  <a:pt x="34" y="61"/>
                </a:lnTo>
                <a:lnTo>
                  <a:pt x="23" y="61"/>
                </a:lnTo>
                <a:lnTo>
                  <a:pt x="23" y="78"/>
                </a:lnTo>
                <a:lnTo>
                  <a:pt x="34" y="78"/>
                </a:lnTo>
                <a:lnTo>
                  <a:pt x="34" y="135"/>
                </a:lnTo>
                <a:lnTo>
                  <a:pt x="57" y="135"/>
                </a:lnTo>
                <a:lnTo>
                  <a:pt x="57" y="78"/>
                </a:lnTo>
                <a:lnTo>
                  <a:pt x="72" y="78"/>
                </a:lnTo>
                <a:lnTo>
                  <a:pt x="76" y="61"/>
                </a:lnTo>
                <a:lnTo>
                  <a:pt x="57" y="61"/>
                </a:lnTo>
                <a:lnTo>
                  <a:pt x="57" y="55"/>
                </a:lnTo>
                <a:lnTo>
                  <a:pt x="57" y="50"/>
                </a:lnTo>
                <a:lnTo>
                  <a:pt x="59" y="48"/>
                </a:lnTo>
                <a:lnTo>
                  <a:pt x="63" y="46"/>
                </a:lnTo>
                <a:lnTo>
                  <a:pt x="68" y="44"/>
                </a:lnTo>
                <a:lnTo>
                  <a:pt x="72" y="46"/>
                </a:lnTo>
                <a:lnTo>
                  <a:pt x="78" y="48"/>
                </a:lnTo>
                <a:lnTo>
                  <a:pt x="82" y="33"/>
                </a:lnTo>
                <a:lnTo>
                  <a:pt x="76" y="31"/>
                </a:lnTo>
                <a:lnTo>
                  <a:pt x="70" y="29"/>
                </a:lnTo>
                <a:lnTo>
                  <a:pt x="63" y="29"/>
                </a:lnTo>
                <a:close/>
                <a:moveTo>
                  <a:pt x="11" y="0"/>
                </a:moveTo>
                <a:lnTo>
                  <a:pt x="135" y="0"/>
                </a:lnTo>
                <a:lnTo>
                  <a:pt x="140" y="0"/>
                </a:lnTo>
                <a:lnTo>
                  <a:pt x="142" y="4"/>
                </a:lnTo>
                <a:lnTo>
                  <a:pt x="146" y="8"/>
                </a:lnTo>
                <a:lnTo>
                  <a:pt x="146" y="12"/>
                </a:lnTo>
                <a:lnTo>
                  <a:pt x="146" y="135"/>
                </a:lnTo>
                <a:lnTo>
                  <a:pt x="146" y="139"/>
                </a:lnTo>
                <a:lnTo>
                  <a:pt x="142" y="143"/>
                </a:lnTo>
                <a:lnTo>
                  <a:pt x="140" y="145"/>
                </a:lnTo>
                <a:lnTo>
                  <a:pt x="135" y="147"/>
                </a:lnTo>
                <a:lnTo>
                  <a:pt x="11" y="147"/>
                </a:lnTo>
                <a:lnTo>
                  <a:pt x="7" y="145"/>
                </a:lnTo>
                <a:lnTo>
                  <a:pt x="4" y="143"/>
                </a:lnTo>
                <a:lnTo>
                  <a:pt x="2" y="139"/>
                </a:lnTo>
                <a:lnTo>
                  <a:pt x="0" y="135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7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9" name="Freeform 813"/>
          <p:cNvSpPr>
            <a:spLocks/>
          </p:cNvSpPr>
          <p:nvPr/>
        </p:nvSpPr>
        <p:spPr bwMode="auto">
          <a:xfrm>
            <a:off x="10019945" y="4576936"/>
            <a:ext cx="75528" cy="162165"/>
          </a:xfrm>
          <a:custGeom>
            <a:avLst/>
            <a:gdLst>
              <a:gd name="T0" fmla="*/ 68 w 68"/>
              <a:gd name="T1" fmla="*/ 0 h 147"/>
              <a:gd name="T2" fmla="*/ 68 w 68"/>
              <a:gd name="T3" fmla="*/ 6 h 147"/>
              <a:gd name="T4" fmla="*/ 68 w 68"/>
              <a:gd name="T5" fmla="*/ 12 h 147"/>
              <a:gd name="T6" fmla="*/ 68 w 68"/>
              <a:gd name="T7" fmla="*/ 17 h 147"/>
              <a:gd name="T8" fmla="*/ 68 w 68"/>
              <a:gd name="T9" fmla="*/ 23 h 147"/>
              <a:gd name="T10" fmla="*/ 68 w 68"/>
              <a:gd name="T11" fmla="*/ 23 h 147"/>
              <a:gd name="T12" fmla="*/ 67 w 68"/>
              <a:gd name="T13" fmla="*/ 23 h 147"/>
              <a:gd name="T14" fmla="*/ 63 w 68"/>
              <a:gd name="T15" fmla="*/ 23 h 147"/>
              <a:gd name="T16" fmla="*/ 59 w 68"/>
              <a:gd name="T17" fmla="*/ 23 h 147"/>
              <a:gd name="T18" fmla="*/ 53 w 68"/>
              <a:gd name="T19" fmla="*/ 25 h 147"/>
              <a:gd name="T20" fmla="*/ 49 w 68"/>
              <a:gd name="T21" fmla="*/ 27 h 147"/>
              <a:gd name="T22" fmla="*/ 46 w 68"/>
              <a:gd name="T23" fmla="*/ 29 h 147"/>
              <a:gd name="T24" fmla="*/ 46 w 68"/>
              <a:gd name="T25" fmla="*/ 31 h 147"/>
              <a:gd name="T26" fmla="*/ 46 w 68"/>
              <a:gd name="T27" fmla="*/ 36 h 147"/>
              <a:gd name="T28" fmla="*/ 46 w 68"/>
              <a:gd name="T29" fmla="*/ 40 h 147"/>
              <a:gd name="T30" fmla="*/ 46 w 68"/>
              <a:gd name="T31" fmla="*/ 46 h 147"/>
              <a:gd name="T32" fmla="*/ 46 w 68"/>
              <a:gd name="T33" fmla="*/ 50 h 147"/>
              <a:gd name="T34" fmla="*/ 68 w 68"/>
              <a:gd name="T35" fmla="*/ 50 h 147"/>
              <a:gd name="T36" fmla="*/ 67 w 68"/>
              <a:gd name="T37" fmla="*/ 59 h 147"/>
              <a:gd name="T38" fmla="*/ 65 w 68"/>
              <a:gd name="T39" fmla="*/ 67 h 147"/>
              <a:gd name="T40" fmla="*/ 63 w 68"/>
              <a:gd name="T41" fmla="*/ 73 h 147"/>
              <a:gd name="T42" fmla="*/ 59 w 68"/>
              <a:gd name="T43" fmla="*/ 73 h 147"/>
              <a:gd name="T44" fmla="*/ 53 w 68"/>
              <a:gd name="T45" fmla="*/ 73 h 147"/>
              <a:gd name="T46" fmla="*/ 49 w 68"/>
              <a:gd name="T47" fmla="*/ 73 h 147"/>
              <a:gd name="T48" fmla="*/ 46 w 68"/>
              <a:gd name="T49" fmla="*/ 73 h 147"/>
              <a:gd name="T50" fmla="*/ 46 w 68"/>
              <a:gd name="T51" fmla="*/ 73 h 147"/>
              <a:gd name="T52" fmla="*/ 46 w 68"/>
              <a:gd name="T53" fmla="*/ 147 h 147"/>
              <a:gd name="T54" fmla="*/ 13 w 68"/>
              <a:gd name="T55" fmla="*/ 147 h 147"/>
              <a:gd name="T56" fmla="*/ 13 w 68"/>
              <a:gd name="T57" fmla="*/ 110 h 147"/>
              <a:gd name="T58" fmla="*/ 13 w 68"/>
              <a:gd name="T59" fmla="*/ 74 h 147"/>
              <a:gd name="T60" fmla="*/ 0 w 68"/>
              <a:gd name="T61" fmla="*/ 74 h 147"/>
              <a:gd name="T62" fmla="*/ 0 w 68"/>
              <a:gd name="T63" fmla="*/ 61 h 147"/>
              <a:gd name="T64" fmla="*/ 0 w 68"/>
              <a:gd name="T65" fmla="*/ 50 h 147"/>
              <a:gd name="T66" fmla="*/ 13 w 68"/>
              <a:gd name="T67" fmla="*/ 50 h 147"/>
              <a:gd name="T68" fmla="*/ 13 w 68"/>
              <a:gd name="T69" fmla="*/ 35 h 147"/>
              <a:gd name="T70" fmla="*/ 17 w 68"/>
              <a:gd name="T71" fmla="*/ 19 h 147"/>
              <a:gd name="T72" fmla="*/ 23 w 68"/>
              <a:gd name="T73" fmla="*/ 8 h 147"/>
              <a:gd name="T74" fmla="*/ 32 w 68"/>
              <a:gd name="T75" fmla="*/ 2 h 147"/>
              <a:gd name="T76" fmla="*/ 46 w 68"/>
              <a:gd name="T77" fmla="*/ 0 h 147"/>
              <a:gd name="T78" fmla="*/ 68 w 68"/>
              <a:gd name="T7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147">
                <a:moveTo>
                  <a:pt x="68" y="0"/>
                </a:moveTo>
                <a:lnTo>
                  <a:pt x="68" y="6"/>
                </a:lnTo>
                <a:lnTo>
                  <a:pt x="68" y="12"/>
                </a:lnTo>
                <a:lnTo>
                  <a:pt x="68" y="17"/>
                </a:lnTo>
                <a:lnTo>
                  <a:pt x="68" y="23"/>
                </a:lnTo>
                <a:lnTo>
                  <a:pt x="68" y="23"/>
                </a:lnTo>
                <a:lnTo>
                  <a:pt x="67" y="23"/>
                </a:lnTo>
                <a:lnTo>
                  <a:pt x="63" y="23"/>
                </a:lnTo>
                <a:lnTo>
                  <a:pt x="59" y="23"/>
                </a:lnTo>
                <a:lnTo>
                  <a:pt x="53" y="25"/>
                </a:lnTo>
                <a:lnTo>
                  <a:pt x="49" y="27"/>
                </a:lnTo>
                <a:lnTo>
                  <a:pt x="46" y="29"/>
                </a:lnTo>
                <a:lnTo>
                  <a:pt x="46" y="31"/>
                </a:lnTo>
                <a:lnTo>
                  <a:pt x="46" y="36"/>
                </a:lnTo>
                <a:lnTo>
                  <a:pt x="46" y="40"/>
                </a:lnTo>
                <a:lnTo>
                  <a:pt x="46" y="46"/>
                </a:lnTo>
                <a:lnTo>
                  <a:pt x="46" y="50"/>
                </a:lnTo>
                <a:lnTo>
                  <a:pt x="68" y="50"/>
                </a:lnTo>
                <a:lnTo>
                  <a:pt x="67" y="59"/>
                </a:lnTo>
                <a:lnTo>
                  <a:pt x="65" y="67"/>
                </a:lnTo>
                <a:lnTo>
                  <a:pt x="63" y="73"/>
                </a:lnTo>
                <a:lnTo>
                  <a:pt x="59" y="73"/>
                </a:lnTo>
                <a:lnTo>
                  <a:pt x="53" y="73"/>
                </a:lnTo>
                <a:lnTo>
                  <a:pt x="49" y="73"/>
                </a:lnTo>
                <a:lnTo>
                  <a:pt x="46" y="73"/>
                </a:lnTo>
                <a:lnTo>
                  <a:pt x="46" y="73"/>
                </a:lnTo>
                <a:lnTo>
                  <a:pt x="46" y="147"/>
                </a:lnTo>
                <a:lnTo>
                  <a:pt x="13" y="147"/>
                </a:lnTo>
                <a:lnTo>
                  <a:pt x="13" y="110"/>
                </a:lnTo>
                <a:lnTo>
                  <a:pt x="13" y="74"/>
                </a:lnTo>
                <a:lnTo>
                  <a:pt x="0" y="74"/>
                </a:lnTo>
                <a:lnTo>
                  <a:pt x="0" y="61"/>
                </a:lnTo>
                <a:lnTo>
                  <a:pt x="0" y="50"/>
                </a:lnTo>
                <a:lnTo>
                  <a:pt x="13" y="50"/>
                </a:lnTo>
                <a:lnTo>
                  <a:pt x="13" y="35"/>
                </a:lnTo>
                <a:lnTo>
                  <a:pt x="17" y="19"/>
                </a:lnTo>
                <a:lnTo>
                  <a:pt x="23" y="8"/>
                </a:lnTo>
                <a:lnTo>
                  <a:pt x="32" y="2"/>
                </a:lnTo>
                <a:lnTo>
                  <a:pt x="46" y="0"/>
                </a:lnTo>
                <a:lnTo>
                  <a:pt x="6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0" name="Freeform 814"/>
          <p:cNvSpPr>
            <a:spLocks/>
          </p:cNvSpPr>
          <p:nvPr/>
        </p:nvSpPr>
        <p:spPr bwMode="auto">
          <a:xfrm>
            <a:off x="10837677" y="4046892"/>
            <a:ext cx="164385" cy="162165"/>
          </a:xfrm>
          <a:custGeom>
            <a:avLst/>
            <a:gdLst>
              <a:gd name="T0" fmla="*/ 100 w 146"/>
              <a:gd name="T1" fmla="*/ 6 h 147"/>
              <a:gd name="T2" fmla="*/ 140 w 146"/>
              <a:gd name="T3" fmla="*/ 44 h 147"/>
              <a:gd name="T4" fmla="*/ 140 w 146"/>
              <a:gd name="T5" fmla="*/ 101 h 147"/>
              <a:gd name="T6" fmla="*/ 100 w 146"/>
              <a:gd name="T7" fmla="*/ 141 h 147"/>
              <a:gd name="T8" fmla="*/ 62 w 146"/>
              <a:gd name="T9" fmla="*/ 145 h 147"/>
              <a:gd name="T10" fmla="*/ 57 w 146"/>
              <a:gd name="T11" fmla="*/ 135 h 147"/>
              <a:gd name="T12" fmla="*/ 61 w 146"/>
              <a:gd name="T13" fmla="*/ 126 h 147"/>
              <a:gd name="T14" fmla="*/ 62 w 146"/>
              <a:gd name="T15" fmla="*/ 116 h 147"/>
              <a:gd name="T16" fmla="*/ 64 w 146"/>
              <a:gd name="T17" fmla="*/ 109 h 147"/>
              <a:gd name="T18" fmla="*/ 68 w 146"/>
              <a:gd name="T19" fmla="*/ 112 h 147"/>
              <a:gd name="T20" fmla="*/ 83 w 146"/>
              <a:gd name="T21" fmla="*/ 116 h 147"/>
              <a:gd name="T22" fmla="*/ 112 w 146"/>
              <a:gd name="T23" fmla="*/ 103 h 147"/>
              <a:gd name="T24" fmla="*/ 121 w 146"/>
              <a:gd name="T25" fmla="*/ 67 h 147"/>
              <a:gd name="T26" fmla="*/ 110 w 146"/>
              <a:gd name="T27" fmla="*/ 38 h 147"/>
              <a:gd name="T28" fmla="*/ 76 w 146"/>
              <a:gd name="T29" fmla="*/ 25 h 147"/>
              <a:gd name="T30" fmla="*/ 43 w 146"/>
              <a:gd name="T31" fmla="*/ 35 h 147"/>
              <a:gd name="T32" fmla="*/ 26 w 146"/>
              <a:gd name="T33" fmla="*/ 57 h 147"/>
              <a:gd name="T34" fmla="*/ 24 w 146"/>
              <a:gd name="T35" fmla="*/ 78 h 147"/>
              <a:gd name="T36" fmla="*/ 28 w 146"/>
              <a:gd name="T37" fmla="*/ 90 h 147"/>
              <a:gd name="T38" fmla="*/ 38 w 146"/>
              <a:gd name="T39" fmla="*/ 99 h 147"/>
              <a:gd name="T40" fmla="*/ 42 w 146"/>
              <a:gd name="T41" fmla="*/ 97 h 147"/>
              <a:gd name="T42" fmla="*/ 43 w 146"/>
              <a:gd name="T43" fmla="*/ 91 h 147"/>
              <a:gd name="T44" fmla="*/ 43 w 146"/>
              <a:gd name="T45" fmla="*/ 86 h 147"/>
              <a:gd name="T46" fmla="*/ 38 w 146"/>
              <a:gd name="T47" fmla="*/ 78 h 147"/>
              <a:gd name="T48" fmla="*/ 40 w 146"/>
              <a:gd name="T49" fmla="*/ 59 h 147"/>
              <a:gd name="T50" fmla="*/ 59 w 146"/>
              <a:gd name="T51" fmla="*/ 40 h 147"/>
              <a:gd name="T52" fmla="*/ 91 w 146"/>
              <a:gd name="T53" fmla="*/ 40 h 147"/>
              <a:gd name="T54" fmla="*/ 104 w 146"/>
              <a:gd name="T55" fmla="*/ 65 h 147"/>
              <a:gd name="T56" fmla="*/ 93 w 146"/>
              <a:gd name="T57" fmla="*/ 99 h 147"/>
              <a:gd name="T58" fmla="*/ 76 w 146"/>
              <a:gd name="T59" fmla="*/ 103 h 147"/>
              <a:gd name="T60" fmla="*/ 70 w 146"/>
              <a:gd name="T61" fmla="*/ 95 h 147"/>
              <a:gd name="T62" fmla="*/ 72 w 146"/>
              <a:gd name="T63" fmla="*/ 84 h 147"/>
              <a:gd name="T64" fmla="*/ 76 w 146"/>
              <a:gd name="T65" fmla="*/ 71 h 147"/>
              <a:gd name="T66" fmla="*/ 76 w 146"/>
              <a:gd name="T67" fmla="*/ 59 h 147"/>
              <a:gd name="T68" fmla="*/ 70 w 146"/>
              <a:gd name="T69" fmla="*/ 54 h 147"/>
              <a:gd name="T70" fmla="*/ 61 w 146"/>
              <a:gd name="T71" fmla="*/ 55 h 147"/>
              <a:gd name="T72" fmla="*/ 53 w 146"/>
              <a:gd name="T73" fmla="*/ 65 h 147"/>
              <a:gd name="T74" fmla="*/ 53 w 146"/>
              <a:gd name="T75" fmla="*/ 76 h 147"/>
              <a:gd name="T76" fmla="*/ 55 w 146"/>
              <a:gd name="T77" fmla="*/ 82 h 147"/>
              <a:gd name="T78" fmla="*/ 53 w 146"/>
              <a:gd name="T79" fmla="*/ 88 h 147"/>
              <a:gd name="T80" fmla="*/ 49 w 146"/>
              <a:gd name="T81" fmla="*/ 107 h 147"/>
              <a:gd name="T82" fmla="*/ 45 w 146"/>
              <a:gd name="T83" fmla="*/ 124 h 147"/>
              <a:gd name="T84" fmla="*/ 43 w 146"/>
              <a:gd name="T85" fmla="*/ 141 h 147"/>
              <a:gd name="T86" fmla="*/ 5 w 146"/>
              <a:gd name="T87" fmla="*/ 101 h 147"/>
              <a:gd name="T88" fmla="*/ 5 w 146"/>
              <a:gd name="T89" fmla="*/ 44 h 147"/>
              <a:gd name="T90" fmla="*/ 43 w 146"/>
              <a:gd name="T91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7">
                <a:moveTo>
                  <a:pt x="72" y="0"/>
                </a:moveTo>
                <a:lnTo>
                  <a:pt x="100" y="6"/>
                </a:lnTo>
                <a:lnTo>
                  <a:pt x="123" y="21"/>
                </a:lnTo>
                <a:lnTo>
                  <a:pt x="140" y="44"/>
                </a:lnTo>
                <a:lnTo>
                  <a:pt x="146" y="73"/>
                </a:lnTo>
                <a:lnTo>
                  <a:pt x="140" y="101"/>
                </a:lnTo>
                <a:lnTo>
                  <a:pt x="123" y="124"/>
                </a:lnTo>
                <a:lnTo>
                  <a:pt x="100" y="141"/>
                </a:lnTo>
                <a:lnTo>
                  <a:pt x="72" y="147"/>
                </a:lnTo>
                <a:lnTo>
                  <a:pt x="62" y="145"/>
                </a:lnTo>
                <a:lnTo>
                  <a:pt x="53" y="143"/>
                </a:lnTo>
                <a:lnTo>
                  <a:pt x="57" y="135"/>
                </a:lnTo>
                <a:lnTo>
                  <a:pt x="61" y="128"/>
                </a:lnTo>
                <a:lnTo>
                  <a:pt x="61" y="126"/>
                </a:lnTo>
                <a:lnTo>
                  <a:pt x="61" y="122"/>
                </a:lnTo>
                <a:lnTo>
                  <a:pt x="62" y="116"/>
                </a:lnTo>
                <a:lnTo>
                  <a:pt x="64" y="112"/>
                </a:lnTo>
                <a:lnTo>
                  <a:pt x="64" y="109"/>
                </a:lnTo>
                <a:lnTo>
                  <a:pt x="64" y="109"/>
                </a:lnTo>
                <a:lnTo>
                  <a:pt x="68" y="112"/>
                </a:lnTo>
                <a:lnTo>
                  <a:pt x="76" y="116"/>
                </a:lnTo>
                <a:lnTo>
                  <a:pt x="83" y="116"/>
                </a:lnTo>
                <a:lnTo>
                  <a:pt x="99" y="112"/>
                </a:lnTo>
                <a:lnTo>
                  <a:pt x="112" y="103"/>
                </a:lnTo>
                <a:lnTo>
                  <a:pt x="119" y="86"/>
                </a:lnTo>
                <a:lnTo>
                  <a:pt x="121" y="67"/>
                </a:lnTo>
                <a:lnTo>
                  <a:pt x="119" y="52"/>
                </a:lnTo>
                <a:lnTo>
                  <a:pt x="110" y="38"/>
                </a:lnTo>
                <a:lnTo>
                  <a:pt x="95" y="29"/>
                </a:lnTo>
                <a:lnTo>
                  <a:pt x="76" y="25"/>
                </a:lnTo>
                <a:lnTo>
                  <a:pt x="57" y="27"/>
                </a:lnTo>
                <a:lnTo>
                  <a:pt x="43" y="35"/>
                </a:lnTo>
                <a:lnTo>
                  <a:pt x="32" y="46"/>
                </a:lnTo>
                <a:lnTo>
                  <a:pt x="26" y="57"/>
                </a:lnTo>
                <a:lnTo>
                  <a:pt x="24" y="71"/>
                </a:lnTo>
                <a:lnTo>
                  <a:pt x="24" y="78"/>
                </a:lnTo>
                <a:lnTo>
                  <a:pt x="26" y="84"/>
                </a:lnTo>
                <a:lnTo>
                  <a:pt x="28" y="90"/>
                </a:lnTo>
                <a:lnTo>
                  <a:pt x="34" y="95"/>
                </a:lnTo>
                <a:lnTo>
                  <a:pt x="38" y="99"/>
                </a:lnTo>
                <a:lnTo>
                  <a:pt x="42" y="99"/>
                </a:lnTo>
                <a:lnTo>
                  <a:pt x="42" y="97"/>
                </a:lnTo>
                <a:lnTo>
                  <a:pt x="43" y="93"/>
                </a:lnTo>
                <a:lnTo>
                  <a:pt x="43" y="91"/>
                </a:lnTo>
                <a:lnTo>
                  <a:pt x="43" y="88"/>
                </a:lnTo>
                <a:lnTo>
                  <a:pt x="43" y="86"/>
                </a:lnTo>
                <a:lnTo>
                  <a:pt x="40" y="82"/>
                </a:lnTo>
                <a:lnTo>
                  <a:pt x="38" y="78"/>
                </a:lnTo>
                <a:lnTo>
                  <a:pt x="38" y="73"/>
                </a:lnTo>
                <a:lnTo>
                  <a:pt x="40" y="59"/>
                </a:lnTo>
                <a:lnTo>
                  <a:pt x="47" y="48"/>
                </a:lnTo>
                <a:lnTo>
                  <a:pt x="59" y="40"/>
                </a:lnTo>
                <a:lnTo>
                  <a:pt x="74" y="36"/>
                </a:lnTo>
                <a:lnTo>
                  <a:pt x="91" y="40"/>
                </a:lnTo>
                <a:lnTo>
                  <a:pt x="100" y="52"/>
                </a:lnTo>
                <a:lnTo>
                  <a:pt x="104" y="65"/>
                </a:lnTo>
                <a:lnTo>
                  <a:pt x="102" y="84"/>
                </a:lnTo>
                <a:lnTo>
                  <a:pt x="93" y="99"/>
                </a:lnTo>
                <a:lnTo>
                  <a:pt x="81" y="105"/>
                </a:lnTo>
                <a:lnTo>
                  <a:pt x="76" y="103"/>
                </a:lnTo>
                <a:lnTo>
                  <a:pt x="72" y="101"/>
                </a:lnTo>
                <a:lnTo>
                  <a:pt x="70" y="95"/>
                </a:lnTo>
                <a:lnTo>
                  <a:pt x="70" y="90"/>
                </a:lnTo>
                <a:lnTo>
                  <a:pt x="72" y="84"/>
                </a:lnTo>
                <a:lnTo>
                  <a:pt x="74" y="76"/>
                </a:lnTo>
                <a:lnTo>
                  <a:pt x="76" y="71"/>
                </a:lnTo>
                <a:lnTo>
                  <a:pt x="76" y="65"/>
                </a:lnTo>
                <a:lnTo>
                  <a:pt x="76" y="59"/>
                </a:lnTo>
                <a:lnTo>
                  <a:pt x="74" y="57"/>
                </a:lnTo>
                <a:lnTo>
                  <a:pt x="70" y="54"/>
                </a:lnTo>
                <a:lnTo>
                  <a:pt x="66" y="54"/>
                </a:lnTo>
                <a:lnTo>
                  <a:pt x="61" y="55"/>
                </a:lnTo>
                <a:lnTo>
                  <a:pt x="57" y="59"/>
                </a:lnTo>
                <a:lnTo>
                  <a:pt x="53" y="65"/>
                </a:lnTo>
                <a:lnTo>
                  <a:pt x="53" y="73"/>
                </a:lnTo>
                <a:lnTo>
                  <a:pt x="53" y="76"/>
                </a:lnTo>
                <a:lnTo>
                  <a:pt x="53" y="80"/>
                </a:lnTo>
                <a:lnTo>
                  <a:pt x="55" y="82"/>
                </a:lnTo>
                <a:lnTo>
                  <a:pt x="55" y="84"/>
                </a:lnTo>
                <a:lnTo>
                  <a:pt x="53" y="88"/>
                </a:lnTo>
                <a:lnTo>
                  <a:pt x="51" y="95"/>
                </a:lnTo>
                <a:lnTo>
                  <a:pt x="49" y="107"/>
                </a:lnTo>
                <a:lnTo>
                  <a:pt x="47" y="116"/>
                </a:lnTo>
                <a:lnTo>
                  <a:pt x="45" y="124"/>
                </a:lnTo>
                <a:lnTo>
                  <a:pt x="43" y="131"/>
                </a:lnTo>
                <a:lnTo>
                  <a:pt x="43" y="141"/>
                </a:lnTo>
                <a:lnTo>
                  <a:pt x="21" y="124"/>
                </a:lnTo>
                <a:lnTo>
                  <a:pt x="5" y="101"/>
                </a:lnTo>
                <a:lnTo>
                  <a:pt x="0" y="73"/>
                </a:lnTo>
                <a:lnTo>
                  <a:pt x="5" y="44"/>
                </a:lnTo>
                <a:lnTo>
                  <a:pt x="21" y="21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1" name="Freeform 815"/>
          <p:cNvSpPr>
            <a:spLocks/>
          </p:cNvSpPr>
          <p:nvPr/>
        </p:nvSpPr>
        <p:spPr bwMode="auto">
          <a:xfrm>
            <a:off x="10573328" y="4046892"/>
            <a:ext cx="124400" cy="162165"/>
          </a:xfrm>
          <a:custGeom>
            <a:avLst/>
            <a:gdLst>
              <a:gd name="T0" fmla="*/ 67 w 112"/>
              <a:gd name="T1" fmla="*/ 0 h 147"/>
              <a:gd name="T2" fmla="*/ 82 w 112"/>
              <a:gd name="T3" fmla="*/ 4 h 147"/>
              <a:gd name="T4" fmla="*/ 99 w 112"/>
              <a:gd name="T5" fmla="*/ 17 h 147"/>
              <a:gd name="T6" fmla="*/ 107 w 112"/>
              <a:gd name="T7" fmla="*/ 29 h 147"/>
              <a:gd name="T8" fmla="*/ 111 w 112"/>
              <a:gd name="T9" fmla="*/ 42 h 147"/>
              <a:gd name="T10" fmla="*/ 112 w 112"/>
              <a:gd name="T11" fmla="*/ 55 h 147"/>
              <a:gd name="T12" fmla="*/ 103 w 112"/>
              <a:gd name="T13" fmla="*/ 84 h 147"/>
              <a:gd name="T14" fmla="*/ 84 w 112"/>
              <a:gd name="T15" fmla="*/ 101 h 147"/>
              <a:gd name="T16" fmla="*/ 73 w 112"/>
              <a:gd name="T17" fmla="*/ 105 h 147"/>
              <a:gd name="T18" fmla="*/ 59 w 112"/>
              <a:gd name="T19" fmla="*/ 105 h 147"/>
              <a:gd name="T20" fmla="*/ 50 w 112"/>
              <a:gd name="T21" fmla="*/ 99 h 147"/>
              <a:gd name="T22" fmla="*/ 44 w 112"/>
              <a:gd name="T23" fmla="*/ 110 h 147"/>
              <a:gd name="T24" fmla="*/ 38 w 112"/>
              <a:gd name="T25" fmla="*/ 124 h 147"/>
              <a:gd name="T26" fmla="*/ 33 w 112"/>
              <a:gd name="T27" fmla="*/ 137 h 147"/>
              <a:gd name="T28" fmla="*/ 25 w 112"/>
              <a:gd name="T29" fmla="*/ 147 h 147"/>
              <a:gd name="T30" fmla="*/ 25 w 112"/>
              <a:gd name="T31" fmla="*/ 147 h 147"/>
              <a:gd name="T32" fmla="*/ 23 w 112"/>
              <a:gd name="T33" fmla="*/ 145 h 147"/>
              <a:gd name="T34" fmla="*/ 23 w 112"/>
              <a:gd name="T35" fmla="*/ 135 h 147"/>
              <a:gd name="T36" fmla="*/ 25 w 112"/>
              <a:gd name="T37" fmla="*/ 114 h 147"/>
              <a:gd name="T38" fmla="*/ 35 w 112"/>
              <a:gd name="T39" fmla="*/ 71 h 147"/>
              <a:gd name="T40" fmla="*/ 35 w 112"/>
              <a:gd name="T41" fmla="*/ 67 h 147"/>
              <a:gd name="T42" fmla="*/ 33 w 112"/>
              <a:gd name="T43" fmla="*/ 57 h 147"/>
              <a:gd name="T44" fmla="*/ 33 w 112"/>
              <a:gd name="T45" fmla="*/ 46 h 147"/>
              <a:gd name="T46" fmla="*/ 40 w 112"/>
              <a:gd name="T47" fmla="*/ 36 h 147"/>
              <a:gd name="T48" fmla="*/ 50 w 112"/>
              <a:gd name="T49" fmla="*/ 33 h 147"/>
              <a:gd name="T50" fmla="*/ 57 w 112"/>
              <a:gd name="T51" fmla="*/ 36 h 147"/>
              <a:gd name="T52" fmla="*/ 59 w 112"/>
              <a:gd name="T53" fmla="*/ 48 h 147"/>
              <a:gd name="T54" fmla="*/ 55 w 112"/>
              <a:gd name="T55" fmla="*/ 61 h 147"/>
              <a:gd name="T56" fmla="*/ 52 w 112"/>
              <a:gd name="T57" fmla="*/ 76 h 147"/>
              <a:gd name="T58" fmla="*/ 54 w 112"/>
              <a:gd name="T59" fmla="*/ 86 h 147"/>
              <a:gd name="T60" fmla="*/ 61 w 112"/>
              <a:gd name="T61" fmla="*/ 90 h 147"/>
              <a:gd name="T62" fmla="*/ 71 w 112"/>
              <a:gd name="T63" fmla="*/ 90 h 147"/>
              <a:gd name="T64" fmla="*/ 78 w 112"/>
              <a:gd name="T65" fmla="*/ 86 h 147"/>
              <a:gd name="T66" fmla="*/ 86 w 112"/>
              <a:gd name="T67" fmla="*/ 74 h 147"/>
              <a:gd name="T68" fmla="*/ 92 w 112"/>
              <a:gd name="T69" fmla="*/ 55 h 147"/>
              <a:gd name="T70" fmla="*/ 90 w 112"/>
              <a:gd name="T71" fmla="*/ 36 h 147"/>
              <a:gd name="T72" fmla="*/ 86 w 112"/>
              <a:gd name="T73" fmla="*/ 27 h 147"/>
              <a:gd name="T74" fmla="*/ 76 w 112"/>
              <a:gd name="T75" fmla="*/ 19 h 147"/>
              <a:gd name="T76" fmla="*/ 65 w 112"/>
              <a:gd name="T77" fmla="*/ 16 h 147"/>
              <a:gd name="T78" fmla="*/ 50 w 112"/>
              <a:gd name="T79" fmla="*/ 16 h 147"/>
              <a:gd name="T80" fmla="*/ 33 w 112"/>
              <a:gd name="T81" fmla="*/ 23 h 147"/>
              <a:gd name="T82" fmla="*/ 21 w 112"/>
              <a:gd name="T83" fmla="*/ 35 h 147"/>
              <a:gd name="T84" fmla="*/ 17 w 112"/>
              <a:gd name="T85" fmla="*/ 48 h 147"/>
              <a:gd name="T86" fmla="*/ 17 w 112"/>
              <a:gd name="T87" fmla="*/ 61 h 147"/>
              <a:gd name="T88" fmla="*/ 21 w 112"/>
              <a:gd name="T89" fmla="*/ 69 h 147"/>
              <a:gd name="T90" fmla="*/ 23 w 112"/>
              <a:gd name="T91" fmla="*/ 73 h 147"/>
              <a:gd name="T92" fmla="*/ 23 w 112"/>
              <a:gd name="T93" fmla="*/ 76 h 147"/>
              <a:gd name="T94" fmla="*/ 21 w 112"/>
              <a:gd name="T95" fmla="*/ 80 h 147"/>
              <a:gd name="T96" fmla="*/ 21 w 112"/>
              <a:gd name="T97" fmla="*/ 84 h 147"/>
              <a:gd name="T98" fmla="*/ 17 w 112"/>
              <a:gd name="T99" fmla="*/ 84 h 147"/>
              <a:gd name="T100" fmla="*/ 10 w 112"/>
              <a:gd name="T101" fmla="*/ 80 h 147"/>
              <a:gd name="T102" fmla="*/ 4 w 112"/>
              <a:gd name="T103" fmla="*/ 69 h 147"/>
              <a:gd name="T104" fmla="*/ 0 w 112"/>
              <a:gd name="T105" fmla="*/ 54 h 147"/>
              <a:gd name="T106" fmla="*/ 4 w 112"/>
              <a:gd name="T107" fmla="*/ 36 h 147"/>
              <a:gd name="T108" fmla="*/ 12 w 112"/>
              <a:gd name="T109" fmla="*/ 21 h 147"/>
              <a:gd name="T110" fmla="*/ 27 w 112"/>
              <a:gd name="T111" fmla="*/ 8 h 147"/>
              <a:gd name="T112" fmla="*/ 40 w 112"/>
              <a:gd name="T113" fmla="*/ 2 h 147"/>
              <a:gd name="T114" fmla="*/ 57 w 112"/>
              <a:gd name="T115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7">
                <a:moveTo>
                  <a:pt x="57" y="0"/>
                </a:moveTo>
                <a:lnTo>
                  <a:pt x="67" y="0"/>
                </a:lnTo>
                <a:lnTo>
                  <a:pt x="74" y="2"/>
                </a:lnTo>
                <a:lnTo>
                  <a:pt x="82" y="4"/>
                </a:lnTo>
                <a:lnTo>
                  <a:pt x="92" y="10"/>
                </a:lnTo>
                <a:lnTo>
                  <a:pt x="99" y="17"/>
                </a:lnTo>
                <a:lnTo>
                  <a:pt x="103" y="23"/>
                </a:lnTo>
                <a:lnTo>
                  <a:pt x="107" y="29"/>
                </a:lnTo>
                <a:lnTo>
                  <a:pt x="111" y="36"/>
                </a:lnTo>
                <a:lnTo>
                  <a:pt x="111" y="42"/>
                </a:lnTo>
                <a:lnTo>
                  <a:pt x="112" y="50"/>
                </a:lnTo>
                <a:lnTo>
                  <a:pt x="112" y="55"/>
                </a:lnTo>
                <a:lnTo>
                  <a:pt x="111" y="63"/>
                </a:lnTo>
                <a:lnTo>
                  <a:pt x="103" y="84"/>
                </a:lnTo>
                <a:lnTo>
                  <a:pt x="88" y="99"/>
                </a:lnTo>
                <a:lnTo>
                  <a:pt x="84" y="101"/>
                </a:lnTo>
                <a:lnTo>
                  <a:pt x="78" y="105"/>
                </a:lnTo>
                <a:lnTo>
                  <a:pt x="73" y="105"/>
                </a:lnTo>
                <a:lnTo>
                  <a:pt x="65" y="105"/>
                </a:lnTo>
                <a:lnTo>
                  <a:pt x="59" y="105"/>
                </a:lnTo>
                <a:lnTo>
                  <a:pt x="54" y="103"/>
                </a:lnTo>
                <a:lnTo>
                  <a:pt x="50" y="99"/>
                </a:lnTo>
                <a:lnTo>
                  <a:pt x="48" y="95"/>
                </a:lnTo>
                <a:lnTo>
                  <a:pt x="44" y="110"/>
                </a:lnTo>
                <a:lnTo>
                  <a:pt x="42" y="116"/>
                </a:lnTo>
                <a:lnTo>
                  <a:pt x="38" y="124"/>
                </a:lnTo>
                <a:lnTo>
                  <a:pt x="36" y="131"/>
                </a:lnTo>
                <a:lnTo>
                  <a:pt x="33" y="137"/>
                </a:lnTo>
                <a:lnTo>
                  <a:pt x="27" y="145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3" y="147"/>
                </a:lnTo>
                <a:lnTo>
                  <a:pt x="23" y="145"/>
                </a:lnTo>
                <a:lnTo>
                  <a:pt x="23" y="145"/>
                </a:lnTo>
                <a:lnTo>
                  <a:pt x="23" y="135"/>
                </a:lnTo>
                <a:lnTo>
                  <a:pt x="23" y="126"/>
                </a:lnTo>
                <a:lnTo>
                  <a:pt x="25" y="114"/>
                </a:lnTo>
                <a:lnTo>
                  <a:pt x="27" y="105"/>
                </a:lnTo>
                <a:lnTo>
                  <a:pt x="35" y="71"/>
                </a:lnTo>
                <a:lnTo>
                  <a:pt x="35" y="69"/>
                </a:lnTo>
                <a:lnTo>
                  <a:pt x="35" y="67"/>
                </a:lnTo>
                <a:lnTo>
                  <a:pt x="35" y="63"/>
                </a:lnTo>
                <a:lnTo>
                  <a:pt x="33" y="57"/>
                </a:lnTo>
                <a:lnTo>
                  <a:pt x="33" y="52"/>
                </a:lnTo>
                <a:lnTo>
                  <a:pt x="33" y="46"/>
                </a:lnTo>
                <a:lnTo>
                  <a:pt x="36" y="40"/>
                </a:lnTo>
                <a:lnTo>
                  <a:pt x="40" y="36"/>
                </a:lnTo>
                <a:lnTo>
                  <a:pt x="44" y="33"/>
                </a:lnTo>
                <a:lnTo>
                  <a:pt x="50" y="33"/>
                </a:lnTo>
                <a:lnTo>
                  <a:pt x="54" y="35"/>
                </a:lnTo>
                <a:lnTo>
                  <a:pt x="57" y="36"/>
                </a:lnTo>
                <a:lnTo>
                  <a:pt x="59" y="42"/>
                </a:lnTo>
                <a:lnTo>
                  <a:pt x="59" y="48"/>
                </a:lnTo>
                <a:lnTo>
                  <a:pt x="59" y="52"/>
                </a:lnTo>
                <a:lnTo>
                  <a:pt x="55" y="61"/>
                </a:lnTo>
                <a:lnTo>
                  <a:pt x="54" y="71"/>
                </a:lnTo>
                <a:lnTo>
                  <a:pt x="52" y="76"/>
                </a:lnTo>
                <a:lnTo>
                  <a:pt x="52" y="82"/>
                </a:lnTo>
                <a:lnTo>
                  <a:pt x="54" y="86"/>
                </a:lnTo>
                <a:lnTo>
                  <a:pt x="57" y="88"/>
                </a:lnTo>
                <a:lnTo>
                  <a:pt x="61" y="90"/>
                </a:lnTo>
                <a:lnTo>
                  <a:pt x="67" y="91"/>
                </a:lnTo>
                <a:lnTo>
                  <a:pt x="71" y="90"/>
                </a:lnTo>
                <a:lnTo>
                  <a:pt x="74" y="88"/>
                </a:lnTo>
                <a:lnTo>
                  <a:pt x="78" y="86"/>
                </a:lnTo>
                <a:lnTo>
                  <a:pt x="82" y="82"/>
                </a:lnTo>
                <a:lnTo>
                  <a:pt x="86" y="74"/>
                </a:lnTo>
                <a:lnTo>
                  <a:pt x="90" y="65"/>
                </a:lnTo>
                <a:lnTo>
                  <a:pt x="92" y="55"/>
                </a:lnTo>
                <a:lnTo>
                  <a:pt x="92" y="44"/>
                </a:lnTo>
                <a:lnTo>
                  <a:pt x="90" y="36"/>
                </a:lnTo>
                <a:lnTo>
                  <a:pt x="88" y="31"/>
                </a:lnTo>
                <a:lnTo>
                  <a:pt x="86" y="27"/>
                </a:lnTo>
                <a:lnTo>
                  <a:pt x="80" y="23"/>
                </a:lnTo>
                <a:lnTo>
                  <a:pt x="76" y="19"/>
                </a:lnTo>
                <a:lnTo>
                  <a:pt x="71" y="17"/>
                </a:lnTo>
                <a:lnTo>
                  <a:pt x="65" y="16"/>
                </a:lnTo>
                <a:lnTo>
                  <a:pt x="57" y="16"/>
                </a:lnTo>
                <a:lnTo>
                  <a:pt x="50" y="16"/>
                </a:lnTo>
                <a:lnTo>
                  <a:pt x="40" y="17"/>
                </a:lnTo>
                <a:lnTo>
                  <a:pt x="33" y="23"/>
                </a:lnTo>
                <a:lnTo>
                  <a:pt x="27" y="29"/>
                </a:lnTo>
                <a:lnTo>
                  <a:pt x="21" y="35"/>
                </a:lnTo>
                <a:lnTo>
                  <a:pt x="19" y="40"/>
                </a:lnTo>
                <a:lnTo>
                  <a:pt x="17" y="48"/>
                </a:lnTo>
                <a:lnTo>
                  <a:pt x="17" y="55"/>
                </a:lnTo>
                <a:lnTo>
                  <a:pt x="17" y="61"/>
                </a:lnTo>
                <a:lnTo>
                  <a:pt x="17" y="65"/>
                </a:lnTo>
                <a:lnTo>
                  <a:pt x="21" y="69"/>
                </a:lnTo>
                <a:lnTo>
                  <a:pt x="21" y="71"/>
                </a:lnTo>
                <a:lnTo>
                  <a:pt x="23" y="73"/>
                </a:lnTo>
                <a:lnTo>
                  <a:pt x="23" y="74"/>
                </a:lnTo>
                <a:lnTo>
                  <a:pt x="23" y="76"/>
                </a:lnTo>
                <a:lnTo>
                  <a:pt x="23" y="78"/>
                </a:lnTo>
                <a:lnTo>
                  <a:pt x="21" y="80"/>
                </a:lnTo>
                <a:lnTo>
                  <a:pt x="21" y="82"/>
                </a:lnTo>
                <a:lnTo>
                  <a:pt x="21" y="84"/>
                </a:lnTo>
                <a:lnTo>
                  <a:pt x="19" y="86"/>
                </a:lnTo>
                <a:lnTo>
                  <a:pt x="17" y="84"/>
                </a:lnTo>
                <a:lnTo>
                  <a:pt x="16" y="84"/>
                </a:lnTo>
                <a:lnTo>
                  <a:pt x="10" y="80"/>
                </a:lnTo>
                <a:lnTo>
                  <a:pt x="6" y="74"/>
                </a:lnTo>
                <a:lnTo>
                  <a:pt x="4" y="69"/>
                </a:lnTo>
                <a:lnTo>
                  <a:pt x="2" y="63"/>
                </a:lnTo>
                <a:lnTo>
                  <a:pt x="0" y="54"/>
                </a:lnTo>
                <a:lnTo>
                  <a:pt x="2" y="44"/>
                </a:lnTo>
                <a:lnTo>
                  <a:pt x="4" y="36"/>
                </a:lnTo>
                <a:lnTo>
                  <a:pt x="6" y="29"/>
                </a:lnTo>
                <a:lnTo>
                  <a:pt x="12" y="21"/>
                </a:lnTo>
                <a:lnTo>
                  <a:pt x="19" y="14"/>
                </a:lnTo>
                <a:lnTo>
                  <a:pt x="27" y="8"/>
                </a:lnTo>
                <a:lnTo>
                  <a:pt x="33" y="6"/>
                </a:lnTo>
                <a:lnTo>
                  <a:pt x="40" y="2"/>
                </a:lnTo>
                <a:lnTo>
                  <a:pt x="48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2" name="Freeform 816"/>
          <p:cNvSpPr>
            <a:spLocks/>
          </p:cNvSpPr>
          <p:nvPr/>
        </p:nvSpPr>
        <p:spPr bwMode="auto">
          <a:xfrm>
            <a:off x="10282321" y="4046892"/>
            <a:ext cx="137728" cy="162165"/>
          </a:xfrm>
          <a:custGeom>
            <a:avLst/>
            <a:gdLst>
              <a:gd name="T0" fmla="*/ 63 w 126"/>
              <a:gd name="T1" fmla="*/ 0 h 147"/>
              <a:gd name="T2" fmla="*/ 65 w 126"/>
              <a:gd name="T3" fmla="*/ 0 h 147"/>
              <a:gd name="T4" fmla="*/ 67 w 126"/>
              <a:gd name="T5" fmla="*/ 2 h 147"/>
              <a:gd name="T6" fmla="*/ 126 w 126"/>
              <a:gd name="T7" fmla="*/ 141 h 147"/>
              <a:gd name="T8" fmla="*/ 126 w 126"/>
              <a:gd name="T9" fmla="*/ 143 h 147"/>
              <a:gd name="T10" fmla="*/ 126 w 126"/>
              <a:gd name="T11" fmla="*/ 145 h 147"/>
              <a:gd name="T12" fmla="*/ 124 w 126"/>
              <a:gd name="T13" fmla="*/ 147 h 147"/>
              <a:gd name="T14" fmla="*/ 122 w 126"/>
              <a:gd name="T15" fmla="*/ 147 h 147"/>
              <a:gd name="T16" fmla="*/ 72 w 126"/>
              <a:gd name="T17" fmla="*/ 147 h 147"/>
              <a:gd name="T18" fmla="*/ 72 w 126"/>
              <a:gd name="T19" fmla="*/ 118 h 147"/>
              <a:gd name="T20" fmla="*/ 95 w 126"/>
              <a:gd name="T21" fmla="*/ 105 h 147"/>
              <a:gd name="T22" fmla="*/ 97 w 126"/>
              <a:gd name="T23" fmla="*/ 103 h 147"/>
              <a:gd name="T24" fmla="*/ 99 w 126"/>
              <a:gd name="T25" fmla="*/ 101 h 147"/>
              <a:gd name="T26" fmla="*/ 97 w 126"/>
              <a:gd name="T27" fmla="*/ 97 h 147"/>
              <a:gd name="T28" fmla="*/ 95 w 126"/>
              <a:gd name="T29" fmla="*/ 95 h 147"/>
              <a:gd name="T30" fmla="*/ 72 w 126"/>
              <a:gd name="T31" fmla="*/ 110 h 147"/>
              <a:gd name="T32" fmla="*/ 72 w 126"/>
              <a:gd name="T33" fmla="*/ 93 h 147"/>
              <a:gd name="T34" fmla="*/ 86 w 126"/>
              <a:gd name="T35" fmla="*/ 88 h 147"/>
              <a:gd name="T36" fmla="*/ 90 w 126"/>
              <a:gd name="T37" fmla="*/ 86 h 147"/>
              <a:gd name="T38" fmla="*/ 90 w 126"/>
              <a:gd name="T39" fmla="*/ 82 h 147"/>
              <a:gd name="T40" fmla="*/ 90 w 126"/>
              <a:gd name="T41" fmla="*/ 78 h 147"/>
              <a:gd name="T42" fmla="*/ 86 w 126"/>
              <a:gd name="T43" fmla="*/ 78 h 147"/>
              <a:gd name="T44" fmla="*/ 72 w 126"/>
              <a:gd name="T45" fmla="*/ 84 h 147"/>
              <a:gd name="T46" fmla="*/ 72 w 126"/>
              <a:gd name="T47" fmla="*/ 78 h 147"/>
              <a:gd name="T48" fmla="*/ 71 w 126"/>
              <a:gd name="T49" fmla="*/ 74 h 147"/>
              <a:gd name="T50" fmla="*/ 69 w 126"/>
              <a:gd name="T51" fmla="*/ 73 h 147"/>
              <a:gd name="T52" fmla="*/ 59 w 126"/>
              <a:gd name="T53" fmla="*/ 73 h 147"/>
              <a:gd name="T54" fmla="*/ 55 w 126"/>
              <a:gd name="T55" fmla="*/ 74 h 147"/>
              <a:gd name="T56" fmla="*/ 55 w 126"/>
              <a:gd name="T57" fmla="*/ 78 h 147"/>
              <a:gd name="T58" fmla="*/ 55 w 126"/>
              <a:gd name="T59" fmla="*/ 107 h 147"/>
              <a:gd name="T60" fmla="*/ 36 w 126"/>
              <a:gd name="T61" fmla="*/ 101 h 147"/>
              <a:gd name="T62" fmla="*/ 33 w 126"/>
              <a:gd name="T63" fmla="*/ 101 h 147"/>
              <a:gd name="T64" fmla="*/ 33 w 126"/>
              <a:gd name="T65" fmla="*/ 105 h 147"/>
              <a:gd name="T66" fmla="*/ 33 w 126"/>
              <a:gd name="T67" fmla="*/ 109 h 147"/>
              <a:gd name="T68" fmla="*/ 36 w 126"/>
              <a:gd name="T69" fmla="*/ 110 h 147"/>
              <a:gd name="T70" fmla="*/ 55 w 126"/>
              <a:gd name="T71" fmla="*/ 116 h 147"/>
              <a:gd name="T72" fmla="*/ 55 w 126"/>
              <a:gd name="T73" fmla="*/ 147 h 147"/>
              <a:gd name="T74" fmla="*/ 4 w 126"/>
              <a:gd name="T75" fmla="*/ 147 h 147"/>
              <a:gd name="T76" fmla="*/ 2 w 126"/>
              <a:gd name="T77" fmla="*/ 147 h 147"/>
              <a:gd name="T78" fmla="*/ 2 w 126"/>
              <a:gd name="T79" fmla="*/ 145 h 147"/>
              <a:gd name="T80" fmla="*/ 0 w 126"/>
              <a:gd name="T81" fmla="*/ 143 h 147"/>
              <a:gd name="T82" fmla="*/ 0 w 126"/>
              <a:gd name="T83" fmla="*/ 141 h 147"/>
              <a:gd name="T84" fmla="*/ 61 w 126"/>
              <a:gd name="T85" fmla="*/ 2 h 147"/>
              <a:gd name="T86" fmla="*/ 61 w 126"/>
              <a:gd name="T87" fmla="*/ 0 h 147"/>
              <a:gd name="T88" fmla="*/ 63 w 126"/>
              <a:gd name="T8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6" h="147">
                <a:moveTo>
                  <a:pt x="63" y="0"/>
                </a:moveTo>
                <a:lnTo>
                  <a:pt x="65" y="0"/>
                </a:lnTo>
                <a:lnTo>
                  <a:pt x="67" y="2"/>
                </a:lnTo>
                <a:lnTo>
                  <a:pt x="126" y="141"/>
                </a:lnTo>
                <a:lnTo>
                  <a:pt x="126" y="143"/>
                </a:lnTo>
                <a:lnTo>
                  <a:pt x="126" y="145"/>
                </a:lnTo>
                <a:lnTo>
                  <a:pt x="124" y="147"/>
                </a:lnTo>
                <a:lnTo>
                  <a:pt x="122" y="147"/>
                </a:lnTo>
                <a:lnTo>
                  <a:pt x="72" y="147"/>
                </a:lnTo>
                <a:lnTo>
                  <a:pt x="72" y="118"/>
                </a:lnTo>
                <a:lnTo>
                  <a:pt x="95" y="105"/>
                </a:lnTo>
                <a:lnTo>
                  <a:pt x="97" y="103"/>
                </a:lnTo>
                <a:lnTo>
                  <a:pt x="99" y="101"/>
                </a:lnTo>
                <a:lnTo>
                  <a:pt x="97" y="97"/>
                </a:lnTo>
                <a:lnTo>
                  <a:pt x="95" y="95"/>
                </a:lnTo>
                <a:lnTo>
                  <a:pt x="72" y="110"/>
                </a:lnTo>
                <a:lnTo>
                  <a:pt x="72" y="93"/>
                </a:lnTo>
                <a:lnTo>
                  <a:pt x="86" y="88"/>
                </a:lnTo>
                <a:lnTo>
                  <a:pt x="90" y="86"/>
                </a:lnTo>
                <a:lnTo>
                  <a:pt x="90" y="82"/>
                </a:lnTo>
                <a:lnTo>
                  <a:pt x="90" y="78"/>
                </a:lnTo>
                <a:lnTo>
                  <a:pt x="86" y="78"/>
                </a:lnTo>
                <a:lnTo>
                  <a:pt x="72" y="84"/>
                </a:lnTo>
                <a:lnTo>
                  <a:pt x="72" y="78"/>
                </a:lnTo>
                <a:lnTo>
                  <a:pt x="71" y="74"/>
                </a:lnTo>
                <a:lnTo>
                  <a:pt x="69" y="73"/>
                </a:lnTo>
                <a:lnTo>
                  <a:pt x="59" y="73"/>
                </a:lnTo>
                <a:lnTo>
                  <a:pt x="55" y="74"/>
                </a:lnTo>
                <a:lnTo>
                  <a:pt x="55" y="78"/>
                </a:lnTo>
                <a:lnTo>
                  <a:pt x="55" y="107"/>
                </a:lnTo>
                <a:lnTo>
                  <a:pt x="36" y="101"/>
                </a:lnTo>
                <a:lnTo>
                  <a:pt x="33" y="101"/>
                </a:lnTo>
                <a:lnTo>
                  <a:pt x="33" y="105"/>
                </a:lnTo>
                <a:lnTo>
                  <a:pt x="33" y="109"/>
                </a:lnTo>
                <a:lnTo>
                  <a:pt x="36" y="110"/>
                </a:lnTo>
                <a:lnTo>
                  <a:pt x="55" y="116"/>
                </a:lnTo>
                <a:lnTo>
                  <a:pt x="55" y="147"/>
                </a:lnTo>
                <a:lnTo>
                  <a:pt x="4" y="147"/>
                </a:lnTo>
                <a:lnTo>
                  <a:pt x="2" y="147"/>
                </a:lnTo>
                <a:lnTo>
                  <a:pt x="2" y="145"/>
                </a:lnTo>
                <a:lnTo>
                  <a:pt x="0" y="143"/>
                </a:lnTo>
                <a:lnTo>
                  <a:pt x="0" y="141"/>
                </a:lnTo>
                <a:lnTo>
                  <a:pt x="61" y="2"/>
                </a:lnTo>
                <a:lnTo>
                  <a:pt x="61" y="0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3" name="Freeform 817"/>
          <p:cNvSpPr>
            <a:spLocks noEditPoints="1"/>
          </p:cNvSpPr>
          <p:nvPr/>
        </p:nvSpPr>
        <p:spPr bwMode="auto">
          <a:xfrm>
            <a:off x="9989094" y="4046892"/>
            <a:ext cx="162165" cy="162165"/>
          </a:xfrm>
          <a:custGeom>
            <a:avLst/>
            <a:gdLst>
              <a:gd name="T0" fmla="*/ 61 w 146"/>
              <a:gd name="T1" fmla="*/ 95 h 147"/>
              <a:gd name="T2" fmla="*/ 36 w 146"/>
              <a:gd name="T3" fmla="*/ 122 h 147"/>
              <a:gd name="T4" fmla="*/ 34 w 146"/>
              <a:gd name="T5" fmla="*/ 122 h 147"/>
              <a:gd name="T6" fmla="*/ 74 w 146"/>
              <a:gd name="T7" fmla="*/ 135 h 147"/>
              <a:gd name="T8" fmla="*/ 95 w 146"/>
              <a:gd name="T9" fmla="*/ 120 h 147"/>
              <a:gd name="T10" fmla="*/ 114 w 146"/>
              <a:gd name="T11" fmla="*/ 80 h 147"/>
              <a:gd name="T12" fmla="*/ 107 w 146"/>
              <a:gd name="T13" fmla="*/ 116 h 147"/>
              <a:gd name="T14" fmla="*/ 135 w 146"/>
              <a:gd name="T15" fmla="*/ 84 h 147"/>
              <a:gd name="T16" fmla="*/ 74 w 146"/>
              <a:gd name="T17" fmla="*/ 63 h 147"/>
              <a:gd name="T18" fmla="*/ 17 w 146"/>
              <a:gd name="T19" fmla="*/ 71 h 147"/>
              <a:gd name="T20" fmla="*/ 15 w 146"/>
              <a:gd name="T21" fmla="*/ 95 h 147"/>
              <a:gd name="T22" fmla="*/ 27 w 146"/>
              <a:gd name="T23" fmla="*/ 114 h 147"/>
              <a:gd name="T24" fmla="*/ 34 w 146"/>
              <a:gd name="T25" fmla="*/ 103 h 147"/>
              <a:gd name="T26" fmla="*/ 78 w 146"/>
              <a:gd name="T27" fmla="*/ 74 h 147"/>
              <a:gd name="T28" fmla="*/ 122 w 146"/>
              <a:gd name="T29" fmla="*/ 35 h 147"/>
              <a:gd name="T30" fmla="*/ 103 w 146"/>
              <a:gd name="T31" fmla="*/ 50 h 147"/>
              <a:gd name="T32" fmla="*/ 93 w 146"/>
              <a:gd name="T33" fmla="*/ 71 h 147"/>
              <a:gd name="T34" fmla="*/ 131 w 146"/>
              <a:gd name="T35" fmla="*/ 73 h 147"/>
              <a:gd name="T36" fmla="*/ 122 w 146"/>
              <a:gd name="T37" fmla="*/ 35 h 147"/>
              <a:gd name="T38" fmla="*/ 19 w 146"/>
              <a:gd name="T39" fmla="*/ 42 h 147"/>
              <a:gd name="T40" fmla="*/ 31 w 146"/>
              <a:gd name="T41" fmla="*/ 59 h 147"/>
              <a:gd name="T42" fmla="*/ 63 w 146"/>
              <a:gd name="T43" fmla="*/ 40 h 147"/>
              <a:gd name="T44" fmla="*/ 48 w 146"/>
              <a:gd name="T45" fmla="*/ 17 h 147"/>
              <a:gd name="T46" fmla="*/ 59 w 146"/>
              <a:gd name="T47" fmla="*/ 14 h 147"/>
              <a:gd name="T48" fmla="*/ 67 w 146"/>
              <a:gd name="T49" fmla="*/ 12 h 147"/>
              <a:gd name="T50" fmla="*/ 67 w 146"/>
              <a:gd name="T51" fmla="*/ 23 h 147"/>
              <a:gd name="T52" fmla="*/ 101 w 146"/>
              <a:gd name="T53" fmla="*/ 40 h 147"/>
              <a:gd name="T54" fmla="*/ 95 w 146"/>
              <a:gd name="T55" fmla="*/ 16 h 147"/>
              <a:gd name="T56" fmla="*/ 88 w 146"/>
              <a:gd name="T57" fmla="*/ 2 h 147"/>
              <a:gd name="T58" fmla="*/ 114 w 146"/>
              <a:gd name="T59" fmla="*/ 14 h 147"/>
              <a:gd name="T60" fmla="*/ 129 w 146"/>
              <a:gd name="T61" fmla="*/ 27 h 147"/>
              <a:gd name="T62" fmla="*/ 145 w 146"/>
              <a:gd name="T63" fmla="*/ 59 h 147"/>
              <a:gd name="T64" fmla="*/ 146 w 146"/>
              <a:gd name="T65" fmla="*/ 80 h 147"/>
              <a:gd name="T66" fmla="*/ 141 w 146"/>
              <a:gd name="T67" fmla="*/ 101 h 147"/>
              <a:gd name="T68" fmla="*/ 126 w 146"/>
              <a:gd name="T69" fmla="*/ 126 h 147"/>
              <a:gd name="T70" fmla="*/ 108 w 146"/>
              <a:gd name="T71" fmla="*/ 137 h 147"/>
              <a:gd name="T72" fmla="*/ 88 w 146"/>
              <a:gd name="T73" fmla="*/ 145 h 147"/>
              <a:gd name="T74" fmla="*/ 51 w 146"/>
              <a:gd name="T75" fmla="*/ 143 h 147"/>
              <a:gd name="T76" fmla="*/ 32 w 146"/>
              <a:gd name="T77" fmla="*/ 133 h 147"/>
              <a:gd name="T78" fmla="*/ 13 w 146"/>
              <a:gd name="T79" fmla="*/ 114 h 147"/>
              <a:gd name="T80" fmla="*/ 4 w 146"/>
              <a:gd name="T81" fmla="*/ 95 h 147"/>
              <a:gd name="T82" fmla="*/ 0 w 146"/>
              <a:gd name="T83" fmla="*/ 73 h 147"/>
              <a:gd name="T84" fmla="*/ 6 w 146"/>
              <a:gd name="T85" fmla="*/ 44 h 147"/>
              <a:gd name="T86" fmla="*/ 21 w 146"/>
              <a:gd name="T87" fmla="*/ 21 h 147"/>
              <a:gd name="T88" fmla="*/ 38 w 146"/>
              <a:gd name="T89" fmla="*/ 10 h 147"/>
              <a:gd name="T90" fmla="*/ 74 w 146"/>
              <a:gd name="T91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7">
                <a:moveTo>
                  <a:pt x="84" y="84"/>
                </a:moveTo>
                <a:lnTo>
                  <a:pt x="84" y="84"/>
                </a:lnTo>
                <a:lnTo>
                  <a:pt x="61" y="95"/>
                </a:lnTo>
                <a:lnTo>
                  <a:pt x="46" y="109"/>
                </a:lnTo>
                <a:lnTo>
                  <a:pt x="38" y="118"/>
                </a:lnTo>
                <a:lnTo>
                  <a:pt x="36" y="122"/>
                </a:lnTo>
                <a:lnTo>
                  <a:pt x="34" y="122"/>
                </a:lnTo>
                <a:lnTo>
                  <a:pt x="34" y="122"/>
                </a:lnTo>
                <a:lnTo>
                  <a:pt x="34" y="122"/>
                </a:lnTo>
                <a:lnTo>
                  <a:pt x="36" y="122"/>
                </a:lnTo>
                <a:lnTo>
                  <a:pt x="51" y="131"/>
                </a:lnTo>
                <a:lnTo>
                  <a:pt x="74" y="135"/>
                </a:lnTo>
                <a:lnTo>
                  <a:pt x="86" y="133"/>
                </a:lnTo>
                <a:lnTo>
                  <a:pt x="97" y="131"/>
                </a:lnTo>
                <a:lnTo>
                  <a:pt x="95" y="120"/>
                </a:lnTo>
                <a:lnTo>
                  <a:pt x="91" y="105"/>
                </a:lnTo>
                <a:lnTo>
                  <a:pt x="84" y="84"/>
                </a:lnTo>
                <a:close/>
                <a:moveTo>
                  <a:pt x="114" y="80"/>
                </a:moveTo>
                <a:lnTo>
                  <a:pt x="97" y="80"/>
                </a:lnTo>
                <a:lnTo>
                  <a:pt x="103" y="101"/>
                </a:lnTo>
                <a:lnTo>
                  <a:pt x="107" y="116"/>
                </a:lnTo>
                <a:lnTo>
                  <a:pt x="108" y="126"/>
                </a:lnTo>
                <a:lnTo>
                  <a:pt x="126" y="107"/>
                </a:lnTo>
                <a:lnTo>
                  <a:pt x="135" y="84"/>
                </a:lnTo>
                <a:lnTo>
                  <a:pt x="129" y="82"/>
                </a:lnTo>
                <a:lnTo>
                  <a:pt x="114" y="80"/>
                </a:lnTo>
                <a:close/>
                <a:moveTo>
                  <a:pt x="74" y="63"/>
                </a:moveTo>
                <a:lnTo>
                  <a:pt x="51" y="69"/>
                </a:lnTo>
                <a:lnTo>
                  <a:pt x="32" y="71"/>
                </a:lnTo>
                <a:lnTo>
                  <a:pt x="17" y="71"/>
                </a:lnTo>
                <a:lnTo>
                  <a:pt x="12" y="71"/>
                </a:lnTo>
                <a:lnTo>
                  <a:pt x="12" y="73"/>
                </a:lnTo>
                <a:lnTo>
                  <a:pt x="15" y="95"/>
                </a:lnTo>
                <a:lnTo>
                  <a:pt x="27" y="114"/>
                </a:lnTo>
                <a:lnTo>
                  <a:pt x="27" y="114"/>
                </a:lnTo>
                <a:lnTo>
                  <a:pt x="27" y="114"/>
                </a:lnTo>
                <a:lnTo>
                  <a:pt x="27" y="114"/>
                </a:lnTo>
                <a:lnTo>
                  <a:pt x="29" y="112"/>
                </a:lnTo>
                <a:lnTo>
                  <a:pt x="34" y="103"/>
                </a:lnTo>
                <a:lnTo>
                  <a:pt x="46" y="93"/>
                </a:lnTo>
                <a:lnTo>
                  <a:pt x="59" y="82"/>
                </a:lnTo>
                <a:lnTo>
                  <a:pt x="78" y="74"/>
                </a:lnTo>
                <a:lnTo>
                  <a:pt x="80" y="73"/>
                </a:lnTo>
                <a:lnTo>
                  <a:pt x="74" y="63"/>
                </a:lnTo>
                <a:close/>
                <a:moveTo>
                  <a:pt x="122" y="35"/>
                </a:moveTo>
                <a:lnTo>
                  <a:pt x="120" y="36"/>
                </a:lnTo>
                <a:lnTo>
                  <a:pt x="114" y="42"/>
                </a:lnTo>
                <a:lnTo>
                  <a:pt x="103" y="50"/>
                </a:lnTo>
                <a:lnTo>
                  <a:pt x="88" y="59"/>
                </a:lnTo>
                <a:lnTo>
                  <a:pt x="91" y="67"/>
                </a:lnTo>
                <a:lnTo>
                  <a:pt x="93" y="71"/>
                </a:lnTo>
                <a:lnTo>
                  <a:pt x="108" y="71"/>
                </a:lnTo>
                <a:lnTo>
                  <a:pt x="122" y="71"/>
                </a:lnTo>
                <a:lnTo>
                  <a:pt x="131" y="73"/>
                </a:lnTo>
                <a:lnTo>
                  <a:pt x="135" y="73"/>
                </a:lnTo>
                <a:lnTo>
                  <a:pt x="131" y="52"/>
                </a:lnTo>
                <a:lnTo>
                  <a:pt x="122" y="35"/>
                </a:lnTo>
                <a:close/>
                <a:moveTo>
                  <a:pt x="48" y="17"/>
                </a:moveTo>
                <a:lnTo>
                  <a:pt x="31" y="27"/>
                </a:lnTo>
                <a:lnTo>
                  <a:pt x="19" y="42"/>
                </a:lnTo>
                <a:lnTo>
                  <a:pt x="13" y="61"/>
                </a:lnTo>
                <a:lnTo>
                  <a:pt x="17" y="61"/>
                </a:lnTo>
                <a:lnTo>
                  <a:pt x="31" y="59"/>
                </a:lnTo>
                <a:lnTo>
                  <a:pt x="50" y="57"/>
                </a:lnTo>
                <a:lnTo>
                  <a:pt x="70" y="54"/>
                </a:lnTo>
                <a:lnTo>
                  <a:pt x="63" y="40"/>
                </a:lnTo>
                <a:lnTo>
                  <a:pt x="55" y="29"/>
                </a:lnTo>
                <a:lnTo>
                  <a:pt x="50" y="21"/>
                </a:lnTo>
                <a:lnTo>
                  <a:pt x="48" y="17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74" y="12"/>
                </a:moveTo>
                <a:lnTo>
                  <a:pt x="67" y="12"/>
                </a:lnTo>
                <a:lnTo>
                  <a:pt x="59" y="14"/>
                </a:lnTo>
                <a:lnTo>
                  <a:pt x="61" y="16"/>
                </a:lnTo>
                <a:lnTo>
                  <a:pt x="67" y="23"/>
                </a:lnTo>
                <a:lnTo>
                  <a:pt x="74" y="35"/>
                </a:lnTo>
                <a:lnTo>
                  <a:pt x="82" y="50"/>
                </a:lnTo>
                <a:lnTo>
                  <a:pt x="101" y="40"/>
                </a:lnTo>
                <a:lnTo>
                  <a:pt x="110" y="31"/>
                </a:lnTo>
                <a:lnTo>
                  <a:pt x="114" y="27"/>
                </a:lnTo>
                <a:lnTo>
                  <a:pt x="95" y="16"/>
                </a:lnTo>
                <a:lnTo>
                  <a:pt x="74" y="12"/>
                </a:lnTo>
                <a:close/>
                <a:moveTo>
                  <a:pt x="74" y="0"/>
                </a:moveTo>
                <a:lnTo>
                  <a:pt x="88" y="2"/>
                </a:lnTo>
                <a:lnTo>
                  <a:pt x="103" y="6"/>
                </a:lnTo>
                <a:lnTo>
                  <a:pt x="108" y="10"/>
                </a:lnTo>
                <a:lnTo>
                  <a:pt x="114" y="14"/>
                </a:lnTo>
                <a:lnTo>
                  <a:pt x="120" y="17"/>
                </a:lnTo>
                <a:lnTo>
                  <a:pt x="126" y="21"/>
                </a:lnTo>
                <a:lnTo>
                  <a:pt x="129" y="27"/>
                </a:lnTo>
                <a:lnTo>
                  <a:pt x="133" y="33"/>
                </a:lnTo>
                <a:lnTo>
                  <a:pt x="141" y="44"/>
                </a:lnTo>
                <a:lnTo>
                  <a:pt x="145" y="59"/>
                </a:lnTo>
                <a:lnTo>
                  <a:pt x="146" y="65"/>
                </a:lnTo>
                <a:lnTo>
                  <a:pt x="146" y="73"/>
                </a:lnTo>
                <a:lnTo>
                  <a:pt x="146" y="80"/>
                </a:lnTo>
                <a:lnTo>
                  <a:pt x="145" y="88"/>
                </a:lnTo>
                <a:lnTo>
                  <a:pt x="143" y="95"/>
                </a:lnTo>
                <a:lnTo>
                  <a:pt x="141" y="101"/>
                </a:lnTo>
                <a:lnTo>
                  <a:pt x="137" y="109"/>
                </a:lnTo>
                <a:lnTo>
                  <a:pt x="133" y="114"/>
                </a:lnTo>
                <a:lnTo>
                  <a:pt x="126" y="126"/>
                </a:lnTo>
                <a:lnTo>
                  <a:pt x="120" y="129"/>
                </a:lnTo>
                <a:lnTo>
                  <a:pt x="114" y="133"/>
                </a:lnTo>
                <a:lnTo>
                  <a:pt x="108" y="137"/>
                </a:lnTo>
                <a:lnTo>
                  <a:pt x="103" y="141"/>
                </a:lnTo>
                <a:lnTo>
                  <a:pt x="95" y="143"/>
                </a:lnTo>
                <a:lnTo>
                  <a:pt x="88" y="145"/>
                </a:lnTo>
                <a:lnTo>
                  <a:pt x="74" y="147"/>
                </a:lnTo>
                <a:lnTo>
                  <a:pt x="59" y="145"/>
                </a:lnTo>
                <a:lnTo>
                  <a:pt x="51" y="143"/>
                </a:lnTo>
                <a:lnTo>
                  <a:pt x="46" y="141"/>
                </a:lnTo>
                <a:lnTo>
                  <a:pt x="38" y="137"/>
                </a:lnTo>
                <a:lnTo>
                  <a:pt x="32" y="133"/>
                </a:lnTo>
                <a:lnTo>
                  <a:pt x="27" y="129"/>
                </a:lnTo>
                <a:lnTo>
                  <a:pt x="21" y="126"/>
                </a:lnTo>
                <a:lnTo>
                  <a:pt x="13" y="114"/>
                </a:lnTo>
                <a:lnTo>
                  <a:pt x="10" y="109"/>
                </a:lnTo>
                <a:lnTo>
                  <a:pt x="6" y="101"/>
                </a:lnTo>
                <a:lnTo>
                  <a:pt x="4" y="95"/>
                </a:lnTo>
                <a:lnTo>
                  <a:pt x="2" y="88"/>
                </a:lnTo>
                <a:lnTo>
                  <a:pt x="0" y="80"/>
                </a:lnTo>
                <a:lnTo>
                  <a:pt x="0" y="73"/>
                </a:lnTo>
                <a:lnTo>
                  <a:pt x="0" y="65"/>
                </a:lnTo>
                <a:lnTo>
                  <a:pt x="2" y="59"/>
                </a:lnTo>
                <a:lnTo>
                  <a:pt x="6" y="44"/>
                </a:lnTo>
                <a:lnTo>
                  <a:pt x="13" y="33"/>
                </a:lnTo>
                <a:lnTo>
                  <a:pt x="17" y="27"/>
                </a:lnTo>
                <a:lnTo>
                  <a:pt x="21" y="21"/>
                </a:lnTo>
                <a:lnTo>
                  <a:pt x="27" y="17"/>
                </a:lnTo>
                <a:lnTo>
                  <a:pt x="32" y="14"/>
                </a:lnTo>
                <a:lnTo>
                  <a:pt x="38" y="10"/>
                </a:lnTo>
                <a:lnTo>
                  <a:pt x="46" y="6"/>
                </a:lnTo>
                <a:lnTo>
                  <a:pt x="59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4" name="Freeform 806"/>
          <p:cNvSpPr>
            <a:spLocks noEditPoints="1"/>
          </p:cNvSpPr>
          <p:nvPr/>
        </p:nvSpPr>
        <p:spPr bwMode="auto">
          <a:xfrm>
            <a:off x="10543347" y="4939930"/>
            <a:ext cx="159167" cy="159167"/>
          </a:xfrm>
          <a:custGeom>
            <a:avLst/>
            <a:gdLst>
              <a:gd name="T0" fmla="*/ 64 w 146"/>
              <a:gd name="T1" fmla="*/ 38 h 146"/>
              <a:gd name="T2" fmla="*/ 51 w 146"/>
              <a:gd name="T3" fmla="*/ 42 h 146"/>
              <a:gd name="T4" fmla="*/ 43 w 146"/>
              <a:gd name="T5" fmla="*/ 51 h 146"/>
              <a:gd name="T6" fmla="*/ 43 w 146"/>
              <a:gd name="T7" fmla="*/ 62 h 146"/>
              <a:gd name="T8" fmla="*/ 49 w 146"/>
              <a:gd name="T9" fmla="*/ 72 h 146"/>
              <a:gd name="T10" fmla="*/ 60 w 146"/>
              <a:gd name="T11" fmla="*/ 76 h 146"/>
              <a:gd name="T12" fmla="*/ 76 w 146"/>
              <a:gd name="T13" fmla="*/ 80 h 146"/>
              <a:gd name="T14" fmla="*/ 83 w 146"/>
              <a:gd name="T15" fmla="*/ 81 h 146"/>
              <a:gd name="T16" fmla="*/ 87 w 146"/>
              <a:gd name="T17" fmla="*/ 85 h 146"/>
              <a:gd name="T18" fmla="*/ 85 w 146"/>
              <a:gd name="T19" fmla="*/ 93 h 146"/>
              <a:gd name="T20" fmla="*/ 78 w 146"/>
              <a:gd name="T21" fmla="*/ 97 h 146"/>
              <a:gd name="T22" fmla="*/ 68 w 146"/>
              <a:gd name="T23" fmla="*/ 97 h 146"/>
              <a:gd name="T24" fmla="*/ 62 w 146"/>
              <a:gd name="T25" fmla="*/ 95 h 146"/>
              <a:gd name="T26" fmla="*/ 57 w 146"/>
              <a:gd name="T27" fmla="*/ 87 h 146"/>
              <a:gd name="T28" fmla="*/ 53 w 146"/>
              <a:gd name="T29" fmla="*/ 83 h 146"/>
              <a:gd name="T30" fmla="*/ 49 w 146"/>
              <a:gd name="T31" fmla="*/ 81 h 146"/>
              <a:gd name="T32" fmla="*/ 43 w 146"/>
              <a:gd name="T33" fmla="*/ 83 h 146"/>
              <a:gd name="T34" fmla="*/ 41 w 146"/>
              <a:gd name="T35" fmla="*/ 89 h 146"/>
              <a:gd name="T36" fmla="*/ 43 w 146"/>
              <a:gd name="T37" fmla="*/ 99 h 146"/>
              <a:gd name="T38" fmla="*/ 53 w 146"/>
              <a:gd name="T39" fmla="*/ 106 h 146"/>
              <a:gd name="T40" fmla="*/ 64 w 146"/>
              <a:gd name="T41" fmla="*/ 110 h 146"/>
              <a:gd name="T42" fmla="*/ 81 w 146"/>
              <a:gd name="T43" fmla="*/ 108 h 146"/>
              <a:gd name="T44" fmla="*/ 97 w 146"/>
              <a:gd name="T45" fmla="*/ 102 h 146"/>
              <a:gd name="T46" fmla="*/ 104 w 146"/>
              <a:gd name="T47" fmla="*/ 93 h 146"/>
              <a:gd name="T48" fmla="*/ 104 w 146"/>
              <a:gd name="T49" fmla="*/ 81 h 146"/>
              <a:gd name="T50" fmla="*/ 100 w 146"/>
              <a:gd name="T51" fmla="*/ 74 h 146"/>
              <a:gd name="T52" fmla="*/ 91 w 146"/>
              <a:gd name="T53" fmla="*/ 70 h 146"/>
              <a:gd name="T54" fmla="*/ 74 w 146"/>
              <a:gd name="T55" fmla="*/ 64 h 146"/>
              <a:gd name="T56" fmla="*/ 68 w 146"/>
              <a:gd name="T57" fmla="*/ 62 h 146"/>
              <a:gd name="T58" fmla="*/ 60 w 146"/>
              <a:gd name="T59" fmla="*/ 59 h 146"/>
              <a:gd name="T60" fmla="*/ 59 w 146"/>
              <a:gd name="T61" fmla="*/ 53 h 146"/>
              <a:gd name="T62" fmla="*/ 66 w 146"/>
              <a:gd name="T63" fmla="*/ 49 h 146"/>
              <a:gd name="T64" fmla="*/ 78 w 146"/>
              <a:gd name="T65" fmla="*/ 49 h 146"/>
              <a:gd name="T66" fmla="*/ 83 w 146"/>
              <a:gd name="T67" fmla="*/ 53 h 146"/>
              <a:gd name="T68" fmla="*/ 87 w 146"/>
              <a:gd name="T69" fmla="*/ 59 h 146"/>
              <a:gd name="T70" fmla="*/ 91 w 146"/>
              <a:gd name="T71" fmla="*/ 61 h 146"/>
              <a:gd name="T72" fmla="*/ 97 w 146"/>
              <a:gd name="T73" fmla="*/ 61 h 146"/>
              <a:gd name="T74" fmla="*/ 100 w 146"/>
              <a:gd name="T75" fmla="*/ 57 h 146"/>
              <a:gd name="T76" fmla="*/ 98 w 146"/>
              <a:gd name="T77" fmla="*/ 49 h 146"/>
              <a:gd name="T78" fmla="*/ 95 w 146"/>
              <a:gd name="T79" fmla="*/ 43 h 146"/>
              <a:gd name="T80" fmla="*/ 85 w 146"/>
              <a:gd name="T81" fmla="*/ 38 h 146"/>
              <a:gd name="T82" fmla="*/ 72 w 146"/>
              <a:gd name="T83" fmla="*/ 36 h 146"/>
              <a:gd name="T84" fmla="*/ 45 w 146"/>
              <a:gd name="T85" fmla="*/ 2 h 146"/>
              <a:gd name="T86" fmla="*/ 60 w 146"/>
              <a:gd name="T87" fmla="*/ 11 h 146"/>
              <a:gd name="T88" fmla="*/ 97 w 146"/>
              <a:gd name="T89" fmla="*/ 15 h 146"/>
              <a:gd name="T90" fmla="*/ 131 w 146"/>
              <a:gd name="T91" fmla="*/ 49 h 146"/>
              <a:gd name="T92" fmla="*/ 135 w 146"/>
              <a:gd name="T93" fmla="*/ 85 h 146"/>
              <a:gd name="T94" fmla="*/ 144 w 146"/>
              <a:gd name="T95" fmla="*/ 100 h 146"/>
              <a:gd name="T96" fmla="*/ 140 w 146"/>
              <a:gd name="T97" fmla="*/ 127 h 146"/>
              <a:gd name="T98" fmla="*/ 110 w 146"/>
              <a:gd name="T99" fmla="*/ 146 h 146"/>
              <a:gd name="T100" fmla="*/ 91 w 146"/>
              <a:gd name="T101" fmla="*/ 140 h 146"/>
              <a:gd name="T102" fmla="*/ 72 w 146"/>
              <a:gd name="T103" fmla="*/ 137 h 146"/>
              <a:gd name="T104" fmla="*/ 28 w 146"/>
              <a:gd name="T105" fmla="*/ 118 h 146"/>
              <a:gd name="T106" fmla="*/ 9 w 146"/>
              <a:gd name="T107" fmla="*/ 74 h 146"/>
              <a:gd name="T108" fmla="*/ 3 w 146"/>
              <a:gd name="T109" fmla="*/ 55 h 146"/>
              <a:gd name="T110" fmla="*/ 0 w 146"/>
              <a:gd name="T111" fmla="*/ 36 h 146"/>
              <a:gd name="T112" fmla="*/ 17 w 146"/>
              <a:gd name="T113" fmla="*/ 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" h="146">
                <a:moveTo>
                  <a:pt x="72" y="36"/>
                </a:moveTo>
                <a:lnTo>
                  <a:pt x="64" y="38"/>
                </a:lnTo>
                <a:lnTo>
                  <a:pt x="57" y="40"/>
                </a:lnTo>
                <a:lnTo>
                  <a:pt x="51" y="42"/>
                </a:lnTo>
                <a:lnTo>
                  <a:pt x="45" y="45"/>
                </a:lnTo>
                <a:lnTo>
                  <a:pt x="43" y="51"/>
                </a:lnTo>
                <a:lnTo>
                  <a:pt x="41" y="57"/>
                </a:lnTo>
                <a:lnTo>
                  <a:pt x="43" y="62"/>
                </a:lnTo>
                <a:lnTo>
                  <a:pt x="45" y="68"/>
                </a:lnTo>
                <a:lnTo>
                  <a:pt x="49" y="72"/>
                </a:lnTo>
                <a:lnTo>
                  <a:pt x="55" y="74"/>
                </a:lnTo>
                <a:lnTo>
                  <a:pt x="60" y="76"/>
                </a:lnTo>
                <a:lnTo>
                  <a:pt x="70" y="78"/>
                </a:lnTo>
                <a:lnTo>
                  <a:pt x="76" y="80"/>
                </a:lnTo>
                <a:lnTo>
                  <a:pt x="79" y="80"/>
                </a:lnTo>
                <a:lnTo>
                  <a:pt x="83" y="81"/>
                </a:lnTo>
                <a:lnTo>
                  <a:pt x="85" y="83"/>
                </a:lnTo>
                <a:lnTo>
                  <a:pt x="87" y="85"/>
                </a:lnTo>
                <a:lnTo>
                  <a:pt x="87" y="89"/>
                </a:lnTo>
                <a:lnTo>
                  <a:pt x="85" y="93"/>
                </a:lnTo>
                <a:lnTo>
                  <a:pt x="83" y="95"/>
                </a:lnTo>
                <a:lnTo>
                  <a:pt x="78" y="97"/>
                </a:lnTo>
                <a:lnTo>
                  <a:pt x="72" y="99"/>
                </a:lnTo>
                <a:lnTo>
                  <a:pt x="68" y="97"/>
                </a:lnTo>
                <a:lnTo>
                  <a:pt x="64" y="97"/>
                </a:lnTo>
                <a:lnTo>
                  <a:pt x="62" y="95"/>
                </a:lnTo>
                <a:lnTo>
                  <a:pt x="60" y="93"/>
                </a:lnTo>
                <a:lnTo>
                  <a:pt x="57" y="87"/>
                </a:lnTo>
                <a:lnTo>
                  <a:pt x="55" y="85"/>
                </a:lnTo>
                <a:lnTo>
                  <a:pt x="53" y="83"/>
                </a:lnTo>
                <a:lnTo>
                  <a:pt x="51" y="81"/>
                </a:lnTo>
                <a:lnTo>
                  <a:pt x="49" y="81"/>
                </a:lnTo>
                <a:lnTo>
                  <a:pt x="45" y="81"/>
                </a:lnTo>
                <a:lnTo>
                  <a:pt x="43" y="83"/>
                </a:lnTo>
                <a:lnTo>
                  <a:pt x="41" y="85"/>
                </a:lnTo>
                <a:lnTo>
                  <a:pt x="41" y="89"/>
                </a:lnTo>
                <a:lnTo>
                  <a:pt x="41" y="93"/>
                </a:lnTo>
                <a:lnTo>
                  <a:pt x="43" y="99"/>
                </a:lnTo>
                <a:lnTo>
                  <a:pt x="47" y="102"/>
                </a:lnTo>
                <a:lnTo>
                  <a:pt x="53" y="106"/>
                </a:lnTo>
                <a:lnTo>
                  <a:pt x="59" y="108"/>
                </a:lnTo>
                <a:lnTo>
                  <a:pt x="64" y="110"/>
                </a:lnTo>
                <a:lnTo>
                  <a:pt x="72" y="110"/>
                </a:lnTo>
                <a:lnTo>
                  <a:pt x="81" y="108"/>
                </a:lnTo>
                <a:lnTo>
                  <a:pt x="89" y="106"/>
                </a:lnTo>
                <a:lnTo>
                  <a:pt x="97" y="102"/>
                </a:lnTo>
                <a:lnTo>
                  <a:pt x="100" y="99"/>
                </a:lnTo>
                <a:lnTo>
                  <a:pt x="104" y="93"/>
                </a:lnTo>
                <a:lnTo>
                  <a:pt x="104" y="87"/>
                </a:lnTo>
                <a:lnTo>
                  <a:pt x="104" y="81"/>
                </a:lnTo>
                <a:lnTo>
                  <a:pt x="102" y="78"/>
                </a:lnTo>
                <a:lnTo>
                  <a:pt x="100" y="74"/>
                </a:lnTo>
                <a:lnTo>
                  <a:pt x="97" y="72"/>
                </a:lnTo>
                <a:lnTo>
                  <a:pt x="91" y="70"/>
                </a:lnTo>
                <a:lnTo>
                  <a:pt x="87" y="68"/>
                </a:lnTo>
                <a:lnTo>
                  <a:pt x="74" y="64"/>
                </a:lnTo>
                <a:lnTo>
                  <a:pt x="70" y="62"/>
                </a:lnTo>
                <a:lnTo>
                  <a:pt x="68" y="62"/>
                </a:lnTo>
                <a:lnTo>
                  <a:pt x="62" y="61"/>
                </a:lnTo>
                <a:lnTo>
                  <a:pt x="60" y="59"/>
                </a:lnTo>
                <a:lnTo>
                  <a:pt x="59" y="55"/>
                </a:lnTo>
                <a:lnTo>
                  <a:pt x="59" y="53"/>
                </a:lnTo>
                <a:lnTo>
                  <a:pt x="62" y="51"/>
                </a:lnTo>
                <a:lnTo>
                  <a:pt x="66" y="49"/>
                </a:lnTo>
                <a:lnTo>
                  <a:pt x="72" y="49"/>
                </a:lnTo>
                <a:lnTo>
                  <a:pt x="78" y="49"/>
                </a:lnTo>
                <a:lnTo>
                  <a:pt x="79" y="51"/>
                </a:lnTo>
                <a:lnTo>
                  <a:pt x="83" y="53"/>
                </a:lnTo>
                <a:lnTo>
                  <a:pt x="85" y="57"/>
                </a:lnTo>
                <a:lnTo>
                  <a:pt x="87" y="59"/>
                </a:lnTo>
                <a:lnTo>
                  <a:pt x="89" y="61"/>
                </a:lnTo>
                <a:lnTo>
                  <a:pt x="91" y="61"/>
                </a:lnTo>
                <a:lnTo>
                  <a:pt x="93" y="62"/>
                </a:lnTo>
                <a:lnTo>
                  <a:pt x="97" y="61"/>
                </a:lnTo>
                <a:lnTo>
                  <a:pt x="98" y="59"/>
                </a:lnTo>
                <a:lnTo>
                  <a:pt x="100" y="57"/>
                </a:lnTo>
                <a:lnTo>
                  <a:pt x="100" y="55"/>
                </a:lnTo>
                <a:lnTo>
                  <a:pt x="98" y="49"/>
                </a:lnTo>
                <a:lnTo>
                  <a:pt x="97" y="45"/>
                </a:lnTo>
                <a:lnTo>
                  <a:pt x="95" y="43"/>
                </a:lnTo>
                <a:lnTo>
                  <a:pt x="91" y="40"/>
                </a:lnTo>
                <a:lnTo>
                  <a:pt x="85" y="38"/>
                </a:lnTo>
                <a:lnTo>
                  <a:pt x="79" y="38"/>
                </a:lnTo>
                <a:lnTo>
                  <a:pt x="72" y="36"/>
                </a:lnTo>
                <a:close/>
                <a:moveTo>
                  <a:pt x="36" y="0"/>
                </a:moveTo>
                <a:lnTo>
                  <a:pt x="45" y="2"/>
                </a:lnTo>
                <a:lnTo>
                  <a:pt x="55" y="5"/>
                </a:lnTo>
                <a:lnTo>
                  <a:pt x="60" y="11"/>
                </a:lnTo>
                <a:lnTo>
                  <a:pt x="72" y="9"/>
                </a:lnTo>
                <a:lnTo>
                  <a:pt x="97" y="15"/>
                </a:lnTo>
                <a:lnTo>
                  <a:pt x="117" y="28"/>
                </a:lnTo>
                <a:lnTo>
                  <a:pt x="131" y="49"/>
                </a:lnTo>
                <a:lnTo>
                  <a:pt x="136" y="74"/>
                </a:lnTo>
                <a:lnTo>
                  <a:pt x="135" y="85"/>
                </a:lnTo>
                <a:lnTo>
                  <a:pt x="140" y="91"/>
                </a:lnTo>
                <a:lnTo>
                  <a:pt x="144" y="100"/>
                </a:lnTo>
                <a:lnTo>
                  <a:pt x="146" y="110"/>
                </a:lnTo>
                <a:lnTo>
                  <a:pt x="140" y="127"/>
                </a:lnTo>
                <a:lnTo>
                  <a:pt x="127" y="140"/>
                </a:lnTo>
                <a:lnTo>
                  <a:pt x="110" y="146"/>
                </a:lnTo>
                <a:lnTo>
                  <a:pt x="100" y="144"/>
                </a:lnTo>
                <a:lnTo>
                  <a:pt x="91" y="140"/>
                </a:lnTo>
                <a:lnTo>
                  <a:pt x="83" y="137"/>
                </a:lnTo>
                <a:lnTo>
                  <a:pt x="72" y="137"/>
                </a:lnTo>
                <a:lnTo>
                  <a:pt x="47" y="133"/>
                </a:lnTo>
                <a:lnTo>
                  <a:pt x="28" y="118"/>
                </a:lnTo>
                <a:lnTo>
                  <a:pt x="13" y="99"/>
                </a:lnTo>
                <a:lnTo>
                  <a:pt x="9" y="74"/>
                </a:lnTo>
                <a:lnTo>
                  <a:pt x="9" y="62"/>
                </a:lnTo>
                <a:lnTo>
                  <a:pt x="3" y="55"/>
                </a:lnTo>
                <a:lnTo>
                  <a:pt x="2" y="45"/>
                </a:lnTo>
                <a:lnTo>
                  <a:pt x="0" y="36"/>
                </a:lnTo>
                <a:lnTo>
                  <a:pt x="5" y="19"/>
                </a:lnTo>
                <a:lnTo>
                  <a:pt x="17" y="5"/>
                </a:lnTo>
                <a:lnTo>
                  <a:pt x="3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5" name="Freeform 807"/>
          <p:cNvSpPr>
            <a:spLocks noEditPoints="1"/>
          </p:cNvSpPr>
          <p:nvPr/>
        </p:nvSpPr>
        <p:spPr bwMode="auto">
          <a:xfrm>
            <a:off x="10266441" y="4953012"/>
            <a:ext cx="156986" cy="133003"/>
          </a:xfrm>
          <a:custGeom>
            <a:avLst/>
            <a:gdLst>
              <a:gd name="T0" fmla="*/ 32 w 144"/>
              <a:gd name="T1" fmla="*/ 38 h 124"/>
              <a:gd name="T2" fmla="*/ 25 w 144"/>
              <a:gd name="T3" fmla="*/ 40 h 124"/>
              <a:gd name="T4" fmla="*/ 17 w 144"/>
              <a:gd name="T5" fmla="*/ 44 h 124"/>
              <a:gd name="T6" fmla="*/ 13 w 144"/>
              <a:gd name="T7" fmla="*/ 50 h 124"/>
              <a:gd name="T8" fmla="*/ 10 w 144"/>
              <a:gd name="T9" fmla="*/ 55 h 124"/>
              <a:gd name="T10" fmla="*/ 8 w 144"/>
              <a:gd name="T11" fmla="*/ 63 h 124"/>
              <a:gd name="T12" fmla="*/ 10 w 144"/>
              <a:gd name="T13" fmla="*/ 70 h 124"/>
              <a:gd name="T14" fmla="*/ 13 w 144"/>
              <a:gd name="T15" fmla="*/ 78 h 124"/>
              <a:gd name="T16" fmla="*/ 17 w 144"/>
              <a:gd name="T17" fmla="*/ 82 h 124"/>
              <a:gd name="T18" fmla="*/ 25 w 144"/>
              <a:gd name="T19" fmla="*/ 86 h 124"/>
              <a:gd name="T20" fmla="*/ 32 w 144"/>
              <a:gd name="T21" fmla="*/ 88 h 124"/>
              <a:gd name="T22" fmla="*/ 32 w 144"/>
              <a:gd name="T23" fmla="*/ 88 h 124"/>
              <a:gd name="T24" fmla="*/ 40 w 144"/>
              <a:gd name="T25" fmla="*/ 86 h 124"/>
              <a:gd name="T26" fmla="*/ 48 w 144"/>
              <a:gd name="T27" fmla="*/ 82 h 124"/>
              <a:gd name="T28" fmla="*/ 53 w 144"/>
              <a:gd name="T29" fmla="*/ 78 h 124"/>
              <a:gd name="T30" fmla="*/ 57 w 144"/>
              <a:gd name="T31" fmla="*/ 70 h 124"/>
              <a:gd name="T32" fmla="*/ 57 w 144"/>
              <a:gd name="T33" fmla="*/ 63 h 124"/>
              <a:gd name="T34" fmla="*/ 57 w 144"/>
              <a:gd name="T35" fmla="*/ 55 h 124"/>
              <a:gd name="T36" fmla="*/ 53 w 144"/>
              <a:gd name="T37" fmla="*/ 48 h 124"/>
              <a:gd name="T38" fmla="*/ 48 w 144"/>
              <a:gd name="T39" fmla="*/ 44 h 124"/>
              <a:gd name="T40" fmla="*/ 40 w 144"/>
              <a:gd name="T41" fmla="*/ 40 h 124"/>
              <a:gd name="T42" fmla="*/ 32 w 144"/>
              <a:gd name="T43" fmla="*/ 38 h 124"/>
              <a:gd name="T44" fmla="*/ 135 w 144"/>
              <a:gd name="T45" fmla="*/ 21 h 124"/>
              <a:gd name="T46" fmla="*/ 101 w 144"/>
              <a:gd name="T47" fmla="*/ 57 h 124"/>
              <a:gd name="T48" fmla="*/ 70 w 144"/>
              <a:gd name="T49" fmla="*/ 89 h 124"/>
              <a:gd name="T50" fmla="*/ 61 w 144"/>
              <a:gd name="T51" fmla="*/ 80 h 124"/>
              <a:gd name="T52" fmla="*/ 57 w 144"/>
              <a:gd name="T53" fmla="*/ 86 h 124"/>
              <a:gd name="T54" fmla="*/ 51 w 144"/>
              <a:gd name="T55" fmla="*/ 89 h 124"/>
              <a:gd name="T56" fmla="*/ 46 w 144"/>
              <a:gd name="T57" fmla="*/ 93 h 124"/>
              <a:gd name="T58" fmla="*/ 68 w 144"/>
              <a:gd name="T59" fmla="*/ 112 h 124"/>
              <a:gd name="T60" fmla="*/ 110 w 144"/>
              <a:gd name="T61" fmla="*/ 76 h 124"/>
              <a:gd name="T62" fmla="*/ 135 w 144"/>
              <a:gd name="T63" fmla="*/ 51 h 124"/>
              <a:gd name="T64" fmla="*/ 135 w 144"/>
              <a:gd name="T65" fmla="*/ 21 h 124"/>
              <a:gd name="T66" fmla="*/ 144 w 144"/>
              <a:gd name="T67" fmla="*/ 0 h 124"/>
              <a:gd name="T68" fmla="*/ 144 w 144"/>
              <a:gd name="T69" fmla="*/ 53 h 124"/>
              <a:gd name="T70" fmla="*/ 67 w 144"/>
              <a:gd name="T71" fmla="*/ 124 h 124"/>
              <a:gd name="T72" fmla="*/ 36 w 144"/>
              <a:gd name="T73" fmla="*/ 95 h 124"/>
              <a:gd name="T74" fmla="*/ 32 w 144"/>
              <a:gd name="T75" fmla="*/ 95 h 124"/>
              <a:gd name="T76" fmla="*/ 15 w 144"/>
              <a:gd name="T77" fmla="*/ 91 h 124"/>
              <a:gd name="T78" fmla="*/ 4 w 144"/>
              <a:gd name="T79" fmla="*/ 80 h 124"/>
              <a:gd name="T80" fmla="*/ 0 w 144"/>
              <a:gd name="T81" fmla="*/ 63 h 124"/>
              <a:gd name="T82" fmla="*/ 4 w 144"/>
              <a:gd name="T83" fmla="*/ 46 h 124"/>
              <a:gd name="T84" fmla="*/ 15 w 144"/>
              <a:gd name="T85" fmla="*/ 34 h 124"/>
              <a:gd name="T86" fmla="*/ 32 w 144"/>
              <a:gd name="T87" fmla="*/ 31 h 124"/>
              <a:gd name="T88" fmla="*/ 40 w 144"/>
              <a:gd name="T89" fmla="*/ 31 h 124"/>
              <a:gd name="T90" fmla="*/ 48 w 144"/>
              <a:gd name="T91" fmla="*/ 34 h 124"/>
              <a:gd name="T92" fmla="*/ 53 w 144"/>
              <a:gd name="T93" fmla="*/ 38 h 124"/>
              <a:gd name="T94" fmla="*/ 57 w 144"/>
              <a:gd name="T95" fmla="*/ 32 h 124"/>
              <a:gd name="T96" fmla="*/ 63 w 144"/>
              <a:gd name="T97" fmla="*/ 29 h 124"/>
              <a:gd name="T98" fmla="*/ 67 w 144"/>
              <a:gd name="T99" fmla="*/ 29 h 124"/>
              <a:gd name="T100" fmla="*/ 72 w 144"/>
              <a:gd name="T101" fmla="*/ 29 h 124"/>
              <a:gd name="T102" fmla="*/ 76 w 144"/>
              <a:gd name="T103" fmla="*/ 32 h 124"/>
              <a:gd name="T104" fmla="*/ 93 w 144"/>
              <a:gd name="T105" fmla="*/ 51 h 124"/>
              <a:gd name="T106" fmla="*/ 144 w 144"/>
              <a:gd name="T10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24">
                <a:moveTo>
                  <a:pt x="32" y="38"/>
                </a:moveTo>
                <a:lnTo>
                  <a:pt x="25" y="40"/>
                </a:lnTo>
                <a:lnTo>
                  <a:pt x="17" y="44"/>
                </a:lnTo>
                <a:lnTo>
                  <a:pt x="13" y="50"/>
                </a:lnTo>
                <a:lnTo>
                  <a:pt x="10" y="55"/>
                </a:lnTo>
                <a:lnTo>
                  <a:pt x="8" y="63"/>
                </a:lnTo>
                <a:lnTo>
                  <a:pt x="10" y="70"/>
                </a:lnTo>
                <a:lnTo>
                  <a:pt x="13" y="78"/>
                </a:lnTo>
                <a:lnTo>
                  <a:pt x="17" y="82"/>
                </a:lnTo>
                <a:lnTo>
                  <a:pt x="25" y="86"/>
                </a:lnTo>
                <a:lnTo>
                  <a:pt x="32" y="88"/>
                </a:lnTo>
                <a:lnTo>
                  <a:pt x="32" y="88"/>
                </a:lnTo>
                <a:lnTo>
                  <a:pt x="40" y="86"/>
                </a:lnTo>
                <a:lnTo>
                  <a:pt x="48" y="82"/>
                </a:lnTo>
                <a:lnTo>
                  <a:pt x="53" y="78"/>
                </a:lnTo>
                <a:lnTo>
                  <a:pt x="57" y="70"/>
                </a:lnTo>
                <a:lnTo>
                  <a:pt x="57" y="63"/>
                </a:lnTo>
                <a:lnTo>
                  <a:pt x="57" y="55"/>
                </a:lnTo>
                <a:lnTo>
                  <a:pt x="53" y="48"/>
                </a:lnTo>
                <a:lnTo>
                  <a:pt x="48" y="44"/>
                </a:lnTo>
                <a:lnTo>
                  <a:pt x="40" y="40"/>
                </a:lnTo>
                <a:lnTo>
                  <a:pt x="32" y="38"/>
                </a:lnTo>
                <a:close/>
                <a:moveTo>
                  <a:pt x="135" y="21"/>
                </a:moveTo>
                <a:lnTo>
                  <a:pt x="101" y="57"/>
                </a:lnTo>
                <a:lnTo>
                  <a:pt x="70" y="89"/>
                </a:lnTo>
                <a:lnTo>
                  <a:pt x="61" y="80"/>
                </a:lnTo>
                <a:lnTo>
                  <a:pt x="57" y="86"/>
                </a:lnTo>
                <a:lnTo>
                  <a:pt x="51" y="89"/>
                </a:lnTo>
                <a:lnTo>
                  <a:pt x="46" y="93"/>
                </a:lnTo>
                <a:lnTo>
                  <a:pt x="68" y="112"/>
                </a:lnTo>
                <a:lnTo>
                  <a:pt x="110" y="76"/>
                </a:lnTo>
                <a:lnTo>
                  <a:pt x="135" y="51"/>
                </a:lnTo>
                <a:lnTo>
                  <a:pt x="135" y="21"/>
                </a:lnTo>
                <a:close/>
                <a:moveTo>
                  <a:pt x="144" y="0"/>
                </a:moveTo>
                <a:lnTo>
                  <a:pt x="144" y="53"/>
                </a:lnTo>
                <a:lnTo>
                  <a:pt x="67" y="124"/>
                </a:lnTo>
                <a:lnTo>
                  <a:pt x="36" y="95"/>
                </a:lnTo>
                <a:lnTo>
                  <a:pt x="32" y="95"/>
                </a:lnTo>
                <a:lnTo>
                  <a:pt x="15" y="91"/>
                </a:lnTo>
                <a:lnTo>
                  <a:pt x="4" y="80"/>
                </a:lnTo>
                <a:lnTo>
                  <a:pt x="0" y="63"/>
                </a:lnTo>
                <a:lnTo>
                  <a:pt x="4" y="46"/>
                </a:lnTo>
                <a:lnTo>
                  <a:pt x="15" y="34"/>
                </a:lnTo>
                <a:lnTo>
                  <a:pt x="32" y="31"/>
                </a:lnTo>
                <a:lnTo>
                  <a:pt x="40" y="31"/>
                </a:lnTo>
                <a:lnTo>
                  <a:pt x="48" y="34"/>
                </a:lnTo>
                <a:lnTo>
                  <a:pt x="53" y="38"/>
                </a:lnTo>
                <a:lnTo>
                  <a:pt x="57" y="32"/>
                </a:lnTo>
                <a:lnTo>
                  <a:pt x="63" y="29"/>
                </a:lnTo>
                <a:lnTo>
                  <a:pt x="67" y="29"/>
                </a:lnTo>
                <a:lnTo>
                  <a:pt x="72" y="29"/>
                </a:lnTo>
                <a:lnTo>
                  <a:pt x="76" y="32"/>
                </a:lnTo>
                <a:lnTo>
                  <a:pt x="93" y="51"/>
                </a:lnTo>
                <a:lnTo>
                  <a:pt x="14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6" name="Freeform 808"/>
          <p:cNvSpPr>
            <a:spLocks noEditPoints="1"/>
          </p:cNvSpPr>
          <p:nvPr/>
        </p:nvSpPr>
        <p:spPr bwMode="auto">
          <a:xfrm>
            <a:off x="9987354" y="4948651"/>
            <a:ext cx="159167" cy="146085"/>
          </a:xfrm>
          <a:custGeom>
            <a:avLst/>
            <a:gdLst>
              <a:gd name="T0" fmla="*/ 74 w 146"/>
              <a:gd name="T1" fmla="*/ 84 h 135"/>
              <a:gd name="T2" fmla="*/ 104 w 146"/>
              <a:gd name="T3" fmla="*/ 109 h 135"/>
              <a:gd name="T4" fmla="*/ 116 w 146"/>
              <a:gd name="T5" fmla="*/ 99 h 135"/>
              <a:gd name="T6" fmla="*/ 116 w 146"/>
              <a:gd name="T7" fmla="*/ 109 h 135"/>
              <a:gd name="T8" fmla="*/ 74 w 146"/>
              <a:gd name="T9" fmla="*/ 135 h 135"/>
              <a:gd name="T10" fmla="*/ 30 w 146"/>
              <a:gd name="T11" fmla="*/ 109 h 135"/>
              <a:gd name="T12" fmla="*/ 30 w 146"/>
              <a:gd name="T13" fmla="*/ 99 h 135"/>
              <a:gd name="T14" fmla="*/ 43 w 146"/>
              <a:gd name="T15" fmla="*/ 109 h 135"/>
              <a:gd name="T16" fmla="*/ 74 w 146"/>
              <a:gd name="T17" fmla="*/ 84 h 135"/>
              <a:gd name="T18" fmla="*/ 117 w 146"/>
              <a:gd name="T19" fmla="*/ 52 h 135"/>
              <a:gd name="T20" fmla="*/ 146 w 146"/>
              <a:gd name="T21" fmla="*/ 74 h 135"/>
              <a:gd name="T22" fmla="*/ 104 w 146"/>
              <a:gd name="T23" fmla="*/ 103 h 135"/>
              <a:gd name="T24" fmla="*/ 74 w 146"/>
              <a:gd name="T25" fmla="*/ 78 h 135"/>
              <a:gd name="T26" fmla="*/ 117 w 146"/>
              <a:gd name="T27" fmla="*/ 52 h 135"/>
              <a:gd name="T28" fmla="*/ 30 w 146"/>
              <a:gd name="T29" fmla="*/ 52 h 135"/>
              <a:gd name="T30" fmla="*/ 74 w 146"/>
              <a:gd name="T31" fmla="*/ 78 h 135"/>
              <a:gd name="T32" fmla="*/ 43 w 146"/>
              <a:gd name="T33" fmla="*/ 103 h 135"/>
              <a:gd name="T34" fmla="*/ 0 w 146"/>
              <a:gd name="T35" fmla="*/ 74 h 135"/>
              <a:gd name="T36" fmla="*/ 30 w 146"/>
              <a:gd name="T37" fmla="*/ 52 h 135"/>
              <a:gd name="T38" fmla="*/ 104 w 146"/>
              <a:gd name="T39" fmla="*/ 0 h 135"/>
              <a:gd name="T40" fmla="*/ 146 w 146"/>
              <a:gd name="T41" fmla="*/ 27 h 135"/>
              <a:gd name="T42" fmla="*/ 117 w 146"/>
              <a:gd name="T43" fmla="*/ 52 h 135"/>
              <a:gd name="T44" fmla="*/ 74 w 146"/>
              <a:gd name="T45" fmla="*/ 25 h 135"/>
              <a:gd name="T46" fmla="*/ 104 w 146"/>
              <a:gd name="T47" fmla="*/ 0 h 135"/>
              <a:gd name="T48" fmla="*/ 43 w 146"/>
              <a:gd name="T49" fmla="*/ 0 h 135"/>
              <a:gd name="T50" fmla="*/ 74 w 146"/>
              <a:gd name="T51" fmla="*/ 25 h 135"/>
              <a:gd name="T52" fmla="*/ 30 w 146"/>
              <a:gd name="T53" fmla="*/ 52 h 135"/>
              <a:gd name="T54" fmla="*/ 0 w 146"/>
              <a:gd name="T55" fmla="*/ 27 h 135"/>
              <a:gd name="T56" fmla="*/ 43 w 146"/>
              <a:gd name="T5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6" h="135">
                <a:moveTo>
                  <a:pt x="74" y="84"/>
                </a:moveTo>
                <a:lnTo>
                  <a:pt x="104" y="109"/>
                </a:lnTo>
                <a:lnTo>
                  <a:pt x="116" y="99"/>
                </a:lnTo>
                <a:lnTo>
                  <a:pt x="116" y="109"/>
                </a:lnTo>
                <a:lnTo>
                  <a:pt x="74" y="135"/>
                </a:lnTo>
                <a:lnTo>
                  <a:pt x="30" y="109"/>
                </a:lnTo>
                <a:lnTo>
                  <a:pt x="30" y="99"/>
                </a:lnTo>
                <a:lnTo>
                  <a:pt x="43" y="109"/>
                </a:lnTo>
                <a:lnTo>
                  <a:pt x="74" y="84"/>
                </a:lnTo>
                <a:close/>
                <a:moveTo>
                  <a:pt x="117" y="52"/>
                </a:moveTo>
                <a:lnTo>
                  <a:pt x="146" y="74"/>
                </a:lnTo>
                <a:lnTo>
                  <a:pt x="104" y="103"/>
                </a:lnTo>
                <a:lnTo>
                  <a:pt x="74" y="78"/>
                </a:lnTo>
                <a:lnTo>
                  <a:pt x="117" y="52"/>
                </a:lnTo>
                <a:close/>
                <a:moveTo>
                  <a:pt x="30" y="52"/>
                </a:moveTo>
                <a:lnTo>
                  <a:pt x="74" y="78"/>
                </a:lnTo>
                <a:lnTo>
                  <a:pt x="43" y="103"/>
                </a:lnTo>
                <a:lnTo>
                  <a:pt x="0" y="74"/>
                </a:lnTo>
                <a:lnTo>
                  <a:pt x="30" y="52"/>
                </a:lnTo>
                <a:close/>
                <a:moveTo>
                  <a:pt x="104" y="0"/>
                </a:moveTo>
                <a:lnTo>
                  <a:pt x="146" y="27"/>
                </a:lnTo>
                <a:lnTo>
                  <a:pt x="117" y="52"/>
                </a:lnTo>
                <a:lnTo>
                  <a:pt x="74" y="25"/>
                </a:lnTo>
                <a:lnTo>
                  <a:pt x="104" y="0"/>
                </a:lnTo>
                <a:close/>
                <a:moveTo>
                  <a:pt x="43" y="0"/>
                </a:moveTo>
                <a:lnTo>
                  <a:pt x="74" y="25"/>
                </a:lnTo>
                <a:lnTo>
                  <a:pt x="30" y="52"/>
                </a:lnTo>
                <a:lnTo>
                  <a:pt x="0" y="27"/>
                </a:lnTo>
                <a:lnTo>
                  <a:pt x="4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7" name="Freeform 809"/>
          <p:cNvSpPr>
            <a:spLocks/>
          </p:cNvSpPr>
          <p:nvPr/>
        </p:nvSpPr>
        <p:spPr bwMode="auto">
          <a:xfrm>
            <a:off x="9740973" y="4939930"/>
            <a:ext cx="98117" cy="159167"/>
          </a:xfrm>
          <a:custGeom>
            <a:avLst/>
            <a:gdLst>
              <a:gd name="T0" fmla="*/ 30 w 91"/>
              <a:gd name="T1" fmla="*/ 0 h 146"/>
              <a:gd name="T2" fmla="*/ 51 w 91"/>
              <a:gd name="T3" fmla="*/ 0 h 146"/>
              <a:gd name="T4" fmla="*/ 51 w 91"/>
              <a:gd name="T5" fmla="*/ 34 h 146"/>
              <a:gd name="T6" fmla="*/ 85 w 91"/>
              <a:gd name="T7" fmla="*/ 34 h 146"/>
              <a:gd name="T8" fmla="*/ 85 w 91"/>
              <a:gd name="T9" fmla="*/ 61 h 146"/>
              <a:gd name="T10" fmla="*/ 51 w 91"/>
              <a:gd name="T11" fmla="*/ 61 h 146"/>
              <a:gd name="T12" fmla="*/ 51 w 91"/>
              <a:gd name="T13" fmla="*/ 97 h 146"/>
              <a:gd name="T14" fmla="*/ 51 w 91"/>
              <a:gd name="T15" fmla="*/ 104 h 146"/>
              <a:gd name="T16" fmla="*/ 51 w 91"/>
              <a:gd name="T17" fmla="*/ 110 h 146"/>
              <a:gd name="T18" fmla="*/ 51 w 91"/>
              <a:gd name="T19" fmla="*/ 114 h 146"/>
              <a:gd name="T20" fmla="*/ 53 w 91"/>
              <a:gd name="T21" fmla="*/ 118 h 146"/>
              <a:gd name="T22" fmla="*/ 57 w 91"/>
              <a:gd name="T23" fmla="*/ 119 h 146"/>
              <a:gd name="T24" fmla="*/ 62 w 91"/>
              <a:gd name="T25" fmla="*/ 121 h 146"/>
              <a:gd name="T26" fmla="*/ 68 w 91"/>
              <a:gd name="T27" fmla="*/ 121 h 146"/>
              <a:gd name="T28" fmla="*/ 79 w 91"/>
              <a:gd name="T29" fmla="*/ 121 h 146"/>
              <a:gd name="T30" fmla="*/ 91 w 91"/>
              <a:gd name="T31" fmla="*/ 116 h 146"/>
              <a:gd name="T32" fmla="*/ 91 w 91"/>
              <a:gd name="T33" fmla="*/ 138 h 146"/>
              <a:gd name="T34" fmla="*/ 81 w 91"/>
              <a:gd name="T35" fmla="*/ 142 h 146"/>
              <a:gd name="T36" fmla="*/ 74 w 91"/>
              <a:gd name="T37" fmla="*/ 144 h 146"/>
              <a:gd name="T38" fmla="*/ 66 w 91"/>
              <a:gd name="T39" fmla="*/ 146 h 146"/>
              <a:gd name="T40" fmla="*/ 57 w 91"/>
              <a:gd name="T41" fmla="*/ 146 h 146"/>
              <a:gd name="T42" fmla="*/ 51 w 91"/>
              <a:gd name="T43" fmla="*/ 146 h 146"/>
              <a:gd name="T44" fmla="*/ 45 w 91"/>
              <a:gd name="T45" fmla="*/ 144 h 146"/>
              <a:gd name="T46" fmla="*/ 41 w 91"/>
              <a:gd name="T47" fmla="*/ 144 h 146"/>
              <a:gd name="T48" fmla="*/ 34 w 91"/>
              <a:gd name="T49" fmla="*/ 140 h 146"/>
              <a:gd name="T50" fmla="*/ 28 w 91"/>
              <a:gd name="T51" fmla="*/ 137 h 146"/>
              <a:gd name="T52" fmla="*/ 24 w 91"/>
              <a:gd name="T53" fmla="*/ 131 h 146"/>
              <a:gd name="T54" fmla="*/ 20 w 91"/>
              <a:gd name="T55" fmla="*/ 127 h 146"/>
              <a:gd name="T56" fmla="*/ 19 w 91"/>
              <a:gd name="T57" fmla="*/ 119 h 146"/>
              <a:gd name="T58" fmla="*/ 19 w 91"/>
              <a:gd name="T59" fmla="*/ 112 h 146"/>
              <a:gd name="T60" fmla="*/ 19 w 91"/>
              <a:gd name="T61" fmla="*/ 61 h 146"/>
              <a:gd name="T62" fmla="*/ 0 w 91"/>
              <a:gd name="T63" fmla="*/ 61 h 146"/>
              <a:gd name="T64" fmla="*/ 0 w 91"/>
              <a:gd name="T65" fmla="*/ 40 h 146"/>
              <a:gd name="T66" fmla="*/ 5 w 91"/>
              <a:gd name="T67" fmla="*/ 38 h 146"/>
              <a:gd name="T68" fmla="*/ 11 w 91"/>
              <a:gd name="T69" fmla="*/ 34 h 146"/>
              <a:gd name="T70" fmla="*/ 15 w 91"/>
              <a:gd name="T71" fmla="*/ 32 h 146"/>
              <a:gd name="T72" fmla="*/ 20 w 91"/>
              <a:gd name="T73" fmla="*/ 26 h 146"/>
              <a:gd name="T74" fmla="*/ 24 w 91"/>
              <a:gd name="T75" fmla="*/ 19 h 146"/>
              <a:gd name="T76" fmla="*/ 28 w 91"/>
              <a:gd name="T77" fmla="*/ 11 h 146"/>
              <a:gd name="T78" fmla="*/ 30 w 91"/>
              <a:gd name="T7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" h="146">
                <a:moveTo>
                  <a:pt x="30" y="0"/>
                </a:moveTo>
                <a:lnTo>
                  <a:pt x="51" y="0"/>
                </a:lnTo>
                <a:lnTo>
                  <a:pt x="51" y="34"/>
                </a:lnTo>
                <a:lnTo>
                  <a:pt x="85" y="34"/>
                </a:lnTo>
                <a:lnTo>
                  <a:pt x="85" y="61"/>
                </a:lnTo>
                <a:lnTo>
                  <a:pt x="51" y="61"/>
                </a:lnTo>
                <a:lnTo>
                  <a:pt x="51" y="97"/>
                </a:lnTo>
                <a:lnTo>
                  <a:pt x="51" y="104"/>
                </a:lnTo>
                <a:lnTo>
                  <a:pt x="51" y="110"/>
                </a:lnTo>
                <a:lnTo>
                  <a:pt x="51" y="114"/>
                </a:lnTo>
                <a:lnTo>
                  <a:pt x="53" y="118"/>
                </a:lnTo>
                <a:lnTo>
                  <a:pt x="57" y="119"/>
                </a:lnTo>
                <a:lnTo>
                  <a:pt x="62" y="121"/>
                </a:lnTo>
                <a:lnTo>
                  <a:pt x="68" y="121"/>
                </a:lnTo>
                <a:lnTo>
                  <a:pt x="79" y="121"/>
                </a:lnTo>
                <a:lnTo>
                  <a:pt x="91" y="116"/>
                </a:lnTo>
                <a:lnTo>
                  <a:pt x="91" y="138"/>
                </a:lnTo>
                <a:lnTo>
                  <a:pt x="81" y="142"/>
                </a:lnTo>
                <a:lnTo>
                  <a:pt x="74" y="144"/>
                </a:lnTo>
                <a:lnTo>
                  <a:pt x="66" y="146"/>
                </a:lnTo>
                <a:lnTo>
                  <a:pt x="57" y="146"/>
                </a:lnTo>
                <a:lnTo>
                  <a:pt x="51" y="146"/>
                </a:lnTo>
                <a:lnTo>
                  <a:pt x="45" y="144"/>
                </a:lnTo>
                <a:lnTo>
                  <a:pt x="41" y="144"/>
                </a:lnTo>
                <a:lnTo>
                  <a:pt x="34" y="140"/>
                </a:lnTo>
                <a:lnTo>
                  <a:pt x="28" y="137"/>
                </a:lnTo>
                <a:lnTo>
                  <a:pt x="24" y="131"/>
                </a:lnTo>
                <a:lnTo>
                  <a:pt x="20" y="127"/>
                </a:lnTo>
                <a:lnTo>
                  <a:pt x="19" y="119"/>
                </a:lnTo>
                <a:lnTo>
                  <a:pt x="19" y="112"/>
                </a:lnTo>
                <a:lnTo>
                  <a:pt x="19" y="61"/>
                </a:lnTo>
                <a:lnTo>
                  <a:pt x="0" y="61"/>
                </a:lnTo>
                <a:lnTo>
                  <a:pt x="0" y="40"/>
                </a:lnTo>
                <a:lnTo>
                  <a:pt x="5" y="38"/>
                </a:lnTo>
                <a:lnTo>
                  <a:pt x="11" y="34"/>
                </a:lnTo>
                <a:lnTo>
                  <a:pt x="15" y="32"/>
                </a:lnTo>
                <a:lnTo>
                  <a:pt x="20" y="26"/>
                </a:lnTo>
                <a:lnTo>
                  <a:pt x="24" y="19"/>
                </a:lnTo>
                <a:lnTo>
                  <a:pt x="28" y="11"/>
                </a:lnTo>
                <a:lnTo>
                  <a:pt x="3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8" name="Freeform 810"/>
          <p:cNvSpPr>
            <a:spLocks noEditPoints="1"/>
          </p:cNvSpPr>
          <p:nvPr/>
        </p:nvSpPr>
        <p:spPr bwMode="auto">
          <a:xfrm>
            <a:off x="9431362" y="4939930"/>
            <a:ext cx="159167" cy="159167"/>
          </a:xfrm>
          <a:custGeom>
            <a:avLst/>
            <a:gdLst>
              <a:gd name="T0" fmla="*/ 17 w 146"/>
              <a:gd name="T1" fmla="*/ 123 h 146"/>
              <a:gd name="T2" fmla="*/ 19 w 146"/>
              <a:gd name="T3" fmla="*/ 129 h 146"/>
              <a:gd name="T4" fmla="*/ 121 w 146"/>
              <a:gd name="T5" fmla="*/ 129 h 146"/>
              <a:gd name="T6" fmla="*/ 129 w 146"/>
              <a:gd name="T7" fmla="*/ 125 h 146"/>
              <a:gd name="T8" fmla="*/ 129 w 146"/>
              <a:gd name="T9" fmla="*/ 61 h 146"/>
              <a:gd name="T10" fmla="*/ 117 w 146"/>
              <a:gd name="T11" fmla="*/ 66 h 146"/>
              <a:gd name="T12" fmla="*/ 114 w 146"/>
              <a:gd name="T13" fmla="*/ 91 h 146"/>
              <a:gd name="T14" fmla="*/ 89 w 146"/>
              <a:gd name="T15" fmla="*/ 114 h 146"/>
              <a:gd name="T16" fmla="*/ 55 w 146"/>
              <a:gd name="T17" fmla="*/ 114 h 146"/>
              <a:gd name="T18" fmla="*/ 32 w 146"/>
              <a:gd name="T19" fmla="*/ 91 h 146"/>
              <a:gd name="T20" fmla="*/ 28 w 146"/>
              <a:gd name="T21" fmla="*/ 66 h 146"/>
              <a:gd name="T22" fmla="*/ 17 w 146"/>
              <a:gd name="T23" fmla="*/ 61 h 146"/>
              <a:gd name="T24" fmla="*/ 64 w 146"/>
              <a:gd name="T25" fmla="*/ 45 h 146"/>
              <a:gd name="T26" fmla="*/ 51 w 146"/>
              <a:gd name="T27" fmla="*/ 55 h 146"/>
              <a:gd name="T28" fmla="*/ 47 w 146"/>
              <a:gd name="T29" fmla="*/ 61 h 146"/>
              <a:gd name="T30" fmla="*/ 45 w 146"/>
              <a:gd name="T31" fmla="*/ 64 h 146"/>
              <a:gd name="T32" fmla="*/ 45 w 146"/>
              <a:gd name="T33" fmla="*/ 66 h 146"/>
              <a:gd name="T34" fmla="*/ 45 w 146"/>
              <a:gd name="T35" fmla="*/ 70 h 146"/>
              <a:gd name="T36" fmla="*/ 43 w 146"/>
              <a:gd name="T37" fmla="*/ 74 h 146"/>
              <a:gd name="T38" fmla="*/ 49 w 146"/>
              <a:gd name="T39" fmla="*/ 89 h 146"/>
              <a:gd name="T40" fmla="*/ 64 w 146"/>
              <a:gd name="T41" fmla="*/ 100 h 146"/>
              <a:gd name="T42" fmla="*/ 81 w 146"/>
              <a:gd name="T43" fmla="*/ 100 h 146"/>
              <a:gd name="T44" fmla="*/ 95 w 146"/>
              <a:gd name="T45" fmla="*/ 89 h 146"/>
              <a:gd name="T46" fmla="*/ 100 w 146"/>
              <a:gd name="T47" fmla="*/ 74 h 146"/>
              <a:gd name="T48" fmla="*/ 100 w 146"/>
              <a:gd name="T49" fmla="*/ 70 h 146"/>
              <a:gd name="T50" fmla="*/ 100 w 146"/>
              <a:gd name="T51" fmla="*/ 66 h 146"/>
              <a:gd name="T52" fmla="*/ 98 w 146"/>
              <a:gd name="T53" fmla="*/ 64 h 146"/>
              <a:gd name="T54" fmla="*/ 98 w 146"/>
              <a:gd name="T55" fmla="*/ 61 h 146"/>
              <a:gd name="T56" fmla="*/ 95 w 146"/>
              <a:gd name="T57" fmla="*/ 55 h 146"/>
              <a:gd name="T58" fmla="*/ 81 w 146"/>
              <a:gd name="T59" fmla="*/ 45 h 146"/>
              <a:gd name="T60" fmla="*/ 108 w 146"/>
              <a:gd name="T61" fmla="*/ 17 h 146"/>
              <a:gd name="T62" fmla="*/ 100 w 146"/>
              <a:gd name="T63" fmla="*/ 21 h 146"/>
              <a:gd name="T64" fmla="*/ 100 w 146"/>
              <a:gd name="T65" fmla="*/ 38 h 146"/>
              <a:gd name="T66" fmla="*/ 104 w 146"/>
              <a:gd name="T67" fmla="*/ 45 h 146"/>
              <a:gd name="T68" fmla="*/ 121 w 146"/>
              <a:gd name="T69" fmla="*/ 45 h 146"/>
              <a:gd name="T70" fmla="*/ 129 w 146"/>
              <a:gd name="T71" fmla="*/ 42 h 146"/>
              <a:gd name="T72" fmla="*/ 129 w 146"/>
              <a:gd name="T73" fmla="*/ 24 h 146"/>
              <a:gd name="T74" fmla="*/ 125 w 146"/>
              <a:gd name="T75" fmla="*/ 17 h 146"/>
              <a:gd name="T76" fmla="*/ 108 w 146"/>
              <a:gd name="T77" fmla="*/ 17 h 146"/>
              <a:gd name="T78" fmla="*/ 127 w 146"/>
              <a:gd name="T79" fmla="*/ 0 h 146"/>
              <a:gd name="T80" fmla="*/ 140 w 146"/>
              <a:gd name="T81" fmla="*/ 5 h 146"/>
              <a:gd name="T82" fmla="*/ 146 w 146"/>
              <a:gd name="T83" fmla="*/ 19 h 146"/>
              <a:gd name="T84" fmla="*/ 144 w 146"/>
              <a:gd name="T85" fmla="*/ 135 h 146"/>
              <a:gd name="T86" fmla="*/ 134 w 146"/>
              <a:gd name="T87" fmla="*/ 144 h 146"/>
              <a:gd name="T88" fmla="*/ 19 w 146"/>
              <a:gd name="T89" fmla="*/ 146 h 146"/>
              <a:gd name="T90" fmla="*/ 5 w 146"/>
              <a:gd name="T91" fmla="*/ 140 h 146"/>
              <a:gd name="T92" fmla="*/ 0 w 146"/>
              <a:gd name="T93" fmla="*/ 127 h 146"/>
              <a:gd name="T94" fmla="*/ 1 w 146"/>
              <a:gd name="T95" fmla="*/ 11 h 146"/>
              <a:gd name="T96" fmla="*/ 11 w 146"/>
              <a:gd name="T97" fmla="*/ 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6" h="146">
                <a:moveTo>
                  <a:pt x="17" y="61"/>
                </a:moveTo>
                <a:lnTo>
                  <a:pt x="17" y="123"/>
                </a:lnTo>
                <a:lnTo>
                  <a:pt x="17" y="125"/>
                </a:lnTo>
                <a:lnTo>
                  <a:pt x="19" y="129"/>
                </a:lnTo>
                <a:lnTo>
                  <a:pt x="22" y="129"/>
                </a:lnTo>
                <a:lnTo>
                  <a:pt x="121" y="129"/>
                </a:lnTo>
                <a:lnTo>
                  <a:pt x="125" y="129"/>
                </a:lnTo>
                <a:lnTo>
                  <a:pt x="129" y="125"/>
                </a:lnTo>
                <a:lnTo>
                  <a:pt x="129" y="123"/>
                </a:lnTo>
                <a:lnTo>
                  <a:pt x="129" y="61"/>
                </a:lnTo>
                <a:lnTo>
                  <a:pt x="115" y="61"/>
                </a:lnTo>
                <a:lnTo>
                  <a:pt x="117" y="66"/>
                </a:lnTo>
                <a:lnTo>
                  <a:pt x="117" y="74"/>
                </a:lnTo>
                <a:lnTo>
                  <a:pt x="114" y="91"/>
                </a:lnTo>
                <a:lnTo>
                  <a:pt x="104" y="104"/>
                </a:lnTo>
                <a:lnTo>
                  <a:pt x="89" y="114"/>
                </a:lnTo>
                <a:lnTo>
                  <a:pt x="72" y="118"/>
                </a:lnTo>
                <a:lnTo>
                  <a:pt x="55" y="114"/>
                </a:lnTo>
                <a:lnTo>
                  <a:pt x="41" y="104"/>
                </a:lnTo>
                <a:lnTo>
                  <a:pt x="32" y="91"/>
                </a:lnTo>
                <a:lnTo>
                  <a:pt x="28" y="74"/>
                </a:lnTo>
                <a:lnTo>
                  <a:pt x="28" y="66"/>
                </a:lnTo>
                <a:lnTo>
                  <a:pt x="30" y="61"/>
                </a:lnTo>
                <a:lnTo>
                  <a:pt x="17" y="61"/>
                </a:lnTo>
                <a:close/>
                <a:moveTo>
                  <a:pt x="72" y="45"/>
                </a:moveTo>
                <a:lnTo>
                  <a:pt x="64" y="45"/>
                </a:lnTo>
                <a:lnTo>
                  <a:pt x="57" y="49"/>
                </a:lnTo>
                <a:lnTo>
                  <a:pt x="51" y="55"/>
                </a:lnTo>
                <a:lnTo>
                  <a:pt x="47" y="61"/>
                </a:lnTo>
                <a:lnTo>
                  <a:pt x="47" y="61"/>
                </a:lnTo>
                <a:lnTo>
                  <a:pt x="47" y="62"/>
                </a:lnTo>
                <a:lnTo>
                  <a:pt x="45" y="64"/>
                </a:lnTo>
                <a:lnTo>
                  <a:pt x="45" y="64"/>
                </a:lnTo>
                <a:lnTo>
                  <a:pt x="45" y="66"/>
                </a:lnTo>
                <a:lnTo>
                  <a:pt x="45" y="66"/>
                </a:lnTo>
                <a:lnTo>
                  <a:pt x="45" y="70"/>
                </a:lnTo>
                <a:lnTo>
                  <a:pt x="45" y="70"/>
                </a:lnTo>
                <a:lnTo>
                  <a:pt x="43" y="74"/>
                </a:lnTo>
                <a:lnTo>
                  <a:pt x="45" y="81"/>
                </a:lnTo>
                <a:lnTo>
                  <a:pt x="49" y="89"/>
                </a:lnTo>
                <a:lnTo>
                  <a:pt x="57" y="97"/>
                </a:lnTo>
                <a:lnTo>
                  <a:pt x="64" y="100"/>
                </a:lnTo>
                <a:lnTo>
                  <a:pt x="72" y="100"/>
                </a:lnTo>
                <a:lnTo>
                  <a:pt x="81" y="100"/>
                </a:lnTo>
                <a:lnTo>
                  <a:pt x="89" y="97"/>
                </a:lnTo>
                <a:lnTo>
                  <a:pt x="95" y="89"/>
                </a:lnTo>
                <a:lnTo>
                  <a:pt x="98" y="81"/>
                </a:lnTo>
                <a:lnTo>
                  <a:pt x="100" y="74"/>
                </a:lnTo>
                <a:lnTo>
                  <a:pt x="100" y="70"/>
                </a:lnTo>
                <a:lnTo>
                  <a:pt x="100" y="70"/>
                </a:lnTo>
                <a:lnTo>
                  <a:pt x="100" y="66"/>
                </a:lnTo>
                <a:lnTo>
                  <a:pt x="100" y="66"/>
                </a:lnTo>
                <a:lnTo>
                  <a:pt x="98" y="64"/>
                </a:lnTo>
                <a:lnTo>
                  <a:pt x="98" y="64"/>
                </a:lnTo>
                <a:lnTo>
                  <a:pt x="98" y="62"/>
                </a:lnTo>
                <a:lnTo>
                  <a:pt x="98" y="61"/>
                </a:lnTo>
                <a:lnTo>
                  <a:pt x="98" y="61"/>
                </a:lnTo>
                <a:lnTo>
                  <a:pt x="95" y="55"/>
                </a:lnTo>
                <a:lnTo>
                  <a:pt x="87" y="49"/>
                </a:lnTo>
                <a:lnTo>
                  <a:pt x="81" y="45"/>
                </a:lnTo>
                <a:lnTo>
                  <a:pt x="72" y="45"/>
                </a:lnTo>
                <a:close/>
                <a:moveTo>
                  <a:pt x="108" y="17"/>
                </a:moveTo>
                <a:lnTo>
                  <a:pt x="104" y="17"/>
                </a:lnTo>
                <a:lnTo>
                  <a:pt x="100" y="21"/>
                </a:lnTo>
                <a:lnTo>
                  <a:pt x="100" y="24"/>
                </a:lnTo>
                <a:lnTo>
                  <a:pt x="100" y="38"/>
                </a:lnTo>
                <a:lnTo>
                  <a:pt x="100" y="42"/>
                </a:lnTo>
                <a:lnTo>
                  <a:pt x="104" y="45"/>
                </a:lnTo>
                <a:lnTo>
                  <a:pt x="108" y="45"/>
                </a:lnTo>
                <a:lnTo>
                  <a:pt x="121" y="45"/>
                </a:lnTo>
                <a:lnTo>
                  <a:pt x="125" y="45"/>
                </a:lnTo>
                <a:lnTo>
                  <a:pt x="129" y="42"/>
                </a:lnTo>
                <a:lnTo>
                  <a:pt x="129" y="38"/>
                </a:lnTo>
                <a:lnTo>
                  <a:pt x="129" y="24"/>
                </a:lnTo>
                <a:lnTo>
                  <a:pt x="129" y="21"/>
                </a:lnTo>
                <a:lnTo>
                  <a:pt x="125" y="17"/>
                </a:lnTo>
                <a:lnTo>
                  <a:pt x="121" y="17"/>
                </a:lnTo>
                <a:lnTo>
                  <a:pt x="108" y="17"/>
                </a:lnTo>
                <a:close/>
                <a:moveTo>
                  <a:pt x="19" y="0"/>
                </a:moveTo>
                <a:lnTo>
                  <a:pt x="127" y="0"/>
                </a:lnTo>
                <a:lnTo>
                  <a:pt x="134" y="2"/>
                </a:lnTo>
                <a:lnTo>
                  <a:pt x="140" y="5"/>
                </a:lnTo>
                <a:lnTo>
                  <a:pt x="144" y="11"/>
                </a:lnTo>
                <a:lnTo>
                  <a:pt x="146" y="19"/>
                </a:lnTo>
                <a:lnTo>
                  <a:pt x="146" y="127"/>
                </a:lnTo>
                <a:lnTo>
                  <a:pt x="144" y="135"/>
                </a:lnTo>
                <a:lnTo>
                  <a:pt x="140" y="140"/>
                </a:lnTo>
                <a:lnTo>
                  <a:pt x="134" y="144"/>
                </a:lnTo>
                <a:lnTo>
                  <a:pt x="127" y="146"/>
                </a:lnTo>
                <a:lnTo>
                  <a:pt x="19" y="146"/>
                </a:lnTo>
                <a:lnTo>
                  <a:pt x="11" y="144"/>
                </a:lnTo>
                <a:lnTo>
                  <a:pt x="5" y="140"/>
                </a:lnTo>
                <a:lnTo>
                  <a:pt x="1" y="135"/>
                </a:lnTo>
                <a:lnTo>
                  <a:pt x="0" y="127"/>
                </a:lnTo>
                <a:lnTo>
                  <a:pt x="0" y="19"/>
                </a:lnTo>
                <a:lnTo>
                  <a:pt x="1" y="11"/>
                </a:lnTo>
                <a:lnTo>
                  <a:pt x="5" y="5"/>
                </a:lnTo>
                <a:lnTo>
                  <a:pt x="11" y="2"/>
                </a:lnTo>
                <a:lnTo>
                  <a:pt x="1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9" name="Freeform 811"/>
          <p:cNvSpPr>
            <a:spLocks/>
          </p:cNvSpPr>
          <p:nvPr/>
        </p:nvSpPr>
        <p:spPr bwMode="auto">
          <a:xfrm>
            <a:off x="9154455" y="4955191"/>
            <a:ext cx="156986" cy="128642"/>
          </a:xfrm>
          <a:custGeom>
            <a:avLst/>
            <a:gdLst>
              <a:gd name="T0" fmla="*/ 106 w 144"/>
              <a:gd name="T1" fmla="*/ 2 h 120"/>
              <a:gd name="T2" fmla="*/ 118 w 144"/>
              <a:gd name="T3" fmla="*/ 6 h 120"/>
              <a:gd name="T4" fmla="*/ 127 w 144"/>
              <a:gd name="T5" fmla="*/ 10 h 120"/>
              <a:gd name="T6" fmla="*/ 137 w 144"/>
              <a:gd name="T7" fmla="*/ 6 h 120"/>
              <a:gd name="T8" fmla="*/ 139 w 144"/>
              <a:gd name="T9" fmla="*/ 8 h 120"/>
              <a:gd name="T10" fmla="*/ 131 w 144"/>
              <a:gd name="T11" fmla="*/ 17 h 120"/>
              <a:gd name="T12" fmla="*/ 129 w 144"/>
              <a:gd name="T13" fmla="*/ 19 h 120"/>
              <a:gd name="T14" fmla="*/ 135 w 144"/>
              <a:gd name="T15" fmla="*/ 19 h 120"/>
              <a:gd name="T16" fmla="*/ 144 w 144"/>
              <a:gd name="T17" fmla="*/ 15 h 120"/>
              <a:gd name="T18" fmla="*/ 141 w 144"/>
              <a:gd name="T19" fmla="*/ 21 h 120"/>
              <a:gd name="T20" fmla="*/ 131 w 144"/>
              <a:gd name="T21" fmla="*/ 30 h 120"/>
              <a:gd name="T22" fmla="*/ 129 w 144"/>
              <a:gd name="T23" fmla="*/ 49 h 120"/>
              <a:gd name="T24" fmla="*/ 108 w 144"/>
              <a:gd name="T25" fmla="*/ 91 h 120"/>
              <a:gd name="T26" fmla="*/ 70 w 144"/>
              <a:gd name="T27" fmla="*/ 116 h 120"/>
              <a:gd name="T28" fmla="*/ 28 w 144"/>
              <a:gd name="T29" fmla="*/ 118 h 120"/>
              <a:gd name="T30" fmla="*/ 11 w 144"/>
              <a:gd name="T31" fmla="*/ 112 h 120"/>
              <a:gd name="T32" fmla="*/ 0 w 144"/>
              <a:gd name="T33" fmla="*/ 106 h 120"/>
              <a:gd name="T34" fmla="*/ 9 w 144"/>
              <a:gd name="T35" fmla="*/ 106 h 120"/>
              <a:gd name="T36" fmla="*/ 17 w 144"/>
              <a:gd name="T37" fmla="*/ 105 h 120"/>
              <a:gd name="T38" fmla="*/ 36 w 144"/>
              <a:gd name="T39" fmla="*/ 99 h 120"/>
              <a:gd name="T40" fmla="*/ 44 w 144"/>
              <a:gd name="T41" fmla="*/ 93 h 120"/>
              <a:gd name="T42" fmla="*/ 34 w 144"/>
              <a:gd name="T43" fmla="*/ 91 h 120"/>
              <a:gd name="T44" fmla="*/ 23 w 144"/>
              <a:gd name="T45" fmla="*/ 84 h 120"/>
              <a:gd name="T46" fmla="*/ 15 w 144"/>
              <a:gd name="T47" fmla="*/ 72 h 120"/>
              <a:gd name="T48" fmla="*/ 23 w 144"/>
              <a:gd name="T49" fmla="*/ 72 h 120"/>
              <a:gd name="T50" fmla="*/ 28 w 144"/>
              <a:gd name="T51" fmla="*/ 72 h 120"/>
              <a:gd name="T52" fmla="*/ 19 w 144"/>
              <a:gd name="T53" fmla="*/ 68 h 120"/>
              <a:gd name="T54" fmla="*/ 11 w 144"/>
              <a:gd name="T55" fmla="*/ 61 h 120"/>
              <a:gd name="T56" fmla="*/ 6 w 144"/>
              <a:gd name="T57" fmla="*/ 49 h 120"/>
              <a:gd name="T58" fmla="*/ 8 w 144"/>
              <a:gd name="T59" fmla="*/ 44 h 120"/>
              <a:gd name="T60" fmla="*/ 17 w 144"/>
              <a:gd name="T61" fmla="*/ 46 h 120"/>
              <a:gd name="T62" fmla="*/ 19 w 144"/>
              <a:gd name="T63" fmla="*/ 46 h 120"/>
              <a:gd name="T64" fmla="*/ 13 w 144"/>
              <a:gd name="T65" fmla="*/ 42 h 120"/>
              <a:gd name="T66" fmla="*/ 8 w 144"/>
              <a:gd name="T67" fmla="*/ 30 h 120"/>
              <a:gd name="T68" fmla="*/ 6 w 144"/>
              <a:gd name="T69" fmla="*/ 13 h 120"/>
              <a:gd name="T70" fmla="*/ 9 w 144"/>
              <a:gd name="T71" fmla="*/ 6 h 120"/>
              <a:gd name="T72" fmla="*/ 11 w 144"/>
              <a:gd name="T73" fmla="*/ 8 h 120"/>
              <a:gd name="T74" fmla="*/ 17 w 144"/>
              <a:gd name="T75" fmla="*/ 13 h 120"/>
              <a:gd name="T76" fmla="*/ 38 w 144"/>
              <a:gd name="T77" fmla="*/ 29 h 120"/>
              <a:gd name="T78" fmla="*/ 65 w 144"/>
              <a:gd name="T79" fmla="*/ 36 h 120"/>
              <a:gd name="T80" fmla="*/ 70 w 144"/>
              <a:gd name="T81" fmla="*/ 32 h 120"/>
              <a:gd name="T82" fmla="*/ 72 w 144"/>
              <a:gd name="T83" fmla="*/ 23 h 120"/>
              <a:gd name="T84" fmla="*/ 78 w 144"/>
              <a:gd name="T85" fmla="*/ 11 h 120"/>
              <a:gd name="T86" fmla="*/ 87 w 144"/>
              <a:gd name="T87" fmla="*/ 4 h 120"/>
              <a:gd name="T88" fmla="*/ 99 w 144"/>
              <a:gd name="T8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20">
                <a:moveTo>
                  <a:pt x="99" y="0"/>
                </a:moveTo>
                <a:lnTo>
                  <a:pt x="106" y="2"/>
                </a:lnTo>
                <a:lnTo>
                  <a:pt x="112" y="4"/>
                </a:lnTo>
                <a:lnTo>
                  <a:pt x="118" y="6"/>
                </a:lnTo>
                <a:lnTo>
                  <a:pt x="122" y="10"/>
                </a:lnTo>
                <a:lnTo>
                  <a:pt x="127" y="10"/>
                </a:lnTo>
                <a:lnTo>
                  <a:pt x="133" y="8"/>
                </a:lnTo>
                <a:lnTo>
                  <a:pt x="137" y="6"/>
                </a:lnTo>
                <a:lnTo>
                  <a:pt x="141" y="4"/>
                </a:lnTo>
                <a:lnTo>
                  <a:pt x="139" y="8"/>
                </a:lnTo>
                <a:lnTo>
                  <a:pt x="135" y="13"/>
                </a:lnTo>
                <a:lnTo>
                  <a:pt x="131" y="17"/>
                </a:lnTo>
                <a:lnTo>
                  <a:pt x="129" y="19"/>
                </a:lnTo>
                <a:lnTo>
                  <a:pt x="129" y="19"/>
                </a:lnTo>
                <a:lnTo>
                  <a:pt x="129" y="19"/>
                </a:lnTo>
                <a:lnTo>
                  <a:pt x="135" y="19"/>
                </a:lnTo>
                <a:lnTo>
                  <a:pt x="141" y="17"/>
                </a:lnTo>
                <a:lnTo>
                  <a:pt x="144" y="15"/>
                </a:lnTo>
                <a:lnTo>
                  <a:pt x="144" y="15"/>
                </a:lnTo>
                <a:lnTo>
                  <a:pt x="141" y="21"/>
                </a:lnTo>
                <a:lnTo>
                  <a:pt x="135" y="27"/>
                </a:lnTo>
                <a:lnTo>
                  <a:pt x="131" y="30"/>
                </a:lnTo>
                <a:lnTo>
                  <a:pt x="131" y="40"/>
                </a:lnTo>
                <a:lnTo>
                  <a:pt x="129" y="49"/>
                </a:lnTo>
                <a:lnTo>
                  <a:pt x="122" y="72"/>
                </a:lnTo>
                <a:lnTo>
                  <a:pt x="108" y="91"/>
                </a:lnTo>
                <a:lnTo>
                  <a:pt x="91" y="106"/>
                </a:lnTo>
                <a:lnTo>
                  <a:pt x="70" y="116"/>
                </a:lnTo>
                <a:lnTo>
                  <a:pt x="49" y="120"/>
                </a:lnTo>
                <a:lnTo>
                  <a:pt x="28" y="118"/>
                </a:lnTo>
                <a:lnTo>
                  <a:pt x="19" y="114"/>
                </a:lnTo>
                <a:lnTo>
                  <a:pt x="11" y="112"/>
                </a:lnTo>
                <a:lnTo>
                  <a:pt x="2" y="106"/>
                </a:lnTo>
                <a:lnTo>
                  <a:pt x="0" y="106"/>
                </a:lnTo>
                <a:lnTo>
                  <a:pt x="4" y="106"/>
                </a:lnTo>
                <a:lnTo>
                  <a:pt x="9" y="106"/>
                </a:lnTo>
                <a:lnTo>
                  <a:pt x="13" y="106"/>
                </a:lnTo>
                <a:lnTo>
                  <a:pt x="17" y="105"/>
                </a:lnTo>
                <a:lnTo>
                  <a:pt x="27" y="103"/>
                </a:lnTo>
                <a:lnTo>
                  <a:pt x="36" y="99"/>
                </a:lnTo>
                <a:lnTo>
                  <a:pt x="40" y="97"/>
                </a:lnTo>
                <a:lnTo>
                  <a:pt x="44" y="93"/>
                </a:lnTo>
                <a:lnTo>
                  <a:pt x="38" y="93"/>
                </a:lnTo>
                <a:lnTo>
                  <a:pt x="34" y="91"/>
                </a:lnTo>
                <a:lnTo>
                  <a:pt x="28" y="89"/>
                </a:lnTo>
                <a:lnTo>
                  <a:pt x="23" y="84"/>
                </a:lnTo>
                <a:lnTo>
                  <a:pt x="19" y="80"/>
                </a:lnTo>
                <a:lnTo>
                  <a:pt x="15" y="72"/>
                </a:lnTo>
                <a:lnTo>
                  <a:pt x="19" y="72"/>
                </a:lnTo>
                <a:lnTo>
                  <a:pt x="23" y="72"/>
                </a:lnTo>
                <a:lnTo>
                  <a:pt x="27" y="72"/>
                </a:lnTo>
                <a:lnTo>
                  <a:pt x="28" y="72"/>
                </a:lnTo>
                <a:lnTo>
                  <a:pt x="23" y="70"/>
                </a:lnTo>
                <a:lnTo>
                  <a:pt x="19" y="68"/>
                </a:lnTo>
                <a:lnTo>
                  <a:pt x="15" y="65"/>
                </a:lnTo>
                <a:lnTo>
                  <a:pt x="11" y="61"/>
                </a:lnTo>
                <a:lnTo>
                  <a:pt x="8" y="55"/>
                </a:lnTo>
                <a:lnTo>
                  <a:pt x="6" y="49"/>
                </a:lnTo>
                <a:lnTo>
                  <a:pt x="6" y="42"/>
                </a:lnTo>
                <a:lnTo>
                  <a:pt x="8" y="44"/>
                </a:lnTo>
                <a:lnTo>
                  <a:pt x="15" y="46"/>
                </a:lnTo>
                <a:lnTo>
                  <a:pt x="17" y="46"/>
                </a:lnTo>
                <a:lnTo>
                  <a:pt x="19" y="46"/>
                </a:lnTo>
                <a:lnTo>
                  <a:pt x="19" y="46"/>
                </a:lnTo>
                <a:lnTo>
                  <a:pt x="15" y="44"/>
                </a:lnTo>
                <a:lnTo>
                  <a:pt x="13" y="42"/>
                </a:lnTo>
                <a:lnTo>
                  <a:pt x="9" y="36"/>
                </a:lnTo>
                <a:lnTo>
                  <a:pt x="8" y="30"/>
                </a:lnTo>
                <a:lnTo>
                  <a:pt x="6" y="23"/>
                </a:lnTo>
                <a:lnTo>
                  <a:pt x="6" y="13"/>
                </a:lnTo>
                <a:lnTo>
                  <a:pt x="8" y="10"/>
                </a:lnTo>
                <a:lnTo>
                  <a:pt x="9" y="6"/>
                </a:lnTo>
                <a:lnTo>
                  <a:pt x="9" y="6"/>
                </a:lnTo>
                <a:lnTo>
                  <a:pt x="11" y="8"/>
                </a:lnTo>
                <a:lnTo>
                  <a:pt x="11" y="10"/>
                </a:lnTo>
                <a:lnTo>
                  <a:pt x="17" y="13"/>
                </a:lnTo>
                <a:lnTo>
                  <a:pt x="21" y="19"/>
                </a:lnTo>
                <a:lnTo>
                  <a:pt x="38" y="29"/>
                </a:lnTo>
                <a:lnTo>
                  <a:pt x="57" y="36"/>
                </a:lnTo>
                <a:lnTo>
                  <a:pt x="65" y="36"/>
                </a:lnTo>
                <a:lnTo>
                  <a:pt x="70" y="38"/>
                </a:lnTo>
                <a:lnTo>
                  <a:pt x="70" y="32"/>
                </a:lnTo>
                <a:lnTo>
                  <a:pt x="70" y="29"/>
                </a:lnTo>
                <a:lnTo>
                  <a:pt x="72" y="23"/>
                </a:lnTo>
                <a:lnTo>
                  <a:pt x="74" y="17"/>
                </a:lnTo>
                <a:lnTo>
                  <a:pt x="78" y="11"/>
                </a:lnTo>
                <a:lnTo>
                  <a:pt x="82" y="8"/>
                </a:lnTo>
                <a:lnTo>
                  <a:pt x="87" y="4"/>
                </a:lnTo>
                <a:lnTo>
                  <a:pt x="95" y="2"/>
                </a:lnTo>
                <a:lnTo>
                  <a:pt x="9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0" name="Freeform 818"/>
          <p:cNvSpPr>
            <a:spLocks noEditPoints="1"/>
          </p:cNvSpPr>
          <p:nvPr/>
        </p:nvSpPr>
        <p:spPr bwMode="auto">
          <a:xfrm>
            <a:off x="10841172" y="4944764"/>
            <a:ext cx="159167" cy="102478"/>
          </a:xfrm>
          <a:custGeom>
            <a:avLst/>
            <a:gdLst>
              <a:gd name="T0" fmla="*/ 19 w 146"/>
              <a:gd name="T1" fmla="*/ 76 h 95"/>
              <a:gd name="T2" fmla="*/ 43 w 146"/>
              <a:gd name="T3" fmla="*/ 76 h 95"/>
              <a:gd name="T4" fmla="*/ 51 w 146"/>
              <a:gd name="T5" fmla="*/ 72 h 95"/>
              <a:gd name="T6" fmla="*/ 53 w 146"/>
              <a:gd name="T7" fmla="*/ 64 h 95"/>
              <a:gd name="T8" fmla="*/ 51 w 146"/>
              <a:gd name="T9" fmla="*/ 55 h 95"/>
              <a:gd name="T10" fmla="*/ 43 w 146"/>
              <a:gd name="T11" fmla="*/ 51 h 95"/>
              <a:gd name="T12" fmla="*/ 19 w 146"/>
              <a:gd name="T13" fmla="*/ 51 h 95"/>
              <a:gd name="T14" fmla="*/ 108 w 146"/>
              <a:gd name="T15" fmla="*/ 38 h 95"/>
              <a:gd name="T16" fmla="*/ 102 w 146"/>
              <a:gd name="T17" fmla="*/ 44 h 95"/>
              <a:gd name="T18" fmla="*/ 98 w 146"/>
              <a:gd name="T19" fmla="*/ 49 h 95"/>
              <a:gd name="T20" fmla="*/ 127 w 146"/>
              <a:gd name="T21" fmla="*/ 51 h 95"/>
              <a:gd name="T22" fmla="*/ 123 w 146"/>
              <a:gd name="T23" fmla="*/ 42 h 95"/>
              <a:gd name="T24" fmla="*/ 114 w 146"/>
              <a:gd name="T25" fmla="*/ 38 h 95"/>
              <a:gd name="T26" fmla="*/ 129 w 146"/>
              <a:gd name="T27" fmla="*/ 28 h 95"/>
              <a:gd name="T28" fmla="*/ 144 w 146"/>
              <a:gd name="T29" fmla="*/ 49 h 95"/>
              <a:gd name="T30" fmla="*/ 98 w 146"/>
              <a:gd name="T31" fmla="*/ 64 h 95"/>
              <a:gd name="T32" fmla="*/ 100 w 146"/>
              <a:gd name="T33" fmla="*/ 76 h 95"/>
              <a:gd name="T34" fmla="*/ 108 w 146"/>
              <a:gd name="T35" fmla="*/ 80 h 95"/>
              <a:gd name="T36" fmla="*/ 119 w 146"/>
              <a:gd name="T37" fmla="*/ 80 h 95"/>
              <a:gd name="T38" fmla="*/ 127 w 146"/>
              <a:gd name="T39" fmla="*/ 76 h 95"/>
              <a:gd name="T40" fmla="*/ 142 w 146"/>
              <a:gd name="T41" fmla="*/ 74 h 95"/>
              <a:gd name="T42" fmla="*/ 135 w 146"/>
              <a:gd name="T43" fmla="*/ 87 h 95"/>
              <a:gd name="T44" fmla="*/ 121 w 146"/>
              <a:gd name="T45" fmla="*/ 93 h 95"/>
              <a:gd name="T46" fmla="*/ 97 w 146"/>
              <a:gd name="T47" fmla="*/ 89 h 95"/>
              <a:gd name="T48" fmla="*/ 79 w 146"/>
              <a:gd name="T49" fmla="*/ 59 h 95"/>
              <a:gd name="T50" fmla="*/ 97 w 146"/>
              <a:gd name="T51" fmla="*/ 28 h 95"/>
              <a:gd name="T52" fmla="*/ 19 w 146"/>
              <a:gd name="T53" fmla="*/ 17 h 95"/>
              <a:gd name="T54" fmla="*/ 38 w 146"/>
              <a:gd name="T55" fmla="*/ 38 h 95"/>
              <a:gd name="T56" fmla="*/ 47 w 146"/>
              <a:gd name="T57" fmla="*/ 34 h 95"/>
              <a:gd name="T58" fmla="*/ 51 w 146"/>
              <a:gd name="T59" fmla="*/ 27 h 95"/>
              <a:gd name="T60" fmla="*/ 47 w 146"/>
              <a:gd name="T61" fmla="*/ 19 h 95"/>
              <a:gd name="T62" fmla="*/ 41 w 146"/>
              <a:gd name="T63" fmla="*/ 17 h 95"/>
              <a:gd name="T64" fmla="*/ 19 w 146"/>
              <a:gd name="T65" fmla="*/ 17 h 95"/>
              <a:gd name="T66" fmla="*/ 131 w 146"/>
              <a:gd name="T67" fmla="*/ 9 h 95"/>
              <a:gd name="T68" fmla="*/ 95 w 146"/>
              <a:gd name="T69" fmla="*/ 19 h 95"/>
              <a:gd name="T70" fmla="*/ 0 w 146"/>
              <a:gd name="T71" fmla="*/ 0 h 95"/>
              <a:gd name="T72" fmla="*/ 51 w 146"/>
              <a:gd name="T73" fmla="*/ 2 h 95"/>
              <a:gd name="T74" fmla="*/ 62 w 146"/>
              <a:gd name="T75" fmla="*/ 6 h 95"/>
              <a:gd name="T76" fmla="*/ 70 w 146"/>
              <a:gd name="T77" fmla="*/ 17 h 95"/>
              <a:gd name="T78" fmla="*/ 70 w 146"/>
              <a:gd name="T79" fmla="*/ 30 h 95"/>
              <a:gd name="T80" fmla="*/ 64 w 146"/>
              <a:gd name="T81" fmla="*/ 40 h 95"/>
              <a:gd name="T82" fmla="*/ 64 w 146"/>
              <a:gd name="T83" fmla="*/ 46 h 95"/>
              <a:gd name="T84" fmla="*/ 72 w 146"/>
              <a:gd name="T85" fmla="*/ 53 h 95"/>
              <a:gd name="T86" fmla="*/ 76 w 146"/>
              <a:gd name="T87" fmla="*/ 66 h 95"/>
              <a:gd name="T88" fmla="*/ 66 w 146"/>
              <a:gd name="T89" fmla="*/ 85 h 95"/>
              <a:gd name="T90" fmla="*/ 43 w 146"/>
              <a:gd name="T91" fmla="*/ 93 h 95"/>
              <a:gd name="T92" fmla="*/ 0 w 146"/>
              <a:gd name="T9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95">
                <a:moveTo>
                  <a:pt x="19" y="51"/>
                </a:moveTo>
                <a:lnTo>
                  <a:pt x="19" y="76"/>
                </a:lnTo>
                <a:lnTo>
                  <a:pt x="40" y="76"/>
                </a:lnTo>
                <a:lnTo>
                  <a:pt x="43" y="76"/>
                </a:lnTo>
                <a:lnTo>
                  <a:pt x="47" y="74"/>
                </a:lnTo>
                <a:lnTo>
                  <a:pt x="51" y="72"/>
                </a:lnTo>
                <a:lnTo>
                  <a:pt x="53" y="68"/>
                </a:lnTo>
                <a:lnTo>
                  <a:pt x="53" y="64"/>
                </a:lnTo>
                <a:lnTo>
                  <a:pt x="53" y="59"/>
                </a:lnTo>
                <a:lnTo>
                  <a:pt x="51" y="55"/>
                </a:lnTo>
                <a:lnTo>
                  <a:pt x="49" y="53"/>
                </a:lnTo>
                <a:lnTo>
                  <a:pt x="43" y="51"/>
                </a:lnTo>
                <a:lnTo>
                  <a:pt x="40" y="51"/>
                </a:lnTo>
                <a:lnTo>
                  <a:pt x="19" y="51"/>
                </a:lnTo>
                <a:close/>
                <a:moveTo>
                  <a:pt x="114" y="38"/>
                </a:moveTo>
                <a:lnTo>
                  <a:pt x="108" y="38"/>
                </a:lnTo>
                <a:lnTo>
                  <a:pt x="104" y="40"/>
                </a:lnTo>
                <a:lnTo>
                  <a:pt x="102" y="44"/>
                </a:lnTo>
                <a:lnTo>
                  <a:pt x="100" y="46"/>
                </a:lnTo>
                <a:lnTo>
                  <a:pt x="98" y="49"/>
                </a:lnTo>
                <a:lnTo>
                  <a:pt x="98" y="51"/>
                </a:lnTo>
                <a:lnTo>
                  <a:pt x="127" y="51"/>
                </a:lnTo>
                <a:lnTo>
                  <a:pt x="125" y="46"/>
                </a:lnTo>
                <a:lnTo>
                  <a:pt x="123" y="42"/>
                </a:lnTo>
                <a:lnTo>
                  <a:pt x="119" y="40"/>
                </a:lnTo>
                <a:lnTo>
                  <a:pt x="114" y="38"/>
                </a:lnTo>
                <a:close/>
                <a:moveTo>
                  <a:pt x="114" y="25"/>
                </a:moveTo>
                <a:lnTo>
                  <a:pt x="129" y="28"/>
                </a:lnTo>
                <a:lnTo>
                  <a:pt x="138" y="38"/>
                </a:lnTo>
                <a:lnTo>
                  <a:pt x="144" y="49"/>
                </a:lnTo>
                <a:lnTo>
                  <a:pt x="146" y="64"/>
                </a:lnTo>
                <a:lnTo>
                  <a:pt x="98" y="64"/>
                </a:lnTo>
                <a:lnTo>
                  <a:pt x="98" y="70"/>
                </a:lnTo>
                <a:lnTo>
                  <a:pt x="100" y="76"/>
                </a:lnTo>
                <a:lnTo>
                  <a:pt x="104" y="78"/>
                </a:lnTo>
                <a:lnTo>
                  <a:pt x="108" y="80"/>
                </a:lnTo>
                <a:lnTo>
                  <a:pt x="114" y="80"/>
                </a:lnTo>
                <a:lnTo>
                  <a:pt x="119" y="80"/>
                </a:lnTo>
                <a:lnTo>
                  <a:pt x="123" y="78"/>
                </a:lnTo>
                <a:lnTo>
                  <a:pt x="127" y="76"/>
                </a:lnTo>
                <a:lnTo>
                  <a:pt x="129" y="74"/>
                </a:lnTo>
                <a:lnTo>
                  <a:pt x="142" y="74"/>
                </a:lnTo>
                <a:lnTo>
                  <a:pt x="138" y="82"/>
                </a:lnTo>
                <a:lnTo>
                  <a:pt x="135" y="87"/>
                </a:lnTo>
                <a:lnTo>
                  <a:pt x="129" y="91"/>
                </a:lnTo>
                <a:lnTo>
                  <a:pt x="121" y="93"/>
                </a:lnTo>
                <a:lnTo>
                  <a:pt x="114" y="95"/>
                </a:lnTo>
                <a:lnTo>
                  <a:pt x="97" y="89"/>
                </a:lnTo>
                <a:lnTo>
                  <a:pt x="83" y="78"/>
                </a:lnTo>
                <a:lnTo>
                  <a:pt x="79" y="59"/>
                </a:lnTo>
                <a:lnTo>
                  <a:pt x="85" y="42"/>
                </a:lnTo>
                <a:lnTo>
                  <a:pt x="97" y="28"/>
                </a:lnTo>
                <a:lnTo>
                  <a:pt x="114" y="25"/>
                </a:lnTo>
                <a:close/>
                <a:moveTo>
                  <a:pt x="19" y="17"/>
                </a:moveTo>
                <a:lnTo>
                  <a:pt x="19" y="38"/>
                </a:lnTo>
                <a:lnTo>
                  <a:pt x="38" y="38"/>
                </a:lnTo>
                <a:lnTo>
                  <a:pt x="43" y="36"/>
                </a:lnTo>
                <a:lnTo>
                  <a:pt x="47" y="34"/>
                </a:lnTo>
                <a:lnTo>
                  <a:pt x="49" y="32"/>
                </a:lnTo>
                <a:lnTo>
                  <a:pt x="51" y="27"/>
                </a:lnTo>
                <a:lnTo>
                  <a:pt x="49" y="23"/>
                </a:lnTo>
                <a:lnTo>
                  <a:pt x="47" y="19"/>
                </a:lnTo>
                <a:lnTo>
                  <a:pt x="43" y="17"/>
                </a:lnTo>
                <a:lnTo>
                  <a:pt x="41" y="17"/>
                </a:lnTo>
                <a:lnTo>
                  <a:pt x="36" y="17"/>
                </a:lnTo>
                <a:lnTo>
                  <a:pt x="19" y="17"/>
                </a:lnTo>
                <a:close/>
                <a:moveTo>
                  <a:pt x="95" y="9"/>
                </a:moveTo>
                <a:lnTo>
                  <a:pt x="131" y="9"/>
                </a:lnTo>
                <a:lnTo>
                  <a:pt x="131" y="19"/>
                </a:lnTo>
                <a:lnTo>
                  <a:pt x="95" y="19"/>
                </a:lnTo>
                <a:lnTo>
                  <a:pt x="95" y="9"/>
                </a:lnTo>
                <a:close/>
                <a:moveTo>
                  <a:pt x="0" y="0"/>
                </a:moveTo>
                <a:lnTo>
                  <a:pt x="41" y="0"/>
                </a:lnTo>
                <a:lnTo>
                  <a:pt x="51" y="2"/>
                </a:lnTo>
                <a:lnTo>
                  <a:pt x="57" y="4"/>
                </a:lnTo>
                <a:lnTo>
                  <a:pt x="62" y="6"/>
                </a:lnTo>
                <a:lnTo>
                  <a:pt x="68" y="9"/>
                </a:lnTo>
                <a:lnTo>
                  <a:pt x="70" y="17"/>
                </a:lnTo>
                <a:lnTo>
                  <a:pt x="72" y="25"/>
                </a:lnTo>
                <a:lnTo>
                  <a:pt x="70" y="30"/>
                </a:lnTo>
                <a:lnTo>
                  <a:pt x="68" y="36"/>
                </a:lnTo>
                <a:lnTo>
                  <a:pt x="64" y="40"/>
                </a:lnTo>
                <a:lnTo>
                  <a:pt x="59" y="44"/>
                </a:lnTo>
                <a:lnTo>
                  <a:pt x="64" y="46"/>
                </a:lnTo>
                <a:lnTo>
                  <a:pt x="70" y="49"/>
                </a:lnTo>
                <a:lnTo>
                  <a:pt x="72" y="53"/>
                </a:lnTo>
                <a:lnTo>
                  <a:pt x="76" y="59"/>
                </a:lnTo>
                <a:lnTo>
                  <a:pt x="76" y="66"/>
                </a:lnTo>
                <a:lnTo>
                  <a:pt x="72" y="78"/>
                </a:lnTo>
                <a:lnTo>
                  <a:pt x="66" y="85"/>
                </a:lnTo>
                <a:lnTo>
                  <a:pt x="55" y="91"/>
                </a:lnTo>
                <a:lnTo>
                  <a:pt x="43" y="93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1" name="Freeform 819"/>
          <p:cNvSpPr>
            <a:spLocks noEditPoints="1"/>
          </p:cNvSpPr>
          <p:nvPr/>
        </p:nvSpPr>
        <p:spPr bwMode="auto">
          <a:xfrm>
            <a:off x="8842510" y="5566127"/>
            <a:ext cx="156986" cy="159167"/>
          </a:xfrm>
          <a:custGeom>
            <a:avLst/>
            <a:gdLst>
              <a:gd name="T0" fmla="*/ 67 w 144"/>
              <a:gd name="T1" fmla="*/ 76 h 147"/>
              <a:gd name="T2" fmla="*/ 144 w 144"/>
              <a:gd name="T3" fmla="*/ 76 h 147"/>
              <a:gd name="T4" fmla="*/ 144 w 144"/>
              <a:gd name="T5" fmla="*/ 147 h 147"/>
              <a:gd name="T6" fmla="*/ 67 w 144"/>
              <a:gd name="T7" fmla="*/ 135 h 147"/>
              <a:gd name="T8" fmla="*/ 67 w 144"/>
              <a:gd name="T9" fmla="*/ 76 h 147"/>
              <a:gd name="T10" fmla="*/ 0 w 144"/>
              <a:gd name="T11" fmla="*/ 76 h 147"/>
              <a:gd name="T12" fmla="*/ 59 w 144"/>
              <a:gd name="T13" fmla="*/ 76 h 147"/>
              <a:gd name="T14" fmla="*/ 59 w 144"/>
              <a:gd name="T15" fmla="*/ 133 h 147"/>
              <a:gd name="T16" fmla="*/ 0 w 144"/>
              <a:gd name="T17" fmla="*/ 126 h 147"/>
              <a:gd name="T18" fmla="*/ 0 w 144"/>
              <a:gd name="T19" fmla="*/ 76 h 147"/>
              <a:gd name="T20" fmla="*/ 59 w 144"/>
              <a:gd name="T21" fmla="*/ 14 h 147"/>
              <a:gd name="T22" fmla="*/ 59 w 144"/>
              <a:gd name="T23" fmla="*/ 69 h 147"/>
              <a:gd name="T24" fmla="*/ 0 w 144"/>
              <a:gd name="T25" fmla="*/ 69 h 147"/>
              <a:gd name="T26" fmla="*/ 0 w 144"/>
              <a:gd name="T27" fmla="*/ 21 h 147"/>
              <a:gd name="T28" fmla="*/ 59 w 144"/>
              <a:gd name="T29" fmla="*/ 14 h 147"/>
              <a:gd name="T30" fmla="*/ 144 w 144"/>
              <a:gd name="T31" fmla="*/ 0 h 147"/>
              <a:gd name="T32" fmla="*/ 144 w 144"/>
              <a:gd name="T33" fmla="*/ 69 h 147"/>
              <a:gd name="T34" fmla="*/ 67 w 144"/>
              <a:gd name="T35" fmla="*/ 69 h 147"/>
              <a:gd name="T36" fmla="*/ 67 w 144"/>
              <a:gd name="T37" fmla="*/ 12 h 147"/>
              <a:gd name="T38" fmla="*/ 144 w 144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7">
                <a:moveTo>
                  <a:pt x="67" y="76"/>
                </a:moveTo>
                <a:lnTo>
                  <a:pt x="144" y="76"/>
                </a:lnTo>
                <a:lnTo>
                  <a:pt x="144" y="147"/>
                </a:lnTo>
                <a:lnTo>
                  <a:pt x="67" y="135"/>
                </a:lnTo>
                <a:lnTo>
                  <a:pt x="67" y="76"/>
                </a:lnTo>
                <a:close/>
                <a:moveTo>
                  <a:pt x="0" y="76"/>
                </a:moveTo>
                <a:lnTo>
                  <a:pt x="59" y="76"/>
                </a:lnTo>
                <a:lnTo>
                  <a:pt x="59" y="133"/>
                </a:lnTo>
                <a:lnTo>
                  <a:pt x="0" y="126"/>
                </a:lnTo>
                <a:lnTo>
                  <a:pt x="0" y="76"/>
                </a:lnTo>
                <a:close/>
                <a:moveTo>
                  <a:pt x="59" y="14"/>
                </a:moveTo>
                <a:lnTo>
                  <a:pt x="59" y="69"/>
                </a:lnTo>
                <a:lnTo>
                  <a:pt x="0" y="69"/>
                </a:lnTo>
                <a:lnTo>
                  <a:pt x="0" y="21"/>
                </a:lnTo>
                <a:lnTo>
                  <a:pt x="59" y="14"/>
                </a:lnTo>
                <a:close/>
                <a:moveTo>
                  <a:pt x="144" y="0"/>
                </a:moveTo>
                <a:lnTo>
                  <a:pt x="144" y="69"/>
                </a:lnTo>
                <a:lnTo>
                  <a:pt x="67" y="69"/>
                </a:lnTo>
                <a:lnTo>
                  <a:pt x="67" y="12"/>
                </a:lnTo>
                <a:lnTo>
                  <a:pt x="14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2" name="Freeform 820"/>
          <p:cNvSpPr>
            <a:spLocks noEditPoints="1"/>
          </p:cNvSpPr>
          <p:nvPr/>
        </p:nvSpPr>
        <p:spPr bwMode="auto">
          <a:xfrm>
            <a:off x="8563423" y="5570487"/>
            <a:ext cx="159167" cy="152626"/>
          </a:xfrm>
          <a:custGeom>
            <a:avLst/>
            <a:gdLst>
              <a:gd name="T0" fmla="*/ 78 w 146"/>
              <a:gd name="T1" fmla="*/ 82 h 141"/>
              <a:gd name="T2" fmla="*/ 89 w 146"/>
              <a:gd name="T3" fmla="*/ 87 h 141"/>
              <a:gd name="T4" fmla="*/ 104 w 146"/>
              <a:gd name="T5" fmla="*/ 89 h 141"/>
              <a:gd name="T6" fmla="*/ 119 w 146"/>
              <a:gd name="T7" fmla="*/ 87 h 141"/>
              <a:gd name="T8" fmla="*/ 116 w 146"/>
              <a:gd name="T9" fmla="*/ 133 h 141"/>
              <a:gd name="T10" fmla="*/ 97 w 146"/>
              <a:gd name="T11" fmla="*/ 139 h 141"/>
              <a:gd name="T12" fmla="*/ 83 w 146"/>
              <a:gd name="T13" fmla="*/ 139 h 141"/>
              <a:gd name="T14" fmla="*/ 74 w 146"/>
              <a:gd name="T15" fmla="*/ 135 h 141"/>
              <a:gd name="T16" fmla="*/ 64 w 146"/>
              <a:gd name="T17" fmla="*/ 131 h 141"/>
              <a:gd name="T18" fmla="*/ 60 w 146"/>
              <a:gd name="T19" fmla="*/ 129 h 141"/>
              <a:gd name="T20" fmla="*/ 41 w 146"/>
              <a:gd name="T21" fmla="*/ 63 h 141"/>
              <a:gd name="T22" fmla="*/ 55 w 146"/>
              <a:gd name="T23" fmla="*/ 67 h 141"/>
              <a:gd name="T24" fmla="*/ 66 w 146"/>
              <a:gd name="T25" fmla="*/ 72 h 141"/>
              <a:gd name="T26" fmla="*/ 60 w 146"/>
              <a:gd name="T27" fmla="*/ 97 h 141"/>
              <a:gd name="T28" fmla="*/ 53 w 146"/>
              <a:gd name="T29" fmla="*/ 124 h 141"/>
              <a:gd name="T30" fmla="*/ 41 w 146"/>
              <a:gd name="T31" fmla="*/ 116 h 141"/>
              <a:gd name="T32" fmla="*/ 26 w 146"/>
              <a:gd name="T33" fmla="*/ 114 h 141"/>
              <a:gd name="T34" fmla="*/ 9 w 146"/>
              <a:gd name="T35" fmla="*/ 116 h 141"/>
              <a:gd name="T36" fmla="*/ 15 w 146"/>
              <a:gd name="T37" fmla="*/ 70 h 141"/>
              <a:gd name="T38" fmla="*/ 28 w 146"/>
              <a:gd name="T39" fmla="*/ 65 h 141"/>
              <a:gd name="T40" fmla="*/ 41 w 146"/>
              <a:gd name="T41" fmla="*/ 63 h 141"/>
              <a:gd name="T42" fmla="*/ 95 w 146"/>
              <a:gd name="T43" fmla="*/ 19 h 141"/>
              <a:gd name="T44" fmla="*/ 104 w 146"/>
              <a:gd name="T45" fmla="*/ 25 h 141"/>
              <a:gd name="T46" fmla="*/ 119 w 146"/>
              <a:gd name="T47" fmla="*/ 27 h 141"/>
              <a:gd name="T48" fmla="*/ 136 w 146"/>
              <a:gd name="T49" fmla="*/ 25 h 141"/>
              <a:gd name="T50" fmla="*/ 133 w 146"/>
              <a:gd name="T51" fmla="*/ 70 h 141"/>
              <a:gd name="T52" fmla="*/ 133 w 146"/>
              <a:gd name="T53" fmla="*/ 70 h 141"/>
              <a:gd name="T54" fmla="*/ 116 w 146"/>
              <a:gd name="T55" fmla="*/ 76 h 141"/>
              <a:gd name="T56" fmla="*/ 98 w 146"/>
              <a:gd name="T57" fmla="*/ 76 h 141"/>
              <a:gd name="T58" fmla="*/ 83 w 146"/>
              <a:gd name="T59" fmla="*/ 72 h 141"/>
              <a:gd name="T60" fmla="*/ 78 w 146"/>
              <a:gd name="T61" fmla="*/ 69 h 141"/>
              <a:gd name="T62" fmla="*/ 55 w 146"/>
              <a:gd name="T63" fmla="*/ 0 h 141"/>
              <a:gd name="T64" fmla="*/ 60 w 146"/>
              <a:gd name="T65" fmla="*/ 2 h 141"/>
              <a:gd name="T66" fmla="*/ 70 w 146"/>
              <a:gd name="T67" fmla="*/ 4 h 141"/>
              <a:gd name="T68" fmla="*/ 78 w 146"/>
              <a:gd name="T69" fmla="*/ 8 h 141"/>
              <a:gd name="T70" fmla="*/ 81 w 146"/>
              <a:gd name="T71" fmla="*/ 10 h 141"/>
              <a:gd name="T72" fmla="*/ 83 w 146"/>
              <a:gd name="T73" fmla="*/ 10 h 141"/>
              <a:gd name="T74" fmla="*/ 76 w 146"/>
              <a:gd name="T75" fmla="*/ 36 h 141"/>
              <a:gd name="T76" fmla="*/ 70 w 146"/>
              <a:gd name="T77" fmla="*/ 61 h 141"/>
              <a:gd name="T78" fmla="*/ 59 w 146"/>
              <a:gd name="T79" fmla="*/ 53 h 141"/>
              <a:gd name="T80" fmla="*/ 43 w 146"/>
              <a:gd name="T81" fmla="*/ 51 h 141"/>
              <a:gd name="T82" fmla="*/ 36 w 146"/>
              <a:gd name="T83" fmla="*/ 51 h 141"/>
              <a:gd name="T84" fmla="*/ 17 w 146"/>
              <a:gd name="T85" fmla="*/ 57 h 141"/>
              <a:gd name="T86" fmla="*/ 40 w 146"/>
              <a:gd name="T87" fmla="*/ 4 h 141"/>
              <a:gd name="T88" fmla="*/ 55 w 146"/>
              <a:gd name="T8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141">
                <a:moveTo>
                  <a:pt x="74" y="80"/>
                </a:moveTo>
                <a:lnTo>
                  <a:pt x="78" y="82"/>
                </a:lnTo>
                <a:lnTo>
                  <a:pt x="81" y="84"/>
                </a:lnTo>
                <a:lnTo>
                  <a:pt x="89" y="87"/>
                </a:lnTo>
                <a:lnTo>
                  <a:pt x="95" y="89"/>
                </a:lnTo>
                <a:lnTo>
                  <a:pt x="104" y="89"/>
                </a:lnTo>
                <a:lnTo>
                  <a:pt x="112" y="89"/>
                </a:lnTo>
                <a:lnTo>
                  <a:pt x="119" y="87"/>
                </a:lnTo>
                <a:lnTo>
                  <a:pt x="129" y="84"/>
                </a:lnTo>
                <a:lnTo>
                  <a:pt x="116" y="133"/>
                </a:lnTo>
                <a:lnTo>
                  <a:pt x="106" y="137"/>
                </a:lnTo>
                <a:lnTo>
                  <a:pt x="97" y="139"/>
                </a:lnTo>
                <a:lnTo>
                  <a:pt x="89" y="141"/>
                </a:lnTo>
                <a:lnTo>
                  <a:pt x="83" y="139"/>
                </a:lnTo>
                <a:lnTo>
                  <a:pt x="78" y="137"/>
                </a:lnTo>
                <a:lnTo>
                  <a:pt x="74" y="135"/>
                </a:lnTo>
                <a:lnTo>
                  <a:pt x="68" y="133"/>
                </a:lnTo>
                <a:lnTo>
                  <a:pt x="64" y="131"/>
                </a:lnTo>
                <a:lnTo>
                  <a:pt x="62" y="129"/>
                </a:lnTo>
                <a:lnTo>
                  <a:pt x="60" y="129"/>
                </a:lnTo>
                <a:lnTo>
                  <a:pt x="74" y="80"/>
                </a:lnTo>
                <a:close/>
                <a:moveTo>
                  <a:pt x="41" y="63"/>
                </a:moveTo>
                <a:lnTo>
                  <a:pt x="49" y="65"/>
                </a:lnTo>
                <a:lnTo>
                  <a:pt x="55" y="67"/>
                </a:lnTo>
                <a:lnTo>
                  <a:pt x="60" y="69"/>
                </a:lnTo>
                <a:lnTo>
                  <a:pt x="66" y="72"/>
                </a:lnTo>
                <a:lnTo>
                  <a:pt x="64" y="82"/>
                </a:lnTo>
                <a:lnTo>
                  <a:pt x="60" y="97"/>
                </a:lnTo>
                <a:lnTo>
                  <a:pt x="57" y="112"/>
                </a:lnTo>
                <a:lnTo>
                  <a:pt x="53" y="124"/>
                </a:lnTo>
                <a:lnTo>
                  <a:pt x="47" y="120"/>
                </a:lnTo>
                <a:lnTo>
                  <a:pt x="41" y="116"/>
                </a:lnTo>
                <a:lnTo>
                  <a:pt x="34" y="114"/>
                </a:lnTo>
                <a:lnTo>
                  <a:pt x="26" y="114"/>
                </a:lnTo>
                <a:lnTo>
                  <a:pt x="19" y="114"/>
                </a:lnTo>
                <a:lnTo>
                  <a:pt x="9" y="116"/>
                </a:lnTo>
                <a:lnTo>
                  <a:pt x="0" y="120"/>
                </a:lnTo>
                <a:lnTo>
                  <a:pt x="15" y="70"/>
                </a:lnTo>
                <a:lnTo>
                  <a:pt x="19" y="69"/>
                </a:lnTo>
                <a:lnTo>
                  <a:pt x="28" y="65"/>
                </a:lnTo>
                <a:lnTo>
                  <a:pt x="38" y="63"/>
                </a:lnTo>
                <a:lnTo>
                  <a:pt x="41" y="63"/>
                </a:lnTo>
                <a:close/>
                <a:moveTo>
                  <a:pt x="91" y="17"/>
                </a:moveTo>
                <a:lnTo>
                  <a:pt x="95" y="19"/>
                </a:lnTo>
                <a:lnTo>
                  <a:pt x="98" y="23"/>
                </a:lnTo>
                <a:lnTo>
                  <a:pt x="104" y="25"/>
                </a:lnTo>
                <a:lnTo>
                  <a:pt x="112" y="27"/>
                </a:lnTo>
                <a:lnTo>
                  <a:pt x="119" y="27"/>
                </a:lnTo>
                <a:lnTo>
                  <a:pt x="129" y="27"/>
                </a:lnTo>
                <a:lnTo>
                  <a:pt x="136" y="25"/>
                </a:lnTo>
                <a:lnTo>
                  <a:pt x="146" y="21"/>
                </a:lnTo>
                <a:lnTo>
                  <a:pt x="133" y="70"/>
                </a:lnTo>
                <a:lnTo>
                  <a:pt x="133" y="70"/>
                </a:lnTo>
                <a:lnTo>
                  <a:pt x="133" y="70"/>
                </a:lnTo>
                <a:lnTo>
                  <a:pt x="123" y="74"/>
                </a:lnTo>
                <a:lnTo>
                  <a:pt x="116" y="76"/>
                </a:lnTo>
                <a:lnTo>
                  <a:pt x="106" y="78"/>
                </a:lnTo>
                <a:lnTo>
                  <a:pt x="98" y="76"/>
                </a:lnTo>
                <a:lnTo>
                  <a:pt x="91" y="74"/>
                </a:lnTo>
                <a:lnTo>
                  <a:pt x="83" y="72"/>
                </a:lnTo>
                <a:lnTo>
                  <a:pt x="78" y="69"/>
                </a:lnTo>
                <a:lnTo>
                  <a:pt x="78" y="69"/>
                </a:lnTo>
                <a:lnTo>
                  <a:pt x="91" y="17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60" y="2"/>
                </a:lnTo>
                <a:lnTo>
                  <a:pt x="66" y="2"/>
                </a:lnTo>
                <a:lnTo>
                  <a:pt x="70" y="4"/>
                </a:lnTo>
                <a:lnTo>
                  <a:pt x="74" y="6"/>
                </a:lnTo>
                <a:lnTo>
                  <a:pt x="78" y="8"/>
                </a:lnTo>
                <a:lnTo>
                  <a:pt x="79" y="8"/>
                </a:lnTo>
                <a:lnTo>
                  <a:pt x="81" y="10"/>
                </a:lnTo>
                <a:lnTo>
                  <a:pt x="83" y="10"/>
                </a:lnTo>
                <a:lnTo>
                  <a:pt x="83" y="10"/>
                </a:lnTo>
                <a:lnTo>
                  <a:pt x="79" y="21"/>
                </a:lnTo>
                <a:lnTo>
                  <a:pt x="76" y="36"/>
                </a:lnTo>
                <a:lnTo>
                  <a:pt x="72" y="50"/>
                </a:lnTo>
                <a:lnTo>
                  <a:pt x="70" y="61"/>
                </a:lnTo>
                <a:lnTo>
                  <a:pt x="64" y="57"/>
                </a:lnTo>
                <a:lnTo>
                  <a:pt x="59" y="53"/>
                </a:lnTo>
                <a:lnTo>
                  <a:pt x="51" y="51"/>
                </a:lnTo>
                <a:lnTo>
                  <a:pt x="43" y="51"/>
                </a:lnTo>
                <a:lnTo>
                  <a:pt x="43" y="51"/>
                </a:lnTo>
                <a:lnTo>
                  <a:pt x="36" y="51"/>
                </a:lnTo>
                <a:lnTo>
                  <a:pt x="26" y="53"/>
                </a:lnTo>
                <a:lnTo>
                  <a:pt x="17" y="57"/>
                </a:lnTo>
                <a:lnTo>
                  <a:pt x="30" y="8"/>
                </a:lnTo>
                <a:lnTo>
                  <a:pt x="40" y="4"/>
                </a:lnTo>
                <a:lnTo>
                  <a:pt x="49" y="2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3" name="Freeform 821"/>
          <p:cNvSpPr>
            <a:spLocks noEditPoints="1"/>
          </p:cNvSpPr>
          <p:nvPr/>
        </p:nvSpPr>
        <p:spPr bwMode="auto">
          <a:xfrm>
            <a:off x="8286517" y="5570487"/>
            <a:ext cx="159167" cy="148265"/>
          </a:xfrm>
          <a:custGeom>
            <a:avLst/>
            <a:gdLst>
              <a:gd name="T0" fmla="*/ 137 w 146"/>
              <a:gd name="T1" fmla="*/ 118 h 137"/>
              <a:gd name="T2" fmla="*/ 141 w 146"/>
              <a:gd name="T3" fmla="*/ 122 h 137"/>
              <a:gd name="T4" fmla="*/ 143 w 146"/>
              <a:gd name="T5" fmla="*/ 129 h 137"/>
              <a:gd name="T6" fmla="*/ 143 w 146"/>
              <a:gd name="T7" fmla="*/ 135 h 137"/>
              <a:gd name="T8" fmla="*/ 143 w 146"/>
              <a:gd name="T9" fmla="*/ 137 h 137"/>
              <a:gd name="T10" fmla="*/ 137 w 146"/>
              <a:gd name="T11" fmla="*/ 135 h 137"/>
              <a:gd name="T12" fmla="*/ 131 w 146"/>
              <a:gd name="T13" fmla="*/ 131 h 137"/>
              <a:gd name="T14" fmla="*/ 127 w 146"/>
              <a:gd name="T15" fmla="*/ 125 h 137"/>
              <a:gd name="T16" fmla="*/ 127 w 146"/>
              <a:gd name="T17" fmla="*/ 120 h 137"/>
              <a:gd name="T18" fmla="*/ 133 w 146"/>
              <a:gd name="T19" fmla="*/ 118 h 137"/>
              <a:gd name="T20" fmla="*/ 15 w 146"/>
              <a:gd name="T21" fmla="*/ 116 h 137"/>
              <a:gd name="T22" fmla="*/ 27 w 146"/>
              <a:gd name="T23" fmla="*/ 124 h 137"/>
              <a:gd name="T24" fmla="*/ 13 w 146"/>
              <a:gd name="T25" fmla="*/ 133 h 137"/>
              <a:gd name="T26" fmla="*/ 11 w 146"/>
              <a:gd name="T27" fmla="*/ 131 h 137"/>
              <a:gd name="T28" fmla="*/ 13 w 146"/>
              <a:gd name="T29" fmla="*/ 116 h 137"/>
              <a:gd name="T30" fmla="*/ 125 w 146"/>
              <a:gd name="T31" fmla="*/ 99 h 137"/>
              <a:gd name="T32" fmla="*/ 131 w 146"/>
              <a:gd name="T33" fmla="*/ 110 h 137"/>
              <a:gd name="T34" fmla="*/ 125 w 146"/>
              <a:gd name="T35" fmla="*/ 114 h 137"/>
              <a:gd name="T36" fmla="*/ 120 w 146"/>
              <a:gd name="T37" fmla="*/ 114 h 137"/>
              <a:gd name="T38" fmla="*/ 114 w 146"/>
              <a:gd name="T39" fmla="*/ 103 h 137"/>
              <a:gd name="T40" fmla="*/ 122 w 146"/>
              <a:gd name="T41" fmla="*/ 97 h 137"/>
              <a:gd name="T42" fmla="*/ 114 w 146"/>
              <a:gd name="T43" fmla="*/ 61 h 137"/>
              <a:gd name="T44" fmla="*/ 144 w 146"/>
              <a:gd name="T45" fmla="*/ 61 h 137"/>
              <a:gd name="T46" fmla="*/ 146 w 146"/>
              <a:gd name="T47" fmla="*/ 84 h 137"/>
              <a:gd name="T48" fmla="*/ 143 w 146"/>
              <a:gd name="T49" fmla="*/ 86 h 137"/>
              <a:gd name="T50" fmla="*/ 125 w 146"/>
              <a:gd name="T51" fmla="*/ 84 h 137"/>
              <a:gd name="T52" fmla="*/ 122 w 146"/>
              <a:gd name="T53" fmla="*/ 78 h 137"/>
              <a:gd name="T54" fmla="*/ 116 w 146"/>
              <a:gd name="T55" fmla="*/ 67 h 137"/>
              <a:gd name="T56" fmla="*/ 70 w 146"/>
              <a:gd name="T57" fmla="*/ 61 h 137"/>
              <a:gd name="T58" fmla="*/ 89 w 146"/>
              <a:gd name="T59" fmla="*/ 70 h 137"/>
              <a:gd name="T60" fmla="*/ 97 w 146"/>
              <a:gd name="T61" fmla="*/ 86 h 137"/>
              <a:gd name="T62" fmla="*/ 70 w 146"/>
              <a:gd name="T63" fmla="*/ 61 h 137"/>
              <a:gd name="T64" fmla="*/ 38 w 146"/>
              <a:gd name="T65" fmla="*/ 61 h 137"/>
              <a:gd name="T66" fmla="*/ 4 w 146"/>
              <a:gd name="T67" fmla="*/ 86 h 137"/>
              <a:gd name="T68" fmla="*/ 0 w 146"/>
              <a:gd name="T69" fmla="*/ 84 h 137"/>
              <a:gd name="T70" fmla="*/ 2 w 146"/>
              <a:gd name="T71" fmla="*/ 61 h 137"/>
              <a:gd name="T72" fmla="*/ 61 w 146"/>
              <a:gd name="T73" fmla="*/ 34 h 137"/>
              <a:gd name="T74" fmla="*/ 72 w 146"/>
              <a:gd name="T75" fmla="*/ 40 h 137"/>
              <a:gd name="T76" fmla="*/ 72 w 146"/>
              <a:gd name="T77" fmla="*/ 46 h 137"/>
              <a:gd name="T78" fmla="*/ 49 w 146"/>
              <a:gd name="T79" fmla="*/ 86 h 137"/>
              <a:gd name="T80" fmla="*/ 30 w 146"/>
              <a:gd name="T81" fmla="*/ 118 h 137"/>
              <a:gd name="T82" fmla="*/ 19 w 146"/>
              <a:gd name="T83" fmla="*/ 112 h 137"/>
              <a:gd name="T84" fmla="*/ 17 w 146"/>
              <a:gd name="T85" fmla="*/ 108 h 137"/>
              <a:gd name="T86" fmla="*/ 44 w 146"/>
              <a:gd name="T87" fmla="*/ 61 h 137"/>
              <a:gd name="T88" fmla="*/ 61 w 146"/>
              <a:gd name="T89" fmla="*/ 34 h 137"/>
              <a:gd name="T90" fmla="*/ 74 w 146"/>
              <a:gd name="T91" fmla="*/ 4 h 137"/>
              <a:gd name="T92" fmla="*/ 86 w 146"/>
              <a:gd name="T93" fmla="*/ 23 h 137"/>
              <a:gd name="T94" fmla="*/ 101 w 146"/>
              <a:gd name="T95" fmla="*/ 50 h 137"/>
              <a:gd name="T96" fmla="*/ 112 w 146"/>
              <a:gd name="T97" fmla="*/ 69 h 137"/>
              <a:gd name="T98" fmla="*/ 112 w 146"/>
              <a:gd name="T99" fmla="*/ 70 h 137"/>
              <a:gd name="T100" fmla="*/ 114 w 146"/>
              <a:gd name="T101" fmla="*/ 74 h 137"/>
              <a:gd name="T102" fmla="*/ 114 w 146"/>
              <a:gd name="T103" fmla="*/ 76 h 137"/>
              <a:gd name="T104" fmla="*/ 118 w 146"/>
              <a:gd name="T105" fmla="*/ 80 h 137"/>
              <a:gd name="T106" fmla="*/ 120 w 146"/>
              <a:gd name="T107" fmla="*/ 86 h 137"/>
              <a:gd name="T108" fmla="*/ 122 w 146"/>
              <a:gd name="T109" fmla="*/ 89 h 137"/>
              <a:gd name="T110" fmla="*/ 118 w 146"/>
              <a:gd name="T111" fmla="*/ 93 h 137"/>
              <a:gd name="T112" fmla="*/ 114 w 146"/>
              <a:gd name="T113" fmla="*/ 95 h 137"/>
              <a:gd name="T114" fmla="*/ 108 w 146"/>
              <a:gd name="T115" fmla="*/ 95 h 137"/>
              <a:gd name="T116" fmla="*/ 99 w 146"/>
              <a:gd name="T117" fmla="*/ 78 h 137"/>
              <a:gd name="T118" fmla="*/ 87 w 146"/>
              <a:gd name="T119" fmla="*/ 51 h 137"/>
              <a:gd name="T120" fmla="*/ 80 w 146"/>
              <a:gd name="T121" fmla="*/ 34 h 137"/>
              <a:gd name="T122" fmla="*/ 70 w 146"/>
              <a:gd name="T123" fmla="*/ 13 h 137"/>
              <a:gd name="T124" fmla="*/ 70 w 146"/>
              <a:gd name="T12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" h="137">
                <a:moveTo>
                  <a:pt x="133" y="118"/>
                </a:moveTo>
                <a:lnTo>
                  <a:pt x="137" y="118"/>
                </a:lnTo>
                <a:lnTo>
                  <a:pt x="139" y="120"/>
                </a:lnTo>
                <a:lnTo>
                  <a:pt x="141" y="122"/>
                </a:lnTo>
                <a:lnTo>
                  <a:pt x="141" y="125"/>
                </a:lnTo>
                <a:lnTo>
                  <a:pt x="143" y="129"/>
                </a:lnTo>
                <a:lnTo>
                  <a:pt x="143" y="131"/>
                </a:lnTo>
                <a:lnTo>
                  <a:pt x="143" y="135"/>
                </a:lnTo>
                <a:lnTo>
                  <a:pt x="143" y="137"/>
                </a:lnTo>
                <a:lnTo>
                  <a:pt x="143" y="137"/>
                </a:lnTo>
                <a:lnTo>
                  <a:pt x="141" y="135"/>
                </a:lnTo>
                <a:lnTo>
                  <a:pt x="137" y="135"/>
                </a:lnTo>
                <a:lnTo>
                  <a:pt x="135" y="133"/>
                </a:lnTo>
                <a:lnTo>
                  <a:pt x="131" y="131"/>
                </a:lnTo>
                <a:lnTo>
                  <a:pt x="129" y="129"/>
                </a:lnTo>
                <a:lnTo>
                  <a:pt x="127" y="125"/>
                </a:lnTo>
                <a:lnTo>
                  <a:pt x="127" y="122"/>
                </a:lnTo>
                <a:lnTo>
                  <a:pt x="127" y="120"/>
                </a:lnTo>
                <a:lnTo>
                  <a:pt x="129" y="120"/>
                </a:lnTo>
                <a:lnTo>
                  <a:pt x="133" y="118"/>
                </a:lnTo>
                <a:close/>
                <a:moveTo>
                  <a:pt x="13" y="116"/>
                </a:moveTo>
                <a:lnTo>
                  <a:pt x="15" y="116"/>
                </a:lnTo>
                <a:lnTo>
                  <a:pt x="25" y="122"/>
                </a:lnTo>
                <a:lnTo>
                  <a:pt x="27" y="124"/>
                </a:lnTo>
                <a:lnTo>
                  <a:pt x="25" y="125"/>
                </a:lnTo>
                <a:lnTo>
                  <a:pt x="13" y="133"/>
                </a:lnTo>
                <a:lnTo>
                  <a:pt x="11" y="133"/>
                </a:lnTo>
                <a:lnTo>
                  <a:pt x="11" y="131"/>
                </a:lnTo>
                <a:lnTo>
                  <a:pt x="13" y="118"/>
                </a:lnTo>
                <a:lnTo>
                  <a:pt x="13" y="116"/>
                </a:lnTo>
                <a:close/>
                <a:moveTo>
                  <a:pt x="124" y="97"/>
                </a:moveTo>
                <a:lnTo>
                  <a:pt x="125" y="99"/>
                </a:lnTo>
                <a:lnTo>
                  <a:pt x="131" y="106"/>
                </a:lnTo>
                <a:lnTo>
                  <a:pt x="131" y="110"/>
                </a:lnTo>
                <a:lnTo>
                  <a:pt x="129" y="112"/>
                </a:lnTo>
                <a:lnTo>
                  <a:pt x="125" y="114"/>
                </a:lnTo>
                <a:lnTo>
                  <a:pt x="124" y="116"/>
                </a:lnTo>
                <a:lnTo>
                  <a:pt x="120" y="114"/>
                </a:lnTo>
                <a:lnTo>
                  <a:pt x="116" y="105"/>
                </a:lnTo>
                <a:lnTo>
                  <a:pt x="114" y="103"/>
                </a:lnTo>
                <a:lnTo>
                  <a:pt x="116" y="101"/>
                </a:lnTo>
                <a:lnTo>
                  <a:pt x="122" y="97"/>
                </a:lnTo>
                <a:lnTo>
                  <a:pt x="124" y="97"/>
                </a:lnTo>
                <a:close/>
                <a:moveTo>
                  <a:pt x="114" y="61"/>
                </a:moveTo>
                <a:lnTo>
                  <a:pt x="143" y="61"/>
                </a:lnTo>
                <a:lnTo>
                  <a:pt x="144" y="61"/>
                </a:lnTo>
                <a:lnTo>
                  <a:pt x="146" y="63"/>
                </a:lnTo>
                <a:lnTo>
                  <a:pt x="146" y="84"/>
                </a:lnTo>
                <a:lnTo>
                  <a:pt x="144" y="86"/>
                </a:lnTo>
                <a:lnTo>
                  <a:pt x="143" y="86"/>
                </a:lnTo>
                <a:lnTo>
                  <a:pt x="127" y="86"/>
                </a:lnTo>
                <a:lnTo>
                  <a:pt x="125" y="84"/>
                </a:lnTo>
                <a:lnTo>
                  <a:pt x="125" y="82"/>
                </a:lnTo>
                <a:lnTo>
                  <a:pt x="122" y="78"/>
                </a:lnTo>
                <a:lnTo>
                  <a:pt x="120" y="72"/>
                </a:lnTo>
                <a:lnTo>
                  <a:pt x="116" y="67"/>
                </a:lnTo>
                <a:lnTo>
                  <a:pt x="114" y="61"/>
                </a:lnTo>
                <a:close/>
                <a:moveTo>
                  <a:pt x="70" y="61"/>
                </a:moveTo>
                <a:lnTo>
                  <a:pt x="84" y="61"/>
                </a:lnTo>
                <a:lnTo>
                  <a:pt x="89" y="70"/>
                </a:lnTo>
                <a:lnTo>
                  <a:pt x="93" y="80"/>
                </a:lnTo>
                <a:lnTo>
                  <a:pt x="97" y="86"/>
                </a:lnTo>
                <a:lnTo>
                  <a:pt x="57" y="86"/>
                </a:lnTo>
                <a:lnTo>
                  <a:pt x="70" y="61"/>
                </a:lnTo>
                <a:close/>
                <a:moveTo>
                  <a:pt x="4" y="61"/>
                </a:moveTo>
                <a:lnTo>
                  <a:pt x="38" y="61"/>
                </a:lnTo>
                <a:lnTo>
                  <a:pt x="23" y="86"/>
                </a:lnTo>
                <a:lnTo>
                  <a:pt x="4" y="86"/>
                </a:lnTo>
                <a:lnTo>
                  <a:pt x="2" y="86"/>
                </a:lnTo>
                <a:lnTo>
                  <a:pt x="0" y="84"/>
                </a:lnTo>
                <a:lnTo>
                  <a:pt x="0" y="63"/>
                </a:lnTo>
                <a:lnTo>
                  <a:pt x="2" y="61"/>
                </a:lnTo>
                <a:lnTo>
                  <a:pt x="4" y="61"/>
                </a:lnTo>
                <a:close/>
                <a:moveTo>
                  <a:pt x="61" y="34"/>
                </a:moveTo>
                <a:lnTo>
                  <a:pt x="63" y="36"/>
                </a:lnTo>
                <a:lnTo>
                  <a:pt x="72" y="40"/>
                </a:lnTo>
                <a:lnTo>
                  <a:pt x="72" y="42"/>
                </a:lnTo>
                <a:lnTo>
                  <a:pt x="72" y="46"/>
                </a:lnTo>
                <a:lnTo>
                  <a:pt x="61" y="67"/>
                </a:lnTo>
                <a:lnTo>
                  <a:pt x="49" y="86"/>
                </a:lnTo>
                <a:lnTo>
                  <a:pt x="32" y="116"/>
                </a:lnTo>
                <a:lnTo>
                  <a:pt x="30" y="118"/>
                </a:lnTo>
                <a:lnTo>
                  <a:pt x="27" y="118"/>
                </a:lnTo>
                <a:lnTo>
                  <a:pt x="19" y="112"/>
                </a:lnTo>
                <a:lnTo>
                  <a:pt x="17" y="110"/>
                </a:lnTo>
                <a:lnTo>
                  <a:pt x="17" y="108"/>
                </a:lnTo>
                <a:lnTo>
                  <a:pt x="30" y="86"/>
                </a:lnTo>
                <a:lnTo>
                  <a:pt x="44" y="61"/>
                </a:lnTo>
                <a:lnTo>
                  <a:pt x="59" y="36"/>
                </a:lnTo>
                <a:lnTo>
                  <a:pt x="61" y="34"/>
                </a:lnTo>
                <a:close/>
                <a:moveTo>
                  <a:pt x="70" y="0"/>
                </a:moveTo>
                <a:lnTo>
                  <a:pt x="74" y="4"/>
                </a:lnTo>
                <a:lnTo>
                  <a:pt x="80" y="12"/>
                </a:lnTo>
                <a:lnTo>
                  <a:pt x="86" y="23"/>
                </a:lnTo>
                <a:lnTo>
                  <a:pt x="93" y="34"/>
                </a:lnTo>
                <a:lnTo>
                  <a:pt x="101" y="50"/>
                </a:lnTo>
                <a:lnTo>
                  <a:pt x="110" y="69"/>
                </a:lnTo>
                <a:lnTo>
                  <a:pt x="112" y="69"/>
                </a:lnTo>
                <a:lnTo>
                  <a:pt x="112" y="70"/>
                </a:lnTo>
                <a:lnTo>
                  <a:pt x="112" y="70"/>
                </a:lnTo>
                <a:lnTo>
                  <a:pt x="114" y="72"/>
                </a:lnTo>
                <a:lnTo>
                  <a:pt x="114" y="74"/>
                </a:lnTo>
                <a:lnTo>
                  <a:pt x="114" y="74"/>
                </a:lnTo>
                <a:lnTo>
                  <a:pt x="114" y="76"/>
                </a:lnTo>
                <a:lnTo>
                  <a:pt x="114" y="76"/>
                </a:lnTo>
                <a:lnTo>
                  <a:pt x="118" y="80"/>
                </a:lnTo>
                <a:lnTo>
                  <a:pt x="120" y="84"/>
                </a:lnTo>
                <a:lnTo>
                  <a:pt x="120" y="86"/>
                </a:lnTo>
                <a:lnTo>
                  <a:pt x="120" y="86"/>
                </a:lnTo>
                <a:lnTo>
                  <a:pt x="122" y="89"/>
                </a:lnTo>
                <a:lnTo>
                  <a:pt x="120" y="91"/>
                </a:lnTo>
                <a:lnTo>
                  <a:pt x="118" y="93"/>
                </a:lnTo>
                <a:lnTo>
                  <a:pt x="116" y="95"/>
                </a:lnTo>
                <a:lnTo>
                  <a:pt x="114" y="95"/>
                </a:lnTo>
                <a:lnTo>
                  <a:pt x="112" y="95"/>
                </a:lnTo>
                <a:lnTo>
                  <a:pt x="108" y="95"/>
                </a:lnTo>
                <a:lnTo>
                  <a:pt x="105" y="89"/>
                </a:lnTo>
                <a:lnTo>
                  <a:pt x="99" y="78"/>
                </a:lnTo>
                <a:lnTo>
                  <a:pt x="93" y="65"/>
                </a:lnTo>
                <a:lnTo>
                  <a:pt x="87" y="51"/>
                </a:lnTo>
                <a:lnTo>
                  <a:pt x="84" y="42"/>
                </a:lnTo>
                <a:lnTo>
                  <a:pt x="80" y="34"/>
                </a:lnTo>
                <a:lnTo>
                  <a:pt x="76" y="23"/>
                </a:lnTo>
                <a:lnTo>
                  <a:pt x="70" y="13"/>
                </a:lnTo>
                <a:lnTo>
                  <a:pt x="68" y="6"/>
                </a:lnTo>
                <a:lnTo>
                  <a:pt x="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4" name="Freeform 822"/>
          <p:cNvSpPr>
            <a:spLocks noEditPoints="1"/>
          </p:cNvSpPr>
          <p:nvPr/>
        </p:nvSpPr>
        <p:spPr bwMode="auto">
          <a:xfrm>
            <a:off x="8018332" y="5566127"/>
            <a:ext cx="139544" cy="159167"/>
          </a:xfrm>
          <a:custGeom>
            <a:avLst/>
            <a:gdLst>
              <a:gd name="T0" fmla="*/ 97 w 127"/>
              <a:gd name="T1" fmla="*/ 36 h 147"/>
              <a:gd name="T2" fmla="*/ 106 w 127"/>
              <a:gd name="T3" fmla="*/ 38 h 147"/>
              <a:gd name="T4" fmla="*/ 118 w 127"/>
              <a:gd name="T5" fmla="*/ 44 h 147"/>
              <a:gd name="T6" fmla="*/ 122 w 127"/>
              <a:gd name="T7" fmla="*/ 52 h 147"/>
              <a:gd name="T8" fmla="*/ 116 w 127"/>
              <a:gd name="T9" fmla="*/ 55 h 147"/>
              <a:gd name="T10" fmla="*/ 108 w 127"/>
              <a:gd name="T11" fmla="*/ 65 h 147"/>
              <a:gd name="T12" fmla="*/ 106 w 127"/>
              <a:gd name="T13" fmla="*/ 78 h 147"/>
              <a:gd name="T14" fmla="*/ 110 w 127"/>
              <a:gd name="T15" fmla="*/ 91 h 147"/>
              <a:gd name="T16" fmla="*/ 116 w 127"/>
              <a:gd name="T17" fmla="*/ 101 h 147"/>
              <a:gd name="T18" fmla="*/ 124 w 127"/>
              <a:gd name="T19" fmla="*/ 105 h 147"/>
              <a:gd name="T20" fmla="*/ 127 w 127"/>
              <a:gd name="T21" fmla="*/ 107 h 147"/>
              <a:gd name="T22" fmla="*/ 125 w 127"/>
              <a:gd name="T23" fmla="*/ 112 h 147"/>
              <a:gd name="T24" fmla="*/ 120 w 127"/>
              <a:gd name="T25" fmla="*/ 122 h 147"/>
              <a:gd name="T26" fmla="*/ 112 w 127"/>
              <a:gd name="T27" fmla="*/ 133 h 147"/>
              <a:gd name="T28" fmla="*/ 103 w 127"/>
              <a:gd name="T29" fmla="*/ 143 h 147"/>
              <a:gd name="T30" fmla="*/ 93 w 127"/>
              <a:gd name="T31" fmla="*/ 147 h 147"/>
              <a:gd name="T32" fmla="*/ 82 w 127"/>
              <a:gd name="T33" fmla="*/ 145 h 147"/>
              <a:gd name="T34" fmla="*/ 72 w 127"/>
              <a:gd name="T35" fmla="*/ 141 h 147"/>
              <a:gd name="T36" fmla="*/ 61 w 127"/>
              <a:gd name="T37" fmla="*/ 141 h 147"/>
              <a:gd name="T38" fmla="*/ 51 w 127"/>
              <a:gd name="T39" fmla="*/ 145 h 147"/>
              <a:gd name="T40" fmla="*/ 40 w 127"/>
              <a:gd name="T41" fmla="*/ 147 h 147"/>
              <a:gd name="T42" fmla="*/ 30 w 127"/>
              <a:gd name="T43" fmla="*/ 143 h 147"/>
              <a:gd name="T44" fmla="*/ 21 w 127"/>
              <a:gd name="T45" fmla="*/ 133 h 147"/>
              <a:gd name="T46" fmla="*/ 8 w 127"/>
              <a:gd name="T47" fmla="*/ 112 h 147"/>
              <a:gd name="T48" fmla="*/ 0 w 127"/>
              <a:gd name="T49" fmla="*/ 73 h 147"/>
              <a:gd name="T50" fmla="*/ 19 w 127"/>
              <a:gd name="T51" fmla="*/ 40 h 147"/>
              <a:gd name="T52" fmla="*/ 46 w 127"/>
              <a:gd name="T53" fmla="*/ 36 h 147"/>
              <a:gd name="T54" fmla="*/ 59 w 127"/>
              <a:gd name="T55" fmla="*/ 42 h 147"/>
              <a:gd name="T56" fmla="*/ 68 w 127"/>
              <a:gd name="T57" fmla="*/ 42 h 147"/>
              <a:gd name="T58" fmla="*/ 80 w 127"/>
              <a:gd name="T59" fmla="*/ 38 h 147"/>
              <a:gd name="T60" fmla="*/ 95 w 127"/>
              <a:gd name="T61" fmla="*/ 36 h 147"/>
              <a:gd name="T62" fmla="*/ 93 w 127"/>
              <a:gd name="T63" fmla="*/ 8 h 147"/>
              <a:gd name="T64" fmla="*/ 86 w 127"/>
              <a:gd name="T65" fmla="*/ 23 h 147"/>
              <a:gd name="T66" fmla="*/ 72 w 127"/>
              <a:gd name="T67" fmla="*/ 33 h 147"/>
              <a:gd name="T68" fmla="*/ 63 w 127"/>
              <a:gd name="T69" fmla="*/ 27 h 147"/>
              <a:gd name="T70" fmla="*/ 68 w 127"/>
              <a:gd name="T71" fmla="*/ 16 h 147"/>
              <a:gd name="T72" fmla="*/ 76 w 127"/>
              <a:gd name="T73" fmla="*/ 8 h 147"/>
              <a:gd name="T74" fmla="*/ 87 w 127"/>
              <a:gd name="T75" fmla="*/ 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47">
                <a:moveTo>
                  <a:pt x="95" y="36"/>
                </a:moveTo>
                <a:lnTo>
                  <a:pt x="97" y="36"/>
                </a:lnTo>
                <a:lnTo>
                  <a:pt x="103" y="36"/>
                </a:lnTo>
                <a:lnTo>
                  <a:pt x="106" y="38"/>
                </a:lnTo>
                <a:lnTo>
                  <a:pt x="112" y="40"/>
                </a:lnTo>
                <a:lnTo>
                  <a:pt x="118" y="44"/>
                </a:lnTo>
                <a:lnTo>
                  <a:pt x="124" y="50"/>
                </a:lnTo>
                <a:lnTo>
                  <a:pt x="122" y="52"/>
                </a:lnTo>
                <a:lnTo>
                  <a:pt x="120" y="52"/>
                </a:lnTo>
                <a:lnTo>
                  <a:pt x="116" y="55"/>
                </a:lnTo>
                <a:lnTo>
                  <a:pt x="112" y="59"/>
                </a:lnTo>
                <a:lnTo>
                  <a:pt x="108" y="65"/>
                </a:lnTo>
                <a:lnTo>
                  <a:pt x="106" y="71"/>
                </a:lnTo>
                <a:lnTo>
                  <a:pt x="106" y="78"/>
                </a:lnTo>
                <a:lnTo>
                  <a:pt x="106" y="86"/>
                </a:lnTo>
                <a:lnTo>
                  <a:pt x="110" y="91"/>
                </a:lnTo>
                <a:lnTo>
                  <a:pt x="112" y="97"/>
                </a:lnTo>
                <a:lnTo>
                  <a:pt x="116" y="101"/>
                </a:lnTo>
                <a:lnTo>
                  <a:pt x="120" y="103"/>
                </a:lnTo>
                <a:lnTo>
                  <a:pt x="124" y="105"/>
                </a:lnTo>
                <a:lnTo>
                  <a:pt x="125" y="107"/>
                </a:lnTo>
                <a:lnTo>
                  <a:pt x="127" y="107"/>
                </a:lnTo>
                <a:lnTo>
                  <a:pt x="127" y="109"/>
                </a:lnTo>
                <a:lnTo>
                  <a:pt x="125" y="112"/>
                </a:lnTo>
                <a:lnTo>
                  <a:pt x="124" y="116"/>
                </a:lnTo>
                <a:lnTo>
                  <a:pt x="120" y="122"/>
                </a:lnTo>
                <a:lnTo>
                  <a:pt x="116" y="128"/>
                </a:lnTo>
                <a:lnTo>
                  <a:pt x="112" y="133"/>
                </a:lnTo>
                <a:lnTo>
                  <a:pt x="108" y="139"/>
                </a:lnTo>
                <a:lnTo>
                  <a:pt x="103" y="143"/>
                </a:lnTo>
                <a:lnTo>
                  <a:pt x="99" y="145"/>
                </a:lnTo>
                <a:lnTo>
                  <a:pt x="93" y="147"/>
                </a:lnTo>
                <a:lnTo>
                  <a:pt x="87" y="145"/>
                </a:lnTo>
                <a:lnTo>
                  <a:pt x="82" y="145"/>
                </a:lnTo>
                <a:lnTo>
                  <a:pt x="78" y="143"/>
                </a:lnTo>
                <a:lnTo>
                  <a:pt x="72" y="141"/>
                </a:lnTo>
                <a:lnTo>
                  <a:pt x="67" y="141"/>
                </a:lnTo>
                <a:lnTo>
                  <a:pt x="61" y="141"/>
                </a:lnTo>
                <a:lnTo>
                  <a:pt x="55" y="143"/>
                </a:lnTo>
                <a:lnTo>
                  <a:pt x="51" y="145"/>
                </a:lnTo>
                <a:lnTo>
                  <a:pt x="46" y="145"/>
                </a:lnTo>
                <a:lnTo>
                  <a:pt x="40" y="147"/>
                </a:lnTo>
                <a:lnTo>
                  <a:pt x="34" y="145"/>
                </a:lnTo>
                <a:lnTo>
                  <a:pt x="30" y="143"/>
                </a:lnTo>
                <a:lnTo>
                  <a:pt x="25" y="139"/>
                </a:lnTo>
                <a:lnTo>
                  <a:pt x="21" y="133"/>
                </a:lnTo>
                <a:lnTo>
                  <a:pt x="15" y="128"/>
                </a:lnTo>
                <a:lnTo>
                  <a:pt x="8" y="112"/>
                </a:lnTo>
                <a:lnTo>
                  <a:pt x="0" y="93"/>
                </a:lnTo>
                <a:lnTo>
                  <a:pt x="0" y="73"/>
                </a:lnTo>
                <a:lnTo>
                  <a:pt x="6" y="54"/>
                </a:lnTo>
                <a:lnTo>
                  <a:pt x="19" y="40"/>
                </a:lnTo>
                <a:lnTo>
                  <a:pt x="38" y="36"/>
                </a:lnTo>
                <a:lnTo>
                  <a:pt x="46" y="36"/>
                </a:lnTo>
                <a:lnTo>
                  <a:pt x="53" y="38"/>
                </a:lnTo>
                <a:lnTo>
                  <a:pt x="59" y="42"/>
                </a:lnTo>
                <a:lnTo>
                  <a:pt x="65" y="42"/>
                </a:lnTo>
                <a:lnTo>
                  <a:pt x="68" y="42"/>
                </a:lnTo>
                <a:lnTo>
                  <a:pt x="74" y="40"/>
                </a:lnTo>
                <a:lnTo>
                  <a:pt x="80" y="38"/>
                </a:lnTo>
                <a:lnTo>
                  <a:pt x="87" y="36"/>
                </a:lnTo>
                <a:lnTo>
                  <a:pt x="95" y="36"/>
                </a:lnTo>
                <a:close/>
                <a:moveTo>
                  <a:pt x="95" y="0"/>
                </a:moveTo>
                <a:lnTo>
                  <a:pt x="93" y="8"/>
                </a:lnTo>
                <a:lnTo>
                  <a:pt x="91" y="17"/>
                </a:lnTo>
                <a:lnTo>
                  <a:pt x="86" y="23"/>
                </a:lnTo>
                <a:lnTo>
                  <a:pt x="80" y="29"/>
                </a:lnTo>
                <a:lnTo>
                  <a:pt x="72" y="33"/>
                </a:lnTo>
                <a:lnTo>
                  <a:pt x="63" y="35"/>
                </a:lnTo>
                <a:lnTo>
                  <a:pt x="63" y="27"/>
                </a:lnTo>
                <a:lnTo>
                  <a:pt x="65" y="21"/>
                </a:lnTo>
                <a:lnTo>
                  <a:pt x="68" y="16"/>
                </a:lnTo>
                <a:lnTo>
                  <a:pt x="72" y="12"/>
                </a:lnTo>
                <a:lnTo>
                  <a:pt x="76" y="8"/>
                </a:lnTo>
                <a:lnTo>
                  <a:pt x="82" y="4"/>
                </a:lnTo>
                <a:lnTo>
                  <a:pt x="87" y="2"/>
                </a:lnTo>
                <a:lnTo>
                  <a:pt x="9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" name="Freeform 823"/>
          <p:cNvSpPr>
            <a:spLocks noEditPoints="1"/>
          </p:cNvSpPr>
          <p:nvPr/>
        </p:nvSpPr>
        <p:spPr bwMode="auto">
          <a:xfrm>
            <a:off x="7747967" y="5566127"/>
            <a:ext cx="130822" cy="159167"/>
          </a:xfrm>
          <a:custGeom>
            <a:avLst/>
            <a:gdLst>
              <a:gd name="T0" fmla="*/ 116 w 122"/>
              <a:gd name="T1" fmla="*/ 48 h 147"/>
              <a:gd name="T2" fmla="*/ 122 w 122"/>
              <a:gd name="T3" fmla="*/ 55 h 147"/>
              <a:gd name="T4" fmla="*/ 120 w 122"/>
              <a:gd name="T5" fmla="*/ 95 h 147"/>
              <a:gd name="T6" fmla="*/ 112 w 122"/>
              <a:gd name="T7" fmla="*/ 99 h 147"/>
              <a:gd name="T8" fmla="*/ 107 w 122"/>
              <a:gd name="T9" fmla="*/ 95 h 147"/>
              <a:gd name="T10" fmla="*/ 105 w 122"/>
              <a:gd name="T11" fmla="*/ 55 h 147"/>
              <a:gd name="T12" fmla="*/ 108 w 122"/>
              <a:gd name="T13" fmla="*/ 48 h 147"/>
              <a:gd name="T14" fmla="*/ 23 w 122"/>
              <a:gd name="T15" fmla="*/ 46 h 147"/>
              <a:gd name="T16" fmla="*/ 99 w 122"/>
              <a:gd name="T17" fmla="*/ 109 h 147"/>
              <a:gd name="T18" fmla="*/ 95 w 122"/>
              <a:gd name="T19" fmla="*/ 116 h 147"/>
              <a:gd name="T20" fmla="*/ 84 w 122"/>
              <a:gd name="T21" fmla="*/ 118 h 147"/>
              <a:gd name="T22" fmla="*/ 84 w 122"/>
              <a:gd name="T23" fmla="*/ 137 h 147"/>
              <a:gd name="T24" fmla="*/ 80 w 122"/>
              <a:gd name="T25" fmla="*/ 145 h 147"/>
              <a:gd name="T26" fmla="*/ 72 w 122"/>
              <a:gd name="T27" fmla="*/ 145 h 147"/>
              <a:gd name="T28" fmla="*/ 69 w 122"/>
              <a:gd name="T29" fmla="*/ 137 h 147"/>
              <a:gd name="T30" fmla="*/ 69 w 122"/>
              <a:gd name="T31" fmla="*/ 118 h 147"/>
              <a:gd name="T32" fmla="*/ 53 w 122"/>
              <a:gd name="T33" fmla="*/ 120 h 147"/>
              <a:gd name="T34" fmla="*/ 51 w 122"/>
              <a:gd name="T35" fmla="*/ 143 h 147"/>
              <a:gd name="T36" fmla="*/ 46 w 122"/>
              <a:gd name="T37" fmla="*/ 147 h 147"/>
              <a:gd name="T38" fmla="*/ 38 w 122"/>
              <a:gd name="T39" fmla="*/ 143 h 147"/>
              <a:gd name="T40" fmla="*/ 36 w 122"/>
              <a:gd name="T41" fmla="*/ 120 h 147"/>
              <a:gd name="T42" fmla="*/ 31 w 122"/>
              <a:gd name="T43" fmla="*/ 118 h 147"/>
              <a:gd name="T44" fmla="*/ 23 w 122"/>
              <a:gd name="T45" fmla="*/ 112 h 147"/>
              <a:gd name="T46" fmla="*/ 23 w 122"/>
              <a:gd name="T47" fmla="*/ 46 h 147"/>
              <a:gd name="T48" fmla="*/ 13 w 122"/>
              <a:gd name="T49" fmla="*/ 48 h 147"/>
              <a:gd name="T50" fmla="*/ 17 w 122"/>
              <a:gd name="T51" fmla="*/ 55 h 147"/>
              <a:gd name="T52" fmla="*/ 15 w 122"/>
              <a:gd name="T53" fmla="*/ 95 h 147"/>
              <a:gd name="T54" fmla="*/ 8 w 122"/>
              <a:gd name="T55" fmla="*/ 99 h 147"/>
              <a:gd name="T56" fmla="*/ 2 w 122"/>
              <a:gd name="T57" fmla="*/ 95 h 147"/>
              <a:gd name="T58" fmla="*/ 0 w 122"/>
              <a:gd name="T59" fmla="*/ 55 h 147"/>
              <a:gd name="T60" fmla="*/ 4 w 122"/>
              <a:gd name="T61" fmla="*/ 48 h 147"/>
              <a:gd name="T62" fmla="*/ 78 w 122"/>
              <a:gd name="T63" fmla="*/ 21 h 147"/>
              <a:gd name="T64" fmla="*/ 72 w 122"/>
              <a:gd name="T65" fmla="*/ 25 h 147"/>
              <a:gd name="T66" fmla="*/ 78 w 122"/>
              <a:gd name="T67" fmla="*/ 29 h 147"/>
              <a:gd name="T68" fmla="*/ 82 w 122"/>
              <a:gd name="T69" fmla="*/ 25 h 147"/>
              <a:gd name="T70" fmla="*/ 78 w 122"/>
              <a:gd name="T71" fmla="*/ 21 h 147"/>
              <a:gd name="T72" fmla="*/ 42 w 122"/>
              <a:gd name="T73" fmla="*/ 23 h 147"/>
              <a:gd name="T74" fmla="*/ 42 w 122"/>
              <a:gd name="T75" fmla="*/ 29 h 147"/>
              <a:gd name="T76" fmla="*/ 48 w 122"/>
              <a:gd name="T77" fmla="*/ 29 h 147"/>
              <a:gd name="T78" fmla="*/ 48 w 122"/>
              <a:gd name="T79" fmla="*/ 23 h 147"/>
              <a:gd name="T80" fmla="*/ 84 w 122"/>
              <a:gd name="T81" fmla="*/ 0 h 147"/>
              <a:gd name="T82" fmla="*/ 86 w 122"/>
              <a:gd name="T83" fmla="*/ 2 h 147"/>
              <a:gd name="T84" fmla="*/ 82 w 122"/>
              <a:gd name="T85" fmla="*/ 8 h 147"/>
              <a:gd name="T86" fmla="*/ 80 w 122"/>
              <a:gd name="T87" fmla="*/ 12 h 147"/>
              <a:gd name="T88" fmla="*/ 93 w 122"/>
              <a:gd name="T89" fmla="*/ 25 h 147"/>
              <a:gd name="T90" fmla="*/ 99 w 122"/>
              <a:gd name="T91" fmla="*/ 40 h 147"/>
              <a:gd name="T92" fmla="*/ 23 w 122"/>
              <a:gd name="T93" fmla="*/ 33 h 147"/>
              <a:gd name="T94" fmla="*/ 34 w 122"/>
              <a:gd name="T95" fmla="*/ 17 h 147"/>
              <a:gd name="T96" fmla="*/ 40 w 122"/>
              <a:gd name="T97" fmla="*/ 10 h 147"/>
              <a:gd name="T98" fmla="*/ 36 w 122"/>
              <a:gd name="T99" fmla="*/ 2 h 147"/>
              <a:gd name="T100" fmla="*/ 36 w 122"/>
              <a:gd name="T101" fmla="*/ 0 h 147"/>
              <a:gd name="T102" fmla="*/ 38 w 122"/>
              <a:gd name="T103" fmla="*/ 0 h 147"/>
              <a:gd name="T104" fmla="*/ 42 w 122"/>
              <a:gd name="T105" fmla="*/ 10 h 147"/>
              <a:gd name="T106" fmla="*/ 51 w 122"/>
              <a:gd name="T107" fmla="*/ 10 h 147"/>
              <a:gd name="T108" fmla="*/ 69 w 122"/>
              <a:gd name="T109" fmla="*/ 10 h 147"/>
              <a:gd name="T110" fmla="*/ 78 w 122"/>
              <a:gd name="T111" fmla="*/ 10 h 147"/>
              <a:gd name="T112" fmla="*/ 84 w 122"/>
              <a:gd name="T11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2" h="147">
                <a:moveTo>
                  <a:pt x="112" y="46"/>
                </a:moveTo>
                <a:lnTo>
                  <a:pt x="116" y="48"/>
                </a:lnTo>
                <a:lnTo>
                  <a:pt x="120" y="50"/>
                </a:lnTo>
                <a:lnTo>
                  <a:pt x="122" y="55"/>
                </a:lnTo>
                <a:lnTo>
                  <a:pt x="122" y="91"/>
                </a:lnTo>
                <a:lnTo>
                  <a:pt x="120" y="95"/>
                </a:lnTo>
                <a:lnTo>
                  <a:pt x="116" y="99"/>
                </a:lnTo>
                <a:lnTo>
                  <a:pt x="112" y="99"/>
                </a:lnTo>
                <a:lnTo>
                  <a:pt x="108" y="99"/>
                </a:lnTo>
                <a:lnTo>
                  <a:pt x="107" y="95"/>
                </a:lnTo>
                <a:lnTo>
                  <a:pt x="105" y="91"/>
                </a:lnTo>
                <a:lnTo>
                  <a:pt x="105" y="55"/>
                </a:lnTo>
                <a:lnTo>
                  <a:pt x="107" y="50"/>
                </a:lnTo>
                <a:lnTo>
                  <a:pt x="108" y="48"/>
                </a:lnTo>
                <a:lnTo>
                  <a:pt x="112" y="46"/>
                </a:lnTo>
                <a:close/>
                <a:moveTo>
                  <a:pt x="23" y="46"/>
                </a:moveTo>
                <a:lnTo>
                  <a:pt x="99" y="46"/>
                </a:lnTo>
                <a:lnTo>
                  <a:pt x="99" y="109"/>
                </a:lnTo>
                <a:lnTo>
                  <a:pt x="97" y="112"/>
                </a:lnTo>
                <a:lnTo>
                  <a:pt x="95" y="116"/>
                </a:lnTo>
                <a:lnTo>
                  <a:pt x="89" y="118"/>
                </a:lnTo>
                <a:lnTo>
                  <a:pt x="84" y="118"/>
                </a:lnTo>
                <a:lnTo>
                  <a:pt x="84" y="120"/>
                </a:lnTo>
                <a:lnTo>
                  <a:pt x="84" y="137"/>
                </a:lnTo>
                <a:lnTo>
                  <a:pt x="84" y="143"/>
                </a:lnTo>
                <a:lnTo>
                  <a:pt x="80" y="145"/>
                </a:lnTo>
                <a:lnTo>
                  <a:pt x="76" y="147"/>
                </a:lnTo>
                <a:lnTo>
                  <a:pt x="72" y="145"/>
                </a:lnTo>
                <a:lnTo>
                  <a:pt x="69" y="143"/>
                </a:lnTo>
                <a:lnTo>
                  <a:pt x="69" y="137"/>
                </a:lnTo>
                <a:lnTo>
                  <a:pt x="69" y="120"/>
                </a:lnTo>
                <a:lnTo>
                  <a:pt x="69" y="118"/>
                </a:lnTo>
                <a:lnTo>
                  <a:pt x="53" y="118"/>
                </a:lnTo>
                <a:lnTo>
                  <a:pt x="53" y="120"/>
                </a:lnTo>
                <a:lnTo>
                  <a:pt x="53" y="137"/>
                </a:lnTo>
                <a:lnTo>
                  <a:pt x="51" y="143"/>
                </a:lnTo>
                <a:lnTo>
                  <a:pt x="50" y="145"/>
                </a:lnTo>
                <a:lnTo>
                  <a:pt x="46" y="147"/>
                </a:lnTo>
                <a:lnTo>
                  <a:pt x="40" y="145"/>
                </a:lnTo>
                <a:lnTo>
                  <a:pt x="38" y="143"/>
                </a:lnTo>
                <a:lnTo>
                  <a:pt x="36" y="137"/>
                </a:lnTo>
                <a:lnTo>
                  <a:pt x="36" y="120"/>
                </a:lnTo>
                <a:lnTo>
                  <a:pt x="38" y="118"/>
                </a:lnTo>
                <a:lnTo>
                  <a:pt x="31" y="118"/>
                </a:lnTo>
                <a:lnTo>
                  <a:pt x="27" y="116"/>
                </a:lnTo>
                <a:lnTo>
                  <a:pt x="23" y="112"/>
                </a:lnTo>
                <a:lnTo>
                  <a:pt x="23" y="109"/>
                </a:lnTo>
                <a:lnTo>
                  <a:pt x="23" y="46"/>
                </a:lnTo>
                <a:close/>
                <a:moveTo>
                  <a:pt x="8" y="46"/>
                </a:moveTo>
                <a:lnTo>
                  <a:pt x="13" y="48"/>
                </a:lnTo>
                <a:lnTo>
                  <a:pt x="15" y="50"/>
                </a:lnTo>
                <a:lnTo>
                  <a:pt x="17" y="55"/>
                </a:lnTo>
                <a:lnTo>
                  <a:pt x="17" y="91"/>
                </a:lnTo>
                <a:lnTo>
                  <a:pt x="15" y="95"/>
                </a:lnTo>
                <a:lnTo>
                  <a:pt x="13" y="99"/>
                </a:lnTo>
                <a:lnTo>
                  <a:pt x="8" y="99"/>
                </a:lnTo>
                <a:lnTo>
                  <a:pt x="4" y="99"/>
                </a:lnTo>
                <a:lnTo>
                  <a:pt x="2" y="95"/>
                </a:lnTo>
                <a:lnTo>
                  <a:pt x="0" y="91"/>
                </a:lnTo>
                <a:lnTo>
                  <a:pt x="0" y="55"/>
                </a:lnTo>
                <a:lnTo>
                  <a:pt x="2" y="50"/>
                </a:lnTo>
                <a:lnTo>
                  <a:pt x="4" y="48"/>
                </a:lnTo>
                <a:lnTo>
                  <a:pt x="8" y="46"/>
                </a:lnTo>
                <a:close/>
                <a:moveTo>
                  <a:pt x="78" y="21"/>
                </a:moveTo>
                <a:lnTo>
                  <a:pt x="74" y="23"/>
                </a:lnTo>
                <a:lnTo>
                  <a:pt x="72" y="25"/>
                </a:lnTo>
                <a:lnTo>
                  <a:pt x="74" y="29"/>
                </a:lnTo>
                <a:lnTo>
                  <a:pt x="78" y="29"/>
                </a:lnTo>
                <a:lnTo>
                  <a:pt x="80" y="29"/>
                </a:lnTo>
                <a:lnTo>
                  <a:pt x="82" y="25"/>
                </a:lnTo>
                <a:lnTo>
                  <a:pt x="80" y="23"/>
                </a:lnTo>
                <a:lnTo>
                  <a:pt x="78" y="21"/>
                </a:lnTo>
                <a:close/>
                <a:moveTo>
                  <a:pt x="44" y="21"/>
                </a:moveTo>
                <a:lnTo>
                  <a:pt x="42" y="23"/>
                </a:lnTo>
                <a:lnTo>
                  <a:pt x="40" y="25"/>
                </a:lnTo>
                <a:lnTo>
                  <a:pt x="42" y="29"/>
                </a:lnTo>
                <a:lnTo>
                  <a:pt x="44" y="29"/>
                </a:lnTo>
                <a:lnTo>
                  <a:pt x="48" y="29"/>
                </a:lnTo>
                <a:lnTo>
                  <a:pt x="48" y="25"/>
                </a:lnTo>
                <a:lnTo>
                  <a:pt x="48" y="23"/>
                </a:lnTo>
                <a:lnTo>
                  <a:pt x="44" y="21"/>
                </a:lnTo>
                <a:close/>
                <a:moveTo>
                  <a:pt x="84" y="0"/>
                </a:moveTo>
                <a:lnTo>
                  <a:pt x="86" y="0"/>
                </a:lnTo>
                <a:lnTo>
                  <a:pt x="86" y="2"/>
                </a:lnTo>
                <a:lnTo>
                  <a:pt x="86" y="2"/>
                </a:lnTo>
                <a:lnTo>
                  <a:pt x="82" y="8"/>
                </a:lnTo>
                <a:lnTo>
                  <a:pt x="82" y="10"/>
                </a:lnTo>
                <a:lnTo>
                  <a:pt x="80" y="12"/>
                </a:lnTo>
                <a:lnTo>
                  <a:pt x="88" y="17"/>
                </a:lnTo>
                <a:lnTo>
                  <a:pt x="93" y="25"/>
                </a:lnTo>
                <a:lnTo>
                  <a:pt x="97" y="33"/>
                </a:lnTo>
                <a:lnTo>
                  <a:pt x="99" y="40"/>
                </a:lnTo>
                <a:lnTo>
                  <a:pt x="23" y="40"/>
                </a:lnTo>
                <a:lnTo>
                  <a:pt x="23" y="33"/>
                </a:lnTo>
                <a:lnTo>
                  <a:pt x="27" y="25"/>
                </a:lnTo>
                <a:lnTo>
                  <a:pt x="34" y="17"/>
                </a:lnTo>
                <a:lnTo>
                  <a:pt x="42" y="12"/>
                </a:lnTo>
                <a:lnTo>
                  <a:pt x="40" y="10"/>
                </a:lnTo>
                <a:lnTo>
                  <a:pt x="38" y="8"/>
                </a:lnTo>
                <a:lnTo>
                  <a:pt x="36" y="2"/>
                </a:lnTo>
                <a:lnTo>
                  <a:pt x="34" y="2"/>
                </a:lnTo>
                <a:lnTo>
                  <a:pt x="36" y="0"/>
                </a:lnTo>
                <a:lnTo>
                  <a:pt x="36" y="0"/>
                </a:lnTo>
                <a:lnTo>
                  <a:pt x="38" y="0"/>
                </a:lnTo>
                <a:lnTo>
                  <a:pt x="42" y="6"/>
                </a:lnTo>
                <a:lnTo>
                  <a:pt x="42" y="10"/>
                </a:lnTo>
                <a:lnTo>
                  <a:pt x="44" y="12"/>
                </a:lnTo>
                <a:lnTo>
                  <a:pt x="51" y="10"/>
                </a:lnTo>
                <a:lnTo>
                  <a:pt x="61" y="8"/>
                </a:lnTo>
                <a:lnTo>
                  <a:pt x="69" y="10"/>
                </a:lnTo>
                <a:lnTo>
                  <a:pt x="76" y="12"/>
                </a:lnTo>
                <a:lnTo>
                  <a:pt x="78" y="10"/>
                </a:lnTo>
                <a:lnTo>
                  <a:pt x="80" y="6"/>
                </a:lnTo>
                <a:lnTo>
                  <a:pt x="84" y="0"/>
                </a:lnTo>
                <a:lnTo>
                  <a:pt x="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6" name="Freeform 824"/>
          <p:cNvSpPr>
            <a:spLocks noEditPoints="1"/>
          </p:cNvSpPr>
          <p:nvPr/>
        </p:nvSpPr>
        <p:spPr bwMode="auto">
          <a:xfrm>
            <a:off x="9696916" y="4584448"/>
            <a:ext cx="160393" cy="134027"/>
          </a:xfrm>
          <a:custGeom>
            <a:avLst/>
            <a:gdLst>
              <a:gd name="T0" fmla="*/ 140 w 146"/>
              <a:gd name="T1" fmla="*/ 109 h 122"/>
              <a:gd name="T2" fmla="*/ 146 w 146"/>
              <a:gd name="T3" fmla="*/ 112 h 122"/>
              <a:gd name="T4" fmla="*/ 146 w 146"/>
              <a:gd name="T5" fmla="*/ 116 h 122"/>
              <a:gd name="T6" fmla="*/ 144 w 146"/>
              <a:gd name="T7" fmla="*/ 122 h 122"/>
              <a:gd name="T8" fmla="*/ 6 w 146"/>
              <a:gd name="T9" fmla="*/ 122 h 122"/>
              <a:gd name="T10" fmla="*/ 2 w 146"/>
              <a:gd name="T11" fmla="*/ 120 h 122"/>
              <a:gd name="T12" fmla="*/ 0 w 146"/>
              <a:gd name="T13" fmla="*/ 114 h 122"/>
              <a:gd name="T14" fmla="*/ 4 w 146"/>
              <a:gd name="T15" fmla="*/ 110 h 122"/>
              <a:gd name="T16" fmla="*/ 106 w 146"/>
              <a:gd name="T17" fmla="*/ 63 h 122"/>
              <a:gd name="T18" fmla="*/ 123 w 146"/>
              <a:gd name="T19" fmla="*/ 65 h 122"/>
              <a:gd name="T20" fmla="*/ 125 w 146"/>
              <a:gd name="T21" fmla="*/ 71 h 122"/>
              <a:gd name="T22" fmla="*/ 125 w 146"/>
              <a:gd name="T23" fmla="*/ 99 h 122"/>
              <a:gd name="T24" fmla="*/ 120 w 146"/>
              <a:gd name="T25" fmla="*/ 103 h 122"/>
              <a:gd name="T26" fmla="*/ 102 w 146"/>
              <a:gd name="T27" fmla="*/ 101 h 122"/>
              <a:gd name="T28" fmla="*/ 99 w 146"/>
              <a:gd name="T29" fmla="*/ 95 h 122"/>
              <a:gd name="T30" fmla="*/ 101 w 146"/>
              <a:gd name="T31" fmla="*/ 67 h 122"/>
              <a:gd name="T32" fmla="*/ 106 w 146"/>
              <a:gd name="T33" fmla="*/ 63 h 122"/>
              <a:gd name="T34" fmla="*/ 80 w 146"/>
              <a:gd name="T35" fmla="*/ 33 h 122"/>
              <a:gd name="T36" fmla="*/ 87 w 146"/>
              <a:gd name="T37" fmla="*/ 34 h 122"/>
              <a:gd name="T38" fmla="*/ 87 w 146"/>
              <a:gd name="T39" fmla="*/ 95 h 122"/>
              <a:gd name="T40" fmla="*/ 83 w 146"/>
              <a:gd name="T41" fmla="*/ 101 h 122"/>
              <a:gd name="T42" fmla="*/ 66 w 146"/>
              <a:gd name="T43" fmla="*/ 103 h 122"/>
              <a:gd name="T44" fmla="*/ 61 w 146"/>
              <a:gd name="T45" fmla="*/ 99 h 122"/>
              <a:gd name="T46" fmla="*/ 61 w 146"/>
              <a:gd name="T47" fmla="*/ 38 h 122"/>
              <a:gd name="T48" fmla="*/ 63 w 146"/>
              <a:gd name="T49" fmla="*/ 33 h 122"/>
              <a:gd name="T50" fmla="*/ 28 w 146"/>
              <a:gd name="T51" fmla="*/ 0 h 122"/>
              <a:gd name="T52" fmla="*/ 45 w 146"/>
              <a:gd name="T53" fmla="*/ 0 h 122"/>
              <a:gd name="T54" fmla="*/ 49 w 146"/>
              <a:gd name="T55" fmla="*/ 6 h 122"/>
              <a:gd name="T56" fmla="*/ 47 w 146"/>
              <a:gd name="T57" fmla="*/ 99 h 122"/>
              <a:gd name="T58" fmla="*/ 42 w 146"/>
              <a:gd name="T59" fmla="*/ 103 h 122"/>
              <a:gd name="T60" fmla="*/ 25 w 146"/>
              <a:gd name="T61" fmla="*/ 101 h 122"/>
              <a:gd name="T62" fmla="*/ 21 w 146"/>
              <a:gd name="T63" fmla="*/ 95 h 122"/>
              <a:gd name="T64" fmla="*/ 23 w 146"/>
              <a:gd name="T65" fmla="*/ 4 h 122"/>
              <a:gd name="T66" fmla="*/ 28 w 146"/>
              <a:gd name="T6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22">
                <a:moveTo>
                  <a:pt x="6" y="109"/>
                </a:moveTo>
                <a:lnTo>
                  <a:pt x="140" y="109"/>
                </a:lnTo>
                <a:lnTo>
                  <a:pt x="144" y="110"/>
                </a:lnTo>
                <a:lnTo>
                  <a:pt x="146" y="112"/>
                </a:lnTo>
                <a:lnTo>
                  <a:pt x="146" y="114"/>
                </a:lnTo>
                <a:lnTo>
                  <a:pt x="146" y="116"/>
                </a:lnTo>
                <a:lnTo>
                  <a:pt x="146" y="120"/>
                </a:lnTo>
                <a:lnTo>
                  <a:pt x="144" y="122"/>
                </a:lnTo>
                <a:lnTo>
                  <a:pt x="140" y="122"/>
                </a:lnTo>
                <a:lnTo>
                  <a:pt x="6" y="122"/>
                </a:lnTo>
                <a:lnTo>
                  <a:pt x="4" y="122"/>
                </a:lnTo>
                <a:lnTo>
                  <a:pt x="2" y="120"/>
                </a:lnTo>
                <a:lnTo>
                  <a:pt x="0" y="116"/>
                </a:lnTo>
                <a:lnTo>
                  <a:pt x="0" y="114"/>
                </a:lnTo>
                <a:lnTo>
                  <a:pt x="2" y="112"/>
                </a:lnTo>
                <a:lnTo>
                  <a:pt x="4" y="110"/>
                </a:lnTo>
                <a:lnTo>
                  <a:pt x="6" y="109"/>
                </a:lnTo>
                <a:close/>
                <a:moveTo>
                  <a:pt x="106" y="63"/>
                </a:moveTo>
                <a:lnTo>
                  <a:pt x="120" y="63"/>
                </a:lnTo>
                <a:lnTo>
                  <a:pt x="123" y="65"/>
                </a:lnTo>
                <a:lnTo>
                  <a:pt x="125" y="67"/>
                </a:lnTo>
                <a:lnTo>
                  <a:pt x="125" y="71"/>
                </a:lnTo>
                <a:lnTo>
                  <a:pt x="125" y="95"/>
                </a:lnTo>
                <a:lnTo>
                  <a:pt x="125" y="99"/>
                </a:lnTo>
                <a:lnTo>
                  <a:pt x="123" y="101"/>
                </a:lnTo>
                <a:lnTo>
                  <a:pt x="120" y="103"/>
                </a:lnTo>
                <a:lnTo>
                  <a:pt x="106" y="103"/>
                </a:lnTo>
                <a:lnTo>
                  <a:pt x="102" y="101"/>
                </a:lnTo>
                <a:lnTo>
                  <a:pt x="101" y="99"/>
                </a:lnTo>
                <a:lnTo>
                  <a:pt x="99" y="95"/>
                </a:lnTo>
                <a:lnTo>
                  <a:pt x="99" y="71"/>
                </a:lnTo>
                <a:lnTo>
                  <a:pt x="101" y="67"/>
                </a:lnTo>
                <a:lnTo>
                  <a:pt x="102" y="65"/>
                </a:lnTo>
                <a:lnTo>
                  <a:pt x="106" y="63"/>
                </a:lnTo>
                <a:close/>
                <a:moveTo>
                  <a:pt x="66" y="33"/>
                </a:moveTo>
                <a:lnTo>
                  <a:pt x="80" y="33"/>
                </a:lnTo>
                <a:lnTo>
                  <a:pt x="83" y="33"/>
                </a:lnTo>
                <a:lnTo>
                  <a:pt x="87" y="34"/>
                </a:lnTo>
                <a:lnTo>
                  <a:pt x="87" y="38"/>
                </a:lnTo>
                <a:lnTo>
                  <a:pt x="87" y="95"/>
                </a:lnTo>
                <a:lnTo>
                  <a:pt x="87" y="99"/>
                </a:lnTo>
                <a:lnTo>
                  <a:pt x="83" y="101"/>
                </a:lnTo>
                <a:lnTo>
                  <a:pt x="80" y="103"/>
                </a:lnTo>
                <a:lnTo>
                  <a:pt x="66" y="103"/>
                </a:lnTo>
                <a:lnTo>
                  <a:pt x="63" y="101"/>
                </a:lnTo>
                <a:lnTo>
                  <a:pt x="61" y="99"/>
                </a:lnTo>
                <a:lnTo>
                  <a:pt x="61" y="95"/>
                </a:lnTo>
                <a:lnTo>
                  <a:pt x="61" y="38"/>
                </a:lnTo>
                <a:lnTo>
                  <a:pt x="61" y="34"/>
                </a:lnTo>
                <a:lnTo>
                  <a:pt x="63" y="33"/>
                </a:lnTo>
                <a:lnTo>
                  <a:pt x="66" y="33"/>
                </a:lnTo>
                <a:close/>
                <a:moveTo>
                  <a:pt x="28" y="0"/>
                </a:moveTo>
                <a:lnTo>
                  <a:pt x="42" y="0"/>
                </a:lnTo>
                <a:lnTo>
                  <a:pt x="45" y="0"/>
                </a:lnTo>
                <a:lnTo>
                  <a:pt x="47" y="4"/>
                </a:lnTo>
                <a:lnTo>
                  <a:pt x="49" y="6"/>
                </a:lnTo>
                <a:lnTo>
                  <a:pt x="49" y="95"/>
                </a:lnTo>
                <a:lnTo>
                  <a:pt x="47" y="99"/>
                </a:lnTo>
                <a:lnTo>
                  <a:pt x="45" y="101"/>
                </a:lnTo>
                <a:lnTo>
                  <a:pt x="42" y="103"/>
                </a:lnTo>
                <a:lnTo>
                  <a:pt x="28" y="103"/>
                </a:lnTo>
                <a:lnTo>
                  <a:pt x="25" y="101"/>
                </a:lnTo>
                <a:lnTo>
                  <a:pt x="23" y="99"/>
                </a:lnTo>
                <a:lnTo>
                  <a:pt x="21" y="95"/>
                </a:lnTo>
                <a:lnTo>
                  <a:pt x="21" y="6"/>
                </a:lnTo>
                <a:lnTo>
                  <a:pt x="23" y="4"/>
                </a:lnTo>
                <a:lnTo>
                  <a:pt x="25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7" name="Freeform 825"/>
          <p:cNvSpPr>
            <a:spLocks noEditPoints="1"/>
          </p:cNvSpPr>
          <p:nvPr/>
        </p:nvSpPr>
        <p:spPr bwMode="auto">
          <a:xfrm>
            <a:off x="9417878" y="4584448"/>
            <a:ext cx="160393" cy="134027"/>
          </a:xfrm>
          <a:custGeom>
            <a:avLst/>
            <a:gdLst>
              <a:gd name="T0" fmla="*/ 141 w 147"/>
              <a:gd name="T1" fmla="*/ 109 h 122"/>
              <a:gd name="T2" fmla="*/ 147 w 147"/>
              <a:gd name="T3" fmla="*/ 112 h 122"/>
              <a:gd name="T4" fmla="*/ 147 w 147"/>
              <a:gd name="T5" fmla="*/ 116 h 122"/>
              <a:gd name="T6" fmla="*/ 143 w 147"/>
              <a:gd name="T7" fmla="*/ 122 h 122"/>
              <a:gd name="T8" fmla="*/ 6 w 147"/>
              <a:gd name="T9" fmla="*/ 122 h 122"/>
              <a:gd name="T10" fmla="*/ 2 w 147"/>
              <a:gd name="T11" fmla="*/ 120 h 122"/>
              <a:gd name="T12" fmla="*/ 0 w 147"/>
              <a:gd name="T13" fmla="*/ 114 h 122"/>
              <a:gd name="T14" fmla="*/ 4 w 147"/>
              <a:gd name="T15" fmla="*/ 110 h 122"/>
              <a:gd name="T16" fmla="*/ 29 w 147"/>
              <a:gd name="T17" fmla="*/ 61 h 122"/>
              <a:gd name="T18" fmla="*/ 46 w 147"/>
              <a:gd name="T19" fmla="*/ 63 h 122"/>
              <a:gd name="T20" fmla="*/ 48 w 147"/>
              <a:gd name="T21" fmla="*/ 69 h 122"/>
              <a:gd name="T22" fmla="*/ 48 w 147"/>
              <a:gd name="T23" fmla="*/ 99 h 122"/>
              <a:gd name="T24" fmla="*/ 42 w 147"/>
              <a:gd name="T25" fmla="*/ 103 h 122"/>
              <a:gd name="T26" fmla="*/ 25 w 147"/>
              <a:gd name="T27" fmla="*/ 101 h 122"/>
              <a:gd name="T28" fmla="*/ 21 w 147"/>
              <a:gd name="T29" fmla="*/ 95 h 122"/>
              <a:gd name="T30" fmla="*/ 23 w 147"/>
              <a:gd name="T31" fmla="*/ 65 h 122"/>
              <a:gd name="T32" fmla="*/ 29 w 147"/>
              <a:gd name="T33" fmla="*/ 61 h 122"/>
              <a:gd name="T34" fmla="*/ 120 w 147"/>
              <a:gd name="T35" fmla="*/ 27 h 122"/>
              <a:gd name="T36" fmla="*/ 126 w 147"/>
              <a:gd name="T37" fmla="*/ 31 h 122"/>
              <a:gd name="T38" fmla="*/ 126 w 147"/>
              <a:gd name="T39" fmla="*/ 95 h 122"/>
              <a:gd name="T40" fmla="*/ 122 w 147"/>
              <a:gd name="T41" fmla="*/ 101 h 122"/>
              <a:gd name="T42" fmla="*/ 105 w 147"/>
              <a:gd name="T43" fmla="*/ 103 h 122"/>
              <a:gd name="T44" fmla="*/ 99 w 147"/>
              <a:gd name="T45" fmla="*/ 99 h 122"/>
              <a:gd name="T46" fmla="*/ 99 w 147"/>
              <a:gd name="T47" fmla="*/ 34 h 122"/>
              <a:gd name="T48" fmla="*/ 103 w 147"/>
              <a:gd name="T49" fmla="*/ 29 h 122"/>
              <a:gd name="T50" fmla="*/ 67 w 147"/>
              <a:gd name="T51" fmla="*/ 0 h 122"/>
              <a:gd name="T52" fmla="*/ 84 w 147"/>
              <a:gd name="T53" fmla="*/ 0 h 122"/>
              <a:gd name="T54" fmla="*/ 88 w 147"/>
              <a:gd name="T55" fmla="*/ 6 h 122"/>
              <a:gd name="T56" fmla="*/ 86 w 147"/>
              <a:gd name="T57" fmla="*/ 99 h 122"/>
              <a:gd name="T58" fmla="*/ 80 w 147"/>
              <a:gd name="T59" fmla="*/ 103 h 122"/>
              <a:gd name="T60" fmla="*/ 63 w 147"/>
              <a:gd name="T61" fmla="*/ 101 h 122"/>
              <a:gd name="T62" fmla="*/ 59 w 147"/>
              <a:gd name="T63" fmla="*/ 95 h 122"/>
              <a:gd name="T64" fmla="*/ 61 w 147"/>
              <a:gd name="T65" fmla="*/ 4 h 122"/>
              <a:gd name="T66" fmla="*/ 67 w 147"/>
              <a:gd name="T6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" h="122">
                <a:moveTo>
                  <a:pt x="6" y="109"/>
                </a:moveTo>
                <a:lnTo>
                  <a:pt x="141" y="109"/>
                </a:lnTo>
                <a:lnTo>
                  <a:pt x="143" y="110"/>
                </a:lnTo>
                <a:lnTo>
                  <a:pt x="147" y="112"/>
                </a:lnTo>
                <a:lnTo>
                  <a:pt x="147" y="114"/>
                </a:lnTo>
                <a:lnTo>
                  <a:pt x="147" y="116"/>
                </a:lnTo>
                <a:lnTo>
                  <a:pt x="147" y="120"/>
                </a:lnTo>
                <a:lnTo>
                  <a:pt x="143" y="122"/>
                </a:lnTo>
                <a:lnTo>
                  <a:pt x="141" y="122"/>
                </a:lnTo>
                <a:lnTo>
                  <a:pt x="6" y="122"/>
                </a:lnTo>
                <a:lnTo>
                  <a:pt x="4" y="122"/>
                </a:lnTo>
                <a:lnTo>
                  <a:pt x="2" y="120"/>
                </a:lnTo>
                <a:lnTo>
                  <a:pt x="0" y="116"/>
                </a:lnTo>
                <a:lnTo>
                  <a:pt x="0" y="114"/>
                </a:lnTo>
                <a:lnTo>
                  <a:pt x="2" y="112"/>
                </a:lnTo>
                <a:lnTo>
                  <a:pt x="4" y="110"/>
                </a:lnTo>
                <a:lnTo>
                  <a:pt x="6" y="109"/>
                </a:lnTo>
                <a:close/>
                <a:moveTo>
                  <a:pt x="29" y="61"/>
                </a:moveTo>
                <a:lnTo>
                  <a:pt x="42" y="61"/>
                </a:lnTo>
                <a:lnTo>
                  <a:pt x="46" y="63"/>
                </a:lnTo>
                <a:lnTo>
                  <a:pt x="48" y="65"/>
                </a:lnTo>
                <a:lnTo>
                  <a:pt x="48" y="69"/>
                </a:lnTo>
                <a:lnTo>
                  <a:pt x="48" y="95"/>
                </a:lnTo>
                <a:lnTo>
                  <a:pt x="48" y="99"/>
                </a:lnTo>
                <a:lnTo>
                  <a:pt x="46" y="101"/>
                </a:lnTo>
                <a:lnTo>
                  <a:pt x="42" y="103"/>
                </a:lnTo>
                <a:lnTo>
                  <a:pt x="29" y="103"/>
                </a:lnTo>
                <a:lnTo>
                  <a:pt x="25" y="101"/>
                </a:lnTo>
                <a:lnTo>
                  <a:pt x="23" y="99"/>
                </a:lnTo>
                <a:lnTo>
                  <a:pt x="21" y="95"/>
                </a:lnTo>
                <a:lnTo>
                  <a:pt x="21" y="69"/>
                </a:lnTo>
                <a:lnTo>
                  <a:pt x="23" y="65"/>
                </a:lnTo>
                <a:lnTo>
                  <a:pt x="25" y="63"/>
                </a:lnTo>
                <a:lnTo>
                  <a:pt x="29" y="61"/>
                </a:lnTo>
                <a:close/>
                <a:moveTo>
                  <a:pt x="105" y="27"/>
                </a:moveTo>
                <a:lnTo>
                  <a:pt x="120" y="27"/>
                </a:lnTo>
                <a:lnTo>
                  <a:pt x="122" y="29"/>
                </a:lnTo>
                <a:lnTo>
                  <a:pt x="126" y="31"/>
                </a:lnTo>
                <a:lnTo>
                  <a:pt x="126" y="34"/>
                </a:lnTo>
                <a:lnTo>
                  <a:pt x="126" y="95"/>
                </a:lnTo>
                <a:lnTo>
                  <a:pt x="126" y="99"/>
                </a:lnTo>
                <a:lnTo>
                  <a:pt x="122" y="101"/>
                </a:lnTo>
                <a:lnTo>
                  <a:pt x="120" y="103"/>
                </a:lnTo>
                <a:lnTo>
                  <a:pt x="105" y="103"/>
                </a:lnTo>
                <a:lnTo>
                  <a:pt x="103" y="101"/>
                </a:lnTo>
                <a:lnTo>
                  <a:pt x="99" y="99"/>
                </a:lnTo>
                <a:lnTo>
                  <a:pt x="99" y="95"/>
                </a:lnTo>
                <a:lnTo>
                  <a:pt x="99" y="34"/>
                </a:lnTo>
                <a:lnTo>
                  <a:pt x="99" y="31"/>
                </a:lnTo>
                <a:lnTo>
                  <a:pt x="103" y="29"/>
                </a:lnTo>
                <a:lnTo>
                  <a:pt x="105" y="27"/>
                </a:lnTo>
                <a:close/>
                <a:moveTo>
                  <a:pt x="67" y="0"/>
                </a:moveTo>
                <a:lnTo>
                  <a:pt x="80" y="0"/>
                </a:lnTo>
                <a:lnTo>
                  <a:pt x="84" y="0"/>
                </a:lnTo>
                <a:lnTo>
                  <a:pt x="86" y="4"/>
                </a:lnTo>
                <a:lnTo>
                  <a:pt x="88" y="6"/>
                </a:lnTo>
                <a:lnTo>
                  <a:pt x="88" y="95"/>
                </a:lnTo>
                <a:lnTo>
                  <a:pt x="86" y="99"/>
                </a:lnTo>
                <a:lnTo>
                  <a:pt x="84" y="101"/>
                </a:lnTo>
                <a:lnTo>
                  <a:pt x="80" y="103"/>
                </a:lnTo>
                <a:lnTo>
                  <a:pt x="67" y="103"/>
                </a:lnTo>
                <a:lnTo>
                  <a:pt x="63" y="101"/>
                </a:lnTo>
                <a:lnTo>
                  <a:pt x="61" y="99"/>
                </a:lnTo>
                <a:lnTo>
                  <a:pt x="59" y="95"/>
                </a:lnTo>
                <a:lnTo>
                  <a:pt x="59" y="6"/>
                </a:lnTo>
                <a:lnTo>
                  <a:pt x="61" y="4"/>
                </a:lnTo>
                <a:lnTo>
                  <a:pt x="63" y="0"/>
                </a:lnTo>
                <a:lnTo>
                  <a:pt x="6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8" name="Freeform 826"/>
          <p:cNvSpPr>
            <a:spLocks noEditPoints="1"/>
          </p:cNvSpPr>
          <p:nvPr/>
        </p:nvSpPr>
        <p:spPr bwMode="auto">
          <a:xfrm>
            <a:off x="9136642" y="4584448"/>
            <a:ext cx="162590" cy="134027"/>
          </a:xfrm>
          <a:custGeom>
            <a:avLst/>
            <a:gdLst>
              <a:gd name="T0" fmla="*/ 140 w 146"/>
              <a:gd name="T1" fmla="*/ 109 h 122"/>
              <a:gd name="T2" fmla="*/ 144 w 146"/>
              <a:gd name="T3" fmla="*/ 112 h 122"/>
              <a:gd name="T4" fmla="*/ 146 w 146"/>
              <a:gd name="T5" fmla="*/ 116 h 122"/>
              <a:gd name="T6" fmla="*/ 142 w 146"/>
              <a:gd name="T7" fmla="*/ 122 h 122"/>
              <a:gd name="T8" fmla="*/ 5 w 146"/>
              <a:gd name="T9" fmla="*/ 122 h 122"/>
              <a:gd name="T10" fmla="*/ 0 w 146"/>
              <a:gd name="T11" fmla="*/ 120 h 122"/>
              <a:gd name="T12" fmla="*/ 0 w 146"/>
              <a:gd name="T13" fmla="*/ 114 h 122"/>
              <a:gd name="T14" fmla="*/ 2 w 146"/>
              <a:gd name="T15" fmla="*/ 110 h 122"/>
              <a:gd name="T16" fmla="*/ 26 w 146"/>
              <a:gd name="T17" fmla="*/ 63 h 122"/>
              <a:gd name="T18" fmla="*/ 43 w 146"/>
              <a:gd name="T19" fmla="*/ 65 h 122"/>
              <a:gd name="T20" fmla="*/ 47 w 146"/>
              <a:gd name="T21" fmla="*/ 71 h 122"/>
              <a:gd name="T22" fmla="*/ 47 w 146"/>
              <a:gd name="T23" fmla="*/ 99 h 122"/>
              <a:gd name="T24" fmla="*/ 42 w 146"/>
              <a:gd name="T25" fmla="*/ 103 h 122"/>
              <a:gd name="T26" fmla="*/ 24 w 146"/>
              <a:gd name="T27" fmla="*/ 101 h 122"/>
              <a:gd name="T28" fmla="*/ 21 w 146"/>
              <a:gd name="T29" fmla="*/ 95 h 122"/>
              <a:gd name="T30" fmla="*/ 21 w 146"/>
              <a:gd name="T31" fmla="*/ 67 h 122"/>
              <a:gd name="T32" fmla="*/ 26 w 146"/>
              <a:gd name="T33" fmla="*/ 63 h 122"/>
              <a:gd name="T34" fmla="*/ 80 w 146"/>
              <a:gd name="T35" fmla="*/ 33 h 122"/>
              <a:gd name="T36" fmla="*/ 85 w 146"/>
              <a:gd name="T37" fmla="*/ 34 h 122"/>
              <a:gd name="T38" fmla="*/ 87 w 146"/>
              <a:gd name="T39" fmla="*/ 95 h 122"/>
              <a:gd name="T40" fmla="*/ 83 w 146"/>
              <a:gd name="T41" fmla="*/ 101 h 122"/>
              <a:gd name="T42" fmla="*/ 66 w 146"/>
              <a:gd name="T43" fmla="*/ 103 h 122"/>
              <a:gd name="T44" fmla="*/ 61 w 146"/>
              <a:gd name="T45" fmla="*/ 99 h 122"/>
              <a:gd name="T46" fmla="*/ 59 w 146"/>
              <a:gd name="T47" fmla="*/ 38 h 122"/>
              <a:gd name="T48" fmla="*/ 62 w 146"/>
              <a:gd name="T49" fmla="*/ 33 h 122"/>
              <a:gd name="T50" fmla="*/ 104 w 146"/>
              <a:gd name="T51" fmla="*/ 0 h 122"/>
              <a:gd name="T52" fmla="*/ 121 w 146"/>
              <a:gd name="T53" fmla="*/ 0 h 122"/>
              <a:gd name="T54" fmla="*/ 125 w 146"/>
              <a:gd name="T55" fmla="*/ 6 h 122"/>
              <a:gd name="T56" fmla="*/ 123 w 146"/>
              <a:gd name="T57" fmla="*/ 99 h 122"/>
              <a:gd name="T58" fmla="*/ 118 w 146"/>
              <a:gd name="T59" fmla="*/ 103 h 122"/>
              <a:gd name="T60" fmla="*/ 100 w 146"/>
              <a:gd name="T61" fmla="*/ 101 h 122"/>
              <a:gd name="T62" fmla="*/ 99 w 146"/>
              <a:gd name="T63" fmla="*/ 95 h 122"/>
              <a:gd name="T64" fmla="*/ 99 w 146"/>
              <a:gd name="T65" fmla="*/ 4 h 122"/>
              <a:gd name="T66" fmla="*/ 104 w 146"/>
              <a:gd name="T6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22">
                <a:moveTo>
                  <a:pt x="5" y="109"/>
                </a:moveTo>
                <a:lnTo>
                  <a:pt x="140" y="109"/>
                </a:lnTo>
                <a:lnTo>
                  <a:pt x="142" y="110"/>
                </a:lnTo>
                <a:lnTo>
                  <a:pt x="144" y="112"/>
                </a:lnTo>
                <a:lnTo>
                  <a:pt x="146" y="114"/>
                </a:lnTo>
                <a:lnTo>
                  <a:pt x="146" y="116"/>
                </a:lnTo>
                <a:lnTo>
                  <a:pt x="144" y="120"/>
                </a:lnTo>
                <a:lnTo>
                  <a:pt x="142" y="122"/>
                </a:lnTo>
                <a:lnTo>
                  <a:pt x="140" y="122"/>
                </a:lnTo>
                <a:lnTo>
                  <a:pt x="5" y="122"/>
                </a:lnTo>
                <a:lnTo>
                  <a:pt x="2" y="122"/>
                </a:lnTo>
                <a:lnTo>
                  <a:pt x="0" y="120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2" y="110"/>
                </a:lnTo>
                <a:lnTo>
                  <a:pt x="5" y="109"/>
                </a:lnTo>
                <a:close/>
                <a:moveTo>
                  <a:pt x="26" y="63"/>
                </a:moveTo>
                <a:lnTo>
                  <a:pt x="42" y="63"/>
                </a:lnTo>
                <a:lnTo>
                  <a:pt x="43" y="65"/>
                </a:lnTo>
                <a:lnTo>
                  <a:pt x="47" y="67"/>
                </a:lnTo>
                <a:lnTo>
                  <a:pt x="47" y="71"/>
                </a:lnTo>
                <a:lnTo>
                  <a:pt x="47" y="95"/>
                </a:lnTo>
                <a:lnTo>
                  <a:pt x="47" y="99"/>
                </a:lnTo>
                <a:lnTo>
                  <a:pt x="43" y="101"/>
                </a:lnTo>
                <a:lnTo>
                  <a:pt x="42" y="103"/>
                </a:lnTo>
                <a:lnTo>
                  <a:pt x="26" y="103"/>
                </a:lnTo>
                <a:lnTo>
                  <a:pt x="24" y="101"/>
                </a:lnTo>
                <a:lnTo>
                  <a:pt x="21" y="99"/>
                </a:lnTo>
                <a:lnTo>
                  <a:pt x="21" y="95"/>
                </a:lnTo>
                <a:lnTo>
                  <a:pt x="21" y="71"/>
                </a:lnTo>
                <a:lnTo>
                  <a:pt x="21" y="67"/>
                </a:lnTo>
                <a:lnTo>
                  <a:pt x="24" y="65"/>
                </a:lnTo>
                <a:lnTo>
                  <a:pt x="26" y="63"/>
                </a:lnTo>
                <a:close/>
                <a:moveTo>
                  <a:pt x="66" y="33"/>
                </a:moveTo>
                <a:lnTo>
                  <a:pt x="80" y="33"/>
                </a:lnTo>
                <a:lnTo>
                  <a:pt x="83" y="33"/>
                </a:lnTo>
                <a:lnTo>
                  <a:pt x="85" y="34"/>
                </a:lnTo>
                <a:lnTo>
                  <a:pt x="87" y="38"/>
                </a:lnTo>
                <a:lnTo>
                  <a:pt x="87" y="95"/>
                </a:lnTo>
                <a:lnTo>
                  <a:pt x="85" y="99"/>
                </a:lnTo>
                <a:lnTo>
                  <a:pt x="83" y="101"/>
                </a:lnTo>
                <a:lnTo>
                  <a:pt x="80" y="103"/>
                </a:lnTo>
                <a:lnTo>
                  <a:pt x="66" y="103"/>
                </a:lnTo>
                <a:lnTo>
                  <a:pt x="62" y="101"/>
                </a:lnTo>
                <a:lnTo>
                  <a:pt x="61" y="99"/>
                </a:lnTo>
                <a:lnTo>
                  <a:pt x="59" y="95"/>
                </a:lnTo>
                <a:lnTo>
                  <a:pt x="59" y="38"/>
                </a:lnTo>
                <a:lnTo>
                  <a:pt x="61" y="34"/>
                </a:lnTo>
                <a:lnTo>
                  <a:pt x="62" y="33"/>
                </a:lnTo>
                <a:lnTo>
                  <a:pt x="66" y="33"/>
                </a:lnTo>
                <a:close/>
                <a:moveTo>
                  <a:pt x="104" y="0"/>
                </a:moveTo>
                <a:lnTo>
                  <a:pt x="118" y="0"/>
                </a:lnTo>
                <a:lnTo>
                  <a:pt x="121" y="0"/>
                </a:lnTo>
                <a:lnTo>
                  <a:pt x="123" y="4"/>
                </a:lnTo>
                <a:lnTo>
                  <a:pt x="125" y="6"/>
                </a:lnTo>
                <a:lnTo>
                  <a:pt x="125" y="95"/>
                </a:lnTo>
                <a:lnTo>
                  <a:pt x="123" y="99"/>
                </a:lnTo>
                <a:lnTo>
                  <a:pt x="121" y="101"/>
                </a:lnTo>
                <a:lnTo>
                  <a:pt x="118" y="103"/>
                </a:lnTo>
                <a:lnTo>
                  <a:pt x="104" y="103"/>
                </a:lnTo>
                <a:lnTo>
                  <a:pt x="100" y="101"/>
                </a:lnTo>
                <a:lnTo>
                  <a:pt x="99" y="99"/>
                </a:lnTo>
                <a:lnTo>
                  <a:pt x="99" y="95"/>
                </a:lnTo>
                <a:lnTo>
                  <a:pt x="99" y="6"/>
                </a:lnTo>
                <a:lnTo>
                  <a:pt x="99" y="4"/>
                </a:lnTo>
                <a:lnTo>
                  <a:pt x="100" y="0"/>
                </a:lnTo>
                <a:lnTo>
                  <a:pt x="10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9" name="Freeform 836"/>
          <p:cNvSpPr>
            <a:spLocks/>
          </p:cNvSpPr>
          <p:nvPr/>
        </p:nvSpPr>
        <p:spPr bwMode="auto">
          <a:xfrm>
            <a:off x="9707903" y="4307606"/>
            <a:ext cx="140618" cy="127435"/>
          </a:xfrm>
          <a:custGeom>
            <a:avLst/>
            <a:gdLst>
              <a:gd name="T0" fmla="*/ 105 w 130"/>
              <a:gd name="T1" fmla="*/ 2 h 116"/>
              <a:gd name="T2" fmla="*/ 128 w 130"/>
              <a:gd name="T3" fmla="*/ 24 h 116"/>
              <a:gd name="T4" fmla="*/ 128 w 130"/>
              <a:gd name="T5" fmla="*/ 57 h 116"/>
              <a:gd name="T6" fmla="*/ 73 w 130"/>
              <a:gd name="T7" fmla="*/ 114 h 116"/>
              <a:gd name="T8" fmla="*/ 67 w 130"/>
              <a:gd name="T9" fmla="*/ 116 h 116"/>
              <a:gd name="T10" fmla="*/ 61 w 130"/>
              <a:gd name="T11" fmla="*/ 112 h 116"/>
              <a:gd name="T12" fmla="*/ 63 w 130"/>
              <a:gd name="T13" fmla="*/ 104 h 116"/>
              <a:gd name="T14" fmla="*/ 116 w 130"/>
              <a:gd name="T15" fmla="*/ 47 h 116"/>
              <a:gd name="T16" fmla="*/ 109 w 130"/>
              <a:gd name="T17" fmla="*/ 21 h 116"/>
              <a:gd name="T18" fmla="*/ 82 w 130"/>
              <a:gd name="T19" fmla="*/ 13 h 116"/>
              <a:gd name="T20" fmla="*/ 17 w 130"/>
              <a:gd name="T21" fmla="*/ 74 h 116"/>
              <a:gd name="T22" fmla="*/ 12 w 130"/>
              <a:gd name="T23" fmla="*/ 85 h 116"/>
              <a:gd name="T24" fmla="*/ 17 w 130"/>
              <a:gd name="T25" fmla="*/ 97 h 116"/>
              <a:gd name="T26" fmla="*/ 29 w 130"/>
              <a:gd name="T27" fmla="*/ 102 h 116"/>
              <a:gd name="T28" fmla="*/ 40 w 130"/>
              <a:gd name="T29" fmla="*/ 97 h 116"/>
              <a:gd name="T30" fmla="*/ 92 w 130"/>
              <a:gd name="T31" fmla="*/ 45 h 116"/>
              <a:gd name="T32" fmla="*/ 90 w 130"/>
              <a:gd name="T33" fmla="*/ 40 h 116"/>
              <a:gd name="T34" fmla="*/ 86 w 130"/>
              <a:gd name="T35" fmla="*/ 40 h 116"/>
              <a:gd name="T36" fmla="*/ 40 w 130"/>
              <a:gd name="T37" fmla="*/ 81 h 116"/>
              <a:gd name="T38" fmla="*/ 35 w 130"/>
              <a:gd name="T39" fmla="*/ 83 h 116"/>
              <a:gd name="T40" fmla="*/ 29 w 130"/>
              <a:gd name="T41" fmla="*/ 80 h 116"/>
              <a:gd name="T42" fmla="*/ 31 w 130"/>
              <a:gd name="T43" fmla="*/ 72 h 116"/>
              <a:gd name="T44" fmla="*/ 78 w 130"/>
              <a:gd name="T45" fmla="*/ 28 h 116"/>
              <a:gd name="T46" fmla="*/ 90 w 130"/>
              <a:gd name="T47" fmla="*/ 26 h 116"/>
              <a:gd name="T48" fmla="*/ 99 w 130"/>
              <a:gd name="T49" fmla="*/ 30 h 116"/>
              <a:gd name="T50" fmla="*/ 105 w 130"/>
              <a:gd name="T51" fmla="*/ 42 h 116"/>
              <a:gd name="T52" fmla="*/ 103 w 130"/>
              <a:gd name="T53" fmla="*/ 51 h 116"/>
              <a:gd name="T54" fmla="*/ 50 w 130"/>
              <a:gd name="T55" fmla="*/ 106 h 116"/>
              <a:gd name="T56" fmla="*/ 21 w 130"/>
              <a:gd name="T57" fmla="*/ 114 h 116"/>
              <a:gd name="T58" fmla="*/ 0 w 130"/>
              <a:gd name="T59" fmla="*/ 93 h 116"/>
              <a:gd name="T60" fmla="*/ 8 w 130"/>
              <a:gd name="T61" fmla="*/ 64 h 116"/>
              <a:gd name="T62" fmla="*/ 74 w 130"/>
              <a:gd name="T63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116">
                <a:moveTo>
                  <a:pt x="90" y="0"/>
                </a:moveTo>
                <a:lnTo>
                  <a:pt x="105" y="2"/>
                </a:lnTo>
                <a:lnTo>
                  <a:pt x="118" y="11"/>
                </a:lnTo>
                <a:lnTo>
                  <a:pt x="128" y="24"/>
                </a:lnTo>
                <a:lnTo>
                  <a:pt x="130" y="40"/>
                </a:lnTo>
                <a:lnTo>
                  <a:pt x="128" y="57"/>
                </a:lnTo>
                <a:lnTo>
                  <a:pt x="118" y="70"/>
                </a:lnTo>
                <a:lnTo>
                  <a:pt x="73" y="114"/>
                </a:lnTo>
                <a:lnTo>
                  <a:pt x="71" y="116"/>
                </a:lnTo>
                <a:lnTo>
                  <a:pt x="67" y="116"/>
                </a:lnTo>
                <a:lnTo>
                  <a:pt x="63" y="114"/>
                </a:lnTo>
                <a:lnTo>
                  <a:pt x="61" y="112"/>
                </a:lnTo>
                <a:lnTo>
                  <a:pt x="61" y="108"/>
                </a:lnTo>
                <a:lnTo>
                  <a:pt x="63" y="104"/>
                </a:lnTo>
                <a:lnTo>
                  <a:pt x="109" y="61"/>
                </a:lnTo>
                <a:lnTo>
                  <a:pt x="116" y="47"/>
                </a:lnTo>
                <a:lnTo>
                  <a:pt x="116" y="34"/>
                </a:lnTo>
                <a:lnTo>
                  <a:pt x="109" y="21"/>
                </a:lnTo>
                <a:lnTo>
                  <a:pt x="97" y="13"/>
                </a:lnTo>
                <a:lnTo>
                  <a:pt x="82" y="13"/>
                </a:lnTo>
                <a:lnTo>
                  <a:pt x="71" y="21"/>
                </a:lnTo>
                <a:lnTo>
                  <a:pt x="17" y="74"/>
                </a:lnTo>
                <a:lnTo>
                  <a:pt x="14" y="80"/>
                </a:lnTo>
                <a:lnTo>
                  <a:pt x="12" y="85"/>
                </a:lnTo>
                <a:lnTo>
                  <a:pt x="14" y="91"/>
                </a:lnTo>
                <a:lnTo>
                  <a:pt x="17" y="97"/>
                </a:lnTo>
                <a:lnTo>
                  <a:pt x="23" y="100"/>
                </a:lnTo>
                <a:lnTo>
                  <a:pt x="29" y="102"/>
                </a:lnTo>
                <a:lnTo>
                  <a:pt x="35" y="100"/>
                </a:lnTo>
                <a:lnTo>
                  <a:pt x="40" y="97"/>
                </a:lnTo>
                <a:lnTo>
                  <a:pt x="90" y="47"/>
                </a:lnTo>
                <a:lnTo>
                  <a:pt x="92" y="45"/>
                </a:lnTo>
                <a:lnTo>
                  <a:pt x="92" y="42"/>
                </a:lnTo>
                <a:lnTo>
                  <a:pt x="90" y="40"/>
                </a:lnTo>
                <a:lnTo>
                  <a:pt x="88" y="40"/>
                </a:lnTo>
                <a:lnTo>
                  <a:pt x="86" y="40"/>
                </a:lnTo>
                <a:lnTo>
                  <a:pt x="84" y="40"/>
                </a:lnTo>
                <a:lnTo>
                  <a:pt x="40" y="81"/>
                </a:lnTo>
                <a:lnTo>
                  <a:pt x="38" y="83"/>
                </a:lnTo>
                <a:lnTo>
                  <a:pt x="35" y="83"/>
                </a:lnTo>
                <a:lnTo>
                  <a:pt x="31" y="81"/>
                </a:lnTo>
                <a:lnTo>
                  <a:pt x="29" y="80"/>
                </a:lnTo>
                <a:lnTo>
                  <a:pt x="29" y="76"/>
                </a:lnTo>
                <a:lnTo>
                  <a:pt x="31" y="72"/>
                </a:lnTo>
                <a:lnTo>
                  <a:pt x="73" y="30"/>
                </a:lnTo>
                <a:lnTo>
                  <a:pt x="78" y="28"/>
                </a:lnTo>
                <a:lnTo>
                  <a:pt x="84" y="26"/>
                </a:lnTo>
                <a:lnTo>
                  <a:pt x="90" y="26"/>
                </a:lnTo>
                <a:lnTo>
                  <a:pt x="95" y="28"/>
                </a:lnTo>
                <a:lnTo>
                  <a:pt x="99" y="30"/>
                </a:lnTo>
                <a:lnTo>
                  <a:pt x="103" y="36"/>
                </a:lnTo>
                <a:lnTo>
                  <a:pt x="105" y="42"/>
                </a:lnTo>
                <a:lnTo>
                  <a:pt x="105" y="47"/>
                </a:lnTo>
                <a:lnTo>
                  <a:pt x="103" y="51"/>
                </a:lnTo>
                <a:lnTo>
                  <a:pt x="99" y="57"/>
                </a:lnTo>
                <a:lnTo>
                  <a:pt x="50" y="106"/>
                </a:lnTo>
                <a:lnTo>
                  <a:pt x="36" y="114"/>
                </a:lnTo>
                <a:lnTo>
                  <a:pt x="21" y="114"/>
                </a:lnTo>
                <a:lnTo>
                  <a:pt x="8" y="106"/>
                </a:lnTo>
                <a:lnTo>
                  <a:pt x="0" y="93"/>
                </a:lnTo>
                <a:lnTo>
                  <a:pt x="0" y="78"/>
                </a:lnTo>
                <a:lnTo>
                  <a:pt x="8" y="64"/>
                </a:lnTo>
                <a:lnTo>
                  <a:pt x="61" y="11"/>
                </a:lnTo>
                <a:lnTo>
                  <a:pt x="74" y="2"/>
                </a:lnTo>
                <a:lnTo>
                  <a:pt x="9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0" name="Freeform 837"/>
          <p:cNvSpPr>
            <a:spLocks noEditPoints="1"/>
          </p:cNvSpPr>
          <p:nvPr/>
        </p:nvSpPr>
        <p:spPr bwMode="auto">
          <a:xfrm>
            <a:off x="9417878" y="4292227"/>
            <a:ext cx="160393" cy="158195"/>
          </a:xfrm>
          <a:custGeom>
            <a:avLst/>
            <a:gdLst>
              <a:gd name="T0" fmla="*/ 128 w 147"/>
              <a:gd name="T1" fmla="*/ 18 h 145"/>
              <a:gd name="T2" fmla="*/ 31 w 147"/>
              <a:gd name="T3" fmla="*/ 56 h 145"/>
              <a:gd name="T4" fmla="*/ 74 w 147"/>
              <a:gd name="T5" fmla="*/ 65 h 145"/>
              <a:gd name="T6" fmla="*/ 74 w 147"/>
              <a:gd name="T7" fmla="*/ 65 h 145"/>
              <a:gd name="T8" fmla="*/ 78 w 147"/>
              <a:gd name="T9" fmla="*/ 67 h 145"/>
              <a:gd name="T10" fmla="*/ 80 w 147"/>
              <a:gd name="T11" fmla="*/ 71 h 145"/>
              <a:gd name="T12" fmla="*/ 80 w 147"/>
              <a:gd name="T13" fmla="*/ 71 h 145"/>
              <a:gd name="T14" fmla="*/ 91 w 147"/>
              <a:gd name="T15" fmla="*/ 114 h 145"/>
              <a:gd name="T16" fmla="*/ 128 w 147"/>
              <a:gd name="T17" fmla="*/ 18 h 145"/>
              <a:gd name="T18" fmla="*/ 139 w 147"/>
              <a:gd name="T19" fmla="*/ 0 h 145"/>
              <a:gd name="T20" fmla="*/ 143 w 147"/>
              <a:gd name="T21" fmla="*/ 0 h 145"/>
              <a:gd name="T22" fmla="*/ 145 w 147"/>
              <a:gd name="T23" fmla="*/ 2 h 145"/>
              <a:gd name="T24" fmla="*/ 147 w 147"/>
              <a:gd name="T25" fmla="*/ 6 h 145"/>
              <a:gd name="T26" fmla="*/ 147 w 147"/>
              <a:gd name="T27" fmla="*/ 8 h 145"/>
              <a:gd name="T28" fmla="*/ 147 w 147"/>
              <a:gd name="T29" fmla="*/ 8 h 145"/>
              <a:gd name="T30" fmla="*/ 95 w 147"/>
              <a:gd name="T31" fmla="*/ 141 h 145"/>
              <a:gd name="T32" fmla="*/ 95 w 147"/>
              <a:gd name="T33" fmla="*/ 141 h 145"/>
              <a:gd name="T34" fmla="*/ 93 w 147"/>
              <a:gd name="T35" fmla="*/ 145 h 145"/>
              <a:gd name="T36" fmla="*/ 90 w 147"/>
              <a:gd name="T37" fmla="*/ 145 h 145"/>
              <a:gd name="T38" fmla="*/ 86 w 147"/>
              <a:gd name="T39" fmla="*/ 145 h 145"/>
              <a:gd name="T40" fmla="*/ 84 w 147"/>
              <a:gd name="T41" fmla="*/ 143 h 145"/>
              <a:gd name="T42" fmla="*/ 82 w 147"/>
              <a:gd name="T43" fmla="*/ 139 h 145"/>
              <a:gd name="T44" fmla="*/ 69 w 147"/>
              <a:gd name="T45" fmla="*/ 78 h 145"/>
              <a:gd name="T46" fmla="*/ 6 w 147"/>
              <a:gd name="T47" fmla="*/ 63 h 145"/>
              <a:gd name="T48" fmla="*/ 6 w 147"/>
              <a:gd name="T49" fmla="*/ 63 h 145"/>
              <a:gd name="T50" fmla="*/ 4 w 147"/>
              <a:gd name="T51" fmla="*/ 61 h 145"/>
              <a:gd name="T52" fmla="*/ 2 w 147"/>
              <a:gd name="T53" fmla="*/ 59 h 145"/>
              <a:gd name="T54" fmla="*/ 0 w 147"/>
              <a:gd name="T55" fmla="*/ 56 h 145"/>
              <a:gd name="T56" fmla="*/ 2 w 147"/>
              <a:gd name="T57" fmla="*/ 52 h 145"/>
              <a:gd name="T58" fmla="*/ 6 w 147"/>
              <a:gd name="T59" fmla="*/ 50 h 145"/>
              <a:gd name="T60" fmla="*/ 6 w 147"/>
              <a:gd name="T61" fmla="*/ 50 h 145"/>
              <a:gd name="T62" fmla="*/ 137 w 147"/>
              <a:gd name="T63" fmla="*/ 0 h 145"/>
              <a:gd name="T64" fmla="*/ 137 w 147"/>
              <a:gd name="T65" fmla="*/ 0 h 145"/>
              <a:gd name="T66" fmla="*/ 139 w 147"/>
              <a:gd name="T6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" h="145">
                <a:moveTo>
                  <a:pt x="128" y="18"/>
                </a:moveTo>
                <a:lnTo>
                  <a:pt x="31" y="56"/>
                </a:lnTo>
                <a:lnTo>
                  <a:pt x="74" y="65"/>
                </a:lnTo>
                <a:lnTo>
                  <a:pt x="74" y="65"/>
                </a:lnTo>
                <a:lnTo>
                  <a:pt x="78" y="67"/>
                </a:lnTo>
                <a:lnTo>
                  <a:pt x="80" y="71"/>
                </a:lnTo>
                <a:lnTo>
                  <a:pt x="80" y="71"/>
                </a:lnTo>
                <a:lnTo>
                  <a:pt x="91" y="114"/>
                </a:lnTo>
                <a:lnTo>
                  <a:pt x="128" y="18"/>
                </a:lnTo>
                <a:close/>
                <a:moveTo>
                  <a:pt x="139" y="0"/>
                </a:moveTo>
                <a:lnTo>
                  <a:pt x="143" y="0"/>
                </a:lnTo>
                <a:lnTo>
                  <a:pt x="145" y="2"/>
                </a:lnTo>
                <a:lnTo>
                  <a:pt x="147" y="6"/>
                </a:lnTo>
                <a:lnTo>
                  <a:pt x="147" y="8"/>
                </a:lnTo>
                <a:lnTo>
                  <a:pt x="147" y="8"/>
                </a:lnTo>
                <a:lnTo>
                  <a:pt x="95" y="141"/>
                </a:lnTo>
                <a:lnTo>
                  <a:pt x="95" y="141"/>
                </a:lnTo>
                <a:lnTo>
                  <a:pt x="93" y="145"/>
                </a:lnTo>
                <a:lnTo>
                  <a:pt x="90" y="145"/>
                </a:lnTo>
                <a:lnTo>
                  <a:pt x="86" y="145"/>
                </a:lnTo>
                <a:lnTo>
                  <a:pt x="84" y="143"/>
                </a:lnTo>
                <a:lnTo>
                  <a:pt x="82" y="139"/>
                </a:lnTo>
                <a:lnTo>
                  <a:pt x="69" y="78"/>
                </a:lnTo>
                <a:lnTo>
                  <a:pt x="6" y="63"/>
                </a:lnTo>
                <a:lnTo>
                  <a:pt x="6" y="63"/>
                </a:lnTo>
                <a:lnTo>
                  <a:pt x="4" y="61"/>
                </a:lnTo>
                <a:lnTo>
                  <a:pt x="2" y="59"/>
                </a:lnTo>
                <a:lnTo>
                  <a:pt x="0" y="56"/>
                </a:lnTo>
                <a:lnTo>
                  <a:pt x="2" y="52"/>
                </a:lnTo>
                <a:lnTo>
                  <a:pt x="6" y="50"/>
                </a:lnTo>
                <a:lnTo>
                  <a:pt x="6" y="50"/>
                </a:lnTo>
                <a:lnTo>
                  <a:pt x="137" y="0"/>
                </a:lnTo>
                <a:lnTo>
                  <a:pt x="137" y="0"/>
                </a:lnTo>
                <a:lnTo>
                  <a:pt x="13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1" name="Freeform 838"/>
          <p:cNvSpPr>
            <a:spLocks noEditPoints="1"/>
          </p:cNvSpPr>
          <p:nvPr/>
        </p:nvSpPr>
        <p:spPr bwMode="auto">
          <a:xfrm>
            <a:off x="9136642" y="4292227"/>
            <a:ext cx="162590" cy="158195"/>
          </a:xfrm>
          <a:custGeom>
            <a:avLst/>
            <a:gdLst>
              <a:gd name="T0" fmla="*/ 112 w 146"/>
              <a:gd name="T1" fmla="*/ 44 h 145"/>
              <a:gd name="T2" fmla="*/ 43 w 146"/>
              <a:gd name="T3" fmla="*/ 111 h 145"/>
              <a:gd name="T4" fmla="*/ 112 w 146"/>
              <a:gd name="T5" fmla="*/ 111 h 145"/>
              <a:gd name="T6" fmla="*/ 112 w 146"/>
              <a:gd name="T7" fmla="*/ 44 h 145"/>
              <a:gd name="T8" fmla="*/ 34 w 146"/>
              <a:gd name="T9" fmla="*/ 33 h 145"/>
              <a:gd name="T10" fmla="*/ 34 w 146"/>
              <a:gd name="T11" fmla="*/ 101 h 145"/>
              <a:gd name="T12" fmla="*/ 102 w 146"/>
              <a:gd name="T13" fmla="*/ 33 h 145"/>
              <a:gd name="T14" fmla="*/ 34 w 146"/>
              <a:gd name="T15" fmla="*/ 33 h 145"/>
              <a:gd name="T16" fmla="*/ 26 w 146"/>
              <a:gd name="T17" fmla="*/ 0 h 145"/>
              <a:gd name="T18" fmla="*/ 30 w 146"/>
              <a:gd name="T19" fmla="*/ 0 h 145"/>
              <a:gd name="T20" fmla="*/ 32 w 146"/>
              <a:gd name="T21" fmla="*/ 2 h 145"/>
              <a:gd name="T22" fmla="*/ 34 w 146"/>
              <a:gd name="T23" fmla="*/ 6 h 145"/>
              <a:gd name="T24" fmla="*/ 34 w 146"/>
              <a:gd name="T25" fmla="*/ 19 h 145"/>
              <a:gd name="T26" fmla="*/ 116 w 146"/>
              <a:gd name="T27" fmla="*/ 19 h 145"/>
              <a:gd name="T28" fmla="*/ 135 w 146"/>
              <a:gd name="T29" fmla="*/ 2 h 145"/>
              <a:gd name="T30" fmla="*/ 137 w 146"/>
              <a:gd name="T31" fmla="*/ 0 h 145"/>
              <a:gd name="T32" fmla="*/ 138 w 146"/>
              <a:gd name="T33" fmla="*/ 0 h 145"/>
              <a:gd name="T34" fmla="*/ 142 w 146"/>
              <a:gd name="T35" fmla="*/ 0 h 145"/>
              <a:gd name="T36" fmla="*/ 144 w 146"/>
              <a:gd name="T37" fmla="*/ 2 h 145"/>
              <a:gd name="T38" fmla="*/ 146 w 146"/>
              <a:gd name="T39" fmla="*/ 6 h 145"/>
              <a:gd name="T40" fmla="*/ 144 w 146"/>
              <a:gd name="T41" fmla="*/ 10 h 145"/>
              <a:gd name="T42" fmla="*/ 144 w 146"/>
              <a:gd name="T43" fmla="*/ 12 h 145"/>
              <a:gd name="T44" fmla="*/ 125 w 146"/>
              <a:gd name="T45" fmla="*/ 29 h 145"/>
              <a:gd name="T46" fmla="*/ 125 w 146"/>
              <a:gd name="T47" fmla="*/ 111 h 145"/>
              <a:gd name="T48" fmla="*/ 138 w 146"/>
              <a:gd name="T49" fmla="*/ 111 h 145"/>
              <a:gd name="T50" fmla="*/ 142 w 146"/>
              <a:gd name="T51" fmla="*/ 113 h 145"/>
              <a:gd name="T52" fmla="*/ 144 w 146"/>
              <a:gd name="T53" fmla="*/ 114 h 145"/>
              <a:gd name="T54" fmla="*/ 146 w 146"/>
              <a:gd name="T55" fmla="*/ 118 h 145"/>
              <a:gd name="T56" fmla="*/ 144 w 146"/>
              <a:gd name="T57" fmla="*/ 122 h 145"/>
              <a:gd name="T58" fmla="*/ 142 w 146"/>
              <a:gd name="T59" fmla="*/ 124 h 145"/>
              <a:gd name="T60" fmla="*/ 138 w 146"/>
              <a:gd name="T61" fmla="*/ 124 h 145"/>
              <a:gd name="T62" fmla="*/ 125 w 146"/>
              <a:gd name="T63" fmla="*/ 124 h 145"/>
              <a:gd name="T64" fmla="*/ 125 w 146"/>
              <a:gd name="T65" fmla="*/ 139 h 145"/>
              <a:gd name="T66" fmla="*/ 123 w 146"/>
              <a:gd name="T67" fmla="*/ 141 h 145"/>
              <a:gd name="T68" fmla="*/ 121 w 146"/>
              <a:gd name="T69" fmla="*/ 145 h 145"/>
              <a:gd name="T70" fmla="*/ 118 w 146"/>
              <a:gd name="T71" fmla="*/ 145 h 145"/>
              <a:gd name="T72" fmla="*/ 114 w 146"/>
              <a:gd name="T73" fmla="*/ 145 h 145"/>
              <a:gd name="T74" fmla="*/ 112 w 146"/>
              <a:gd name="T75" fmla="*/ 141 h 145"/>
              <a:gd name="T76" fmla="*/ 112 w 146"/>
              <a:gd name="T77" fmla="*/ 139 h 145"/>
              <a:gd name="T78" fmla="*/ 112 w 146"/>
              <a:gd name="T79" fmla="*/ 124 h 145"/>
              <a:gd name="T80" fmla="*/ 30 w 146"/>
              <a:gd name="T81" fmla="*/ 124 h 145"/>
              <a:gd name="T82" fmla="*/ 30 w 146"/>
              <a:gd name="T83" fmla="*/ 126 h 145"/>
              <a:gd name="T84" fmla="*/ 30 w 146"/>
              <a:gd name="T85" fmla="*/ 124 h 145"/>
              <a:gd name="T86" fmla="*/ 26 w 146"/>
              <a:gd name="T87" fmla="*/ 124 h 145"/>
              <a:gd name="T88" fmla="*/ 23 w 146"/>
              <a:gd name="T89" fmla="*/ 124 h 145"/>
              <a:gd name="T90" fmla="*/ 21 w 146"/>
              <a:gd name="T91" fmla="*/ 122 h 145"/>
              <a:gd name="T92" fmla="*/ 21 w 146"/>
              <a:gd name="T93" fmla="*/ 118 h 145"/>
              <a:gd name="T94" fmla="*/ 21 w 146"/>
              <a:gd name="T95" fmla="*/ 116 h 145"/>
              <a:gd name="T96" fmla="*/ 21 w 146"/>
              <a:gd name="T97" fmla="*/ 116 h 145"/>
              <a:gd name="T98" fmla="*/ 21 w 146"/>
              <a:gd name="T99" fmla="*/ 114 h 145"/>
              <a:gd name="T100" fmla="*/ 21 w 146"/>
              <a:gd name="T101" fmla="*/ 33 h 145"/>
              <a:gd name="T102" fmla="*/ 7 w 146"/>
              <a:gd name="T103" fmla="*/ 33 h 145"/>
              <a:gd name="T104" fmla="*/ 4 w 146"/>
              <a:gd name="T105" fmla="*/ 33 h 145"/>
              <a:gd name="T106" fmla="*/ 0 w 146"/>
              <a:gd name="T107" fmla="*/ 31 h 145"/>
              <a:gd name="T108" fmla="*/ 0 w 146"/>
              <a:gd name="T109" fmla="*/ 27 h 145"/>
              <a:gd name="T110" fmla="*/ 0 w 146"/>
              <a:gd name="T111" fmla="*/ 23 h 145"/>
              <a:gd name="T112" fmla="*/ 4 w 146"/>
              <a:gd name="T113" fmla="*/ 21 h 145"/>
              <a:gd name="T114" fmla="*/ 7 w 146"/>
              <a:gd name="T115" fmla="*/ 19 h 145"/>
              <a:gd name="T116" fmla="*/ 21 w 146"/>
              <a:gd name="T117" fmla="*/ 19 h 145"/>
              <a:gd name="T118" fmla="*/ 21 w 146"/>
              <a:gd name="T119" fmla="*/ 6 h 145"/>
              <a:gd name="T120" fmla="*/ 21 w 146"/>
              <a:gd name="T121" fmla="*/ 2 h 145"/>
              <a:gd name="T122" fmla="*/ 24 w 146"/>
              <a:gd name="T123" fmla="*/ 0 h 145"/>
              <a:gd name="T124" fmla="*/ 26 w 146"/>
              <a:gd name="T12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" h="145">
                <a:moveTo>
                  <a:pt x="112" y="44"/>
                </a:moveTo>
                <a:lnTo>
                  <a:pt x="43" y="111"/>
                </a:lnTo>
                <a:lnTo>
                  <a:pt x="112" y="111"/>
                </a:lnTo>
                <a:lnTo>
                  <a:pt x="112" y="44"/>
                </a:lnTo>
                <a:close/>
                <a:moveTo>
                  <a:pt x="34" y="33"/>
                </a:moveTo>
                <a:lnTo>
                  <a:pt x="34" y="101"/>
                </a:lnTo>
                <a:lnTo>
                  <a:pt x="102" y="33"/>
                </a:lnTo>
                <a:lnTo>
                  <a:pt x="34" y="33"/>
                </a:lnTo>
                <a:close/>
                <a:moveTo>
                  <a:pt x="26" y="0"/>
                </a:move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9"/>
                </a:lnTo>
                <a:lnTo>
                  <a:pt x="116" y="19"/>
                </a:lnTo>
                <a:lnTo>
                  <a:pt x="135" y="2"/>
                </a:lnTo>
                <a:lnTo>
                  <a:pt x="137" y="0"/>
                </a:lnTo>
                <a:lnTo>
                  <a:pt x="138" y="0"/>
                </a:lnTo>
                <a:lnTo>
                  <a:pt x="142" y="0"/>
                </a:lnTo>
                <a:lnTo>
                  <a:pt x="144" y="2"/>
                </a:lnTo>
                <a:lnTo>
                  <a:pt x="146" y="6"/>
                </a:lnTo>
                <a:lnTo>
                  <a:pt x="144" y="10"/>
                </a:lnTo>
                <a:lnTo>
                  <a:pt x="144" y="12"/>
                </a:lnTo>
                <a:lnTo>
                  <a:pt x="125" y="29"/>
                </a:lnTo>
                <a:lnTo>
                  <a:pt x="125" y="111"/>
                </a:lnTo>
                <a:lnTo>
                  <a:pt x="138" y="111"/>
                </a:lnTo>
                <a:lnTo>
                  <a:pt x="142" y="113"/>
                </a:lnTo>
                <a:lnTo>
                  <a:pt x="144" y="114"/>
                </a:lnTo>
                <a:lnTo>
                  <a:pt x="146" y="118"/>
                </a:lnTo>
                <a:lnTo>
                  <a:pt x="144" y="122"/>
                </a:lnTo>
                <a:lnTo>
                  <a:pt x="142" y="124"/>
                </a:lnTo>
                <a:lnTo>
                  <a:pt x="138" y="124"/>
                </a:lnTo>
                <a:lnTo>
                  <a:pt x="125" y="124"/>
                </a:lnTo>
                <a:lnTo>
                  <a:pt x="125" y="139"/>
                </a:lnTo>
                <a:lnTo>
                  <a:pt x="123" y="141"/>
                </a:lnTo>
                <a:lnTo>
                  <a:pt x="121" y="145"/>
                </a:lnTo>
                <a:lnTo>
                  <a:pt x="118" y="145"/>
                </a:lnTo>
                <a:lnTo>
                  <a:pt x="114" y="145"/>
                </a:lnTo>
                <a:lnTo>
                  <a:pt x="112" y="141"/>
                </a:lnTo>
                <a:lnTo>
                  <a:pt x="112" y="139"/>
                </a:lnTo>
                <a:lnTo>
                  <a:pt x="112" y="124"/>
                </a:lnTo>
                <a:lnTo>
                  <a:pt x="30" y="124"/>
                </a:lnTo>
                <a:lnTo>
                  <a:pt x="30" y="126"/>
                </a:lnTo>
                <a:lnTo>
                  <a:pt x="30" y="124"/>
                </a:lnTo>
                <a:lnTo>
                  <a:pt x="26" y="124"/>
                </a:lnTo>
                <a:lnTo>
                  <a:pt x="23" y="124"/>
                </a:lnTo>
                <a:lnTo>
                  <a:pt x="21" y="122"/>
                </a:lnTo>
                <a:lnTo>
                  <a:pt x="21" y="118"/>
                </a:lnTo>
                <a:lnTo>
                  <a:pt x="21" y="116"/>
                </a:lnTo>
                <a:lnTo>
                  <a:pt x="21" y="116"/>
                </a:lnTo>
                <a:lnTo>
                  <a:pt x="21" y="114"/>
                </a:lnTo>
                <a:lnTo>
                  <a:pt x="21" y="33"/>
                </a:lnTo>
                <a:lnTo>
                  <a:pt x="7" y="33"/>
                </a:lnTo>
                <a:lnTo>
                  <a:pt x="4" y="33"/>
                </a:lnTo>
                <a:lnTo>
                  <a:pt x="0" y="31"/>
                </a:lnTo>
                <a:lnTo>
                  <a:pt x="0" y="27"/>
                </a:lnTo>
                <a:lnTo>
                  <a:pt x="0" y="23"/>
                </a:lnTo>
                <a:lnTo>
                  <a:pt x="4" y="21"/>
                </a:lnTo>
                <a:lnTo>
                  <a:pt x="7" y="19"/>
                </a:lnTo>
                <a:lnTo>
                  <a:pt x="21" y="19"/>
                </a:lnTo>
                <a:lnTo>
                  <a:pt x="21" y="6"/>
                </a:lnTo>
                <a:lnTo>
                  <a:pt x="21" y="2"/>
                </a:lnTo>
                <a:lnTo>
                  <a:pt x="2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2" name="Freeform 848"/>
          <p:cNvSpPr>
            <a:spLocks noEditPoints="1"/>
          </p:cNvSpPr>
          <p:nvPr/>
        </p:nvSpPr>
        <p:spPr bwMode="auto">
          <a:xfrm>
            <a:off x="9696916" y="4010991"/>
            <a:ext cx="160393" cy="160393"/>
          </a:xfrm>
          <a:custGeom>
            <a:avLst/>
            <a:gdLst>
              <a:gd name="T0" fmla="*/ 44 w 146"/>
              <a:gd name="T1" fmla="*/ 67 h 146"/>
              <a:gd name="T2" fmla="*/ 102 w 146"/>
              <a:gd name="T3" fmla="*/ 67 h 146"/>
              <a:gd name="T4" fmla="*/ 106 w 146"/>
              <a:gd name="T5" fmla="*/ 69 h 146"/>
              <a:gd name="T6" fmla="*/ 110 w 146"/>
              <a:gd name="T7" fmla="*/ 70 h 146"/>
              <a:gd name="T8" fmla="*/ 110 w 146"/>
              <a:gd name="T9" fmla="*/ 74 h 146"/>
              <a:gd name="T10" fmla="*/ 110 w 146"/>
              <a:gd name="T11" fmla="*/ 76 h 146"/>
              <a:gd name="T12" fmla="*/ 106 w 146"/>
              <a:gd name="T13" fmla="*/ 80 h 146"/>
              <a:gd name="T14" fmla="*/ 102 w 146"/>
              <a:gd name="T15" fmla="*/ 80 h 146"/>
              <a:gd name="T16" fmla="*/ 44 w 146"/>
              <a:gd name="T17" fmla="*/ 80 h 146"/>
              <a:gd name="T18" fmla="*/ 40 w 146"/>
              <a:gd name="T19" fmla="*/ 80 h 146"/>
              <a:gd name="T20" fmla="*/ 38 w 146"/>
              <a:gd name="T21" fmla="*/ 76 h 146"/>
              <a:gd name="T22" fmla="*/ 38 w 146"/>
              <a:gd name="T23" fmla="*/ 74 h 146"/>
              <a:gd name="T24" fmla="*/ 38 w 146"/>
              <a:gd name="T25" fmla="*/ 70 h 146"/>
              <a:gd name="T26" fmla="*/ 40 w 146"/>
              <a:gd name="T27" fmla="*/ 69 h 146"/>
              <a:gd name="T28" fmla="*/ 44 w 146"/>
              <a:gd name="T29" fmla="*/ 67 h 146"/>
              <a:gd name="T30" fmla="*/ 74 w 146"/>
              <a:gd name="T31" fmla="*/ 13 h 146"/>
              <a:gd name="T32" fmla="*/ 51 w 146"/>
              <a:gd name="T33" fmla="*/ 19 h 146"/>
              <a:gd name="T34" fmla="*/ 32 w 146"/>
              <a:gd name="T35" fmla="*/ 32 h 146"/>
              <a:gd name="T36" fmla="*/ 19 w 146"/>
              <a:gd name="T37" fmla="*/ 50 h 146"/>
              <a:gd name="T38" fmla="*/ 15 w 146"/>
              <a:gd name="T39" fmla="*/ 74 h 146"/>
              <a:gd name="T40" fmla="*/ 19 w 146"/>
              <a:gd name="T41" fmla="*/ 97 h 146"/>
              <a:gd name="T42" fmla="*/ 32 w 146"/>
              <a:gd name="T43" fmla="*/ 116 h 146"/>
              <a:gd name="T44" fmla="*/ 51 w 146"/>
              <a:gd name="T45" fmla="*/ 127 h 146"/>
              <a:gd name="T46" fmla="*/ 74 w 146"/>
              <a:gd name="T47" fmla="*/ 133 h 146"/>
              <a:gd name="T48" fmla="*/ 97 w 146"/>
              <a:gd name="T49" fmla="*/ 127 h 146"/>
              <a:gd name="T50" fmla="*/ 116 w 146"/>
              <a:gd name="T51" fmla="*/ 116 h 146"/>
              <a:gd name="T52" fmla="*/ 129 w 146"/>
              <a:gd name="T53" fmla="*/ 97 h 146"/>
              <a:gd name="T54" fmla="*/ 133 w 146"/>
              <a:gd name="T55" fmla="*/ 74 h 146"/>
              <a:gd name="T56" fmla="*/ 129 w 146"/>
              <a:gd name="T57" fmla="*/ 50 h 146"/>
              <a:gd name="T58" fmla="*/ 116 w 146"/>
              <a:gd name="T59" fmla="*/ 32 h 146"/>
              <a:gd name="T60" fmla="*/ 97 w 146"/>
              <a:gd name="T61" fmla="*/ 19 h 146"/>
              <a:gd name="T62" fmla="*/ 74 w 146"/>
              <a:gd name="T63" fmla="*/ 13 h 146"/>
              <a:gd name="T64" fmla="*/ 74 w 146"/>
              <a:gd name="T65" fmla="*/ 0 h 146"/>
              <a:gd name="T66" fmla="*/ 102 w 146"/>
              <a:gd name="T67" fmla="*/ 6 h 146"/>
              <a:gd name="T68" fmla="*/ 125 w 146"/>
              <a:gd name="T69" fmla="*/ 21 h 146"/>
              <a:gd name="T70" fmla="*/ 140 w 146"/>
              <a:gd name="T71" fmla="*/ 46 h 146"/>
              <a:gd name="T72" fmla="*/ 146 w 146"/>
              <a:gd name="T73" fmla="*/ 74 h 146"/>
              <a:gd name="T74" fmla="*/ 146 w 146"/>
              <a:gd name="T75" fmla="*/ 139 h 146"/>
              <a:gd name="T76" fmla="*/ 146 w 146"/>
              <a:gd name="T77" fmla="*/ 143 h 146"/>
              <a:gd name="T78" fmla="*/ 142 w 146"/>
              <a:gd name="T79" fmla="*/ 144 h 146"/>
              <a:gd name="T80" fmla="*/ 140 w 146"/>
              <a:gd name="T81" fmla="*/ 146 h 146"/>
              <a:gd name="T82" fmla="*/ 74 w 146"/>
              <a:gd name="T83" fmla="*/ 146 h 146"/>
              <a:gd name="T84" fmla="*/ 45 w 146"/>
              <a:gd name="T85" fmla="*/ 141 h 146"/>
              <a:gd name="T86" fmla="*/ 23 w 146"/>
              <a:gd name="T87" fmla="*/ 125 h 146"/>
              <a:gd name="T88" fmla="*/ 6 w 146"/>
              <a:gd name="T89" fmla="*/ 103 h 146"/>
              <a:gd name="T90" fmla="*/ 0 w 146"/>
              <a:gd name="T91" fmla="*/ 74 h 146"/>
              <a:gd name="T92" fmla="*/ 6 w 146"/>
              <a:gd name="T93" fmla="*/ 46 h 146"/>
              <a:gd name="T94" fmla="*/ 23 w 146"/>
              <a:gd name="T95" fmla="*/ 21 h 146"/>
              <a:gd name="T96" fmla="*/ 45 w 146"/>
              <a:gd name="T97" fmla="*/ 6 h 146"/>
              <a:gd name="T98" fmla="*/ 74 w 146"/>
              <a:gd name="T9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46">
                <a:moveTo>
                  <a:pt x="44" y="67"/>
                </a:moveTo>
                <a:lnTo>
                  <a:pt x="102" y="67"/>
                </a:lnTo>
                <a:lnTo>
                  <a:pt x="106" y="69"/>
                </a:lnTo>
                <a:lnTo>
                  <a:pt x="110" y="70"/>
                </a:lnTo>
                <a:lnTo>
                  <a:pt x="110" y="74"/>
                </a:lnTo>
                <a:lnTo>
                  <a:pt x="110" y="76"/>
                </a:lnTo>
                <a:lnTo>
                  <a:pt x="106" y="80"/>
                </a:lnTo>
                <a:lnTo>
                  <a:pt x="102" y="80"/>
                </a:lnTo>
                <a:lnTo>
                  <a:pt x="44" y="80"/>
                </a:lnTo>
                <a:lnTo>
                  <a:pt x="40" y="80"/>
                </a:lnTo>
                <a:lnTo>
                  <a:pt x="38" y="76"/>
                </a:lnTo>
                <a:lnTo>
                  <a:pt x="38" y="74"/>
                </a:lnTo>
                <a:lnTo>
                  <a:pt x="38" y="70"/>
                </a:lnTo>
                <a:lnTo>
                  <a:pt x="40" y="69"/>
                </a:lnTo>
                <a:lnTo>
                  <a:pt x="44" y="67"/>
                </a:lnTo>
                <a:close/>
                <a:moveTo>
                  <a:pt x="74" y="13"/>
                </a:moveTo>
                <a:lnTo>
                  <a:pt x="51" y="19"/>
                </a:lnTo>
                <a:lnTo>
                  <a:pt x="32" y="32"/>
                </a:lnTo>
                <a:lnTo>
                  <a:pt x="19" y="50"/>
                </a:lnTo>
                <a:lnTo>
                  <a:pt x="15" y="74"/>
                </a:lnTo>
                <a:lnTo>
                  <a:pt x="19" y="97"/>
                </a:lnTo>
                <a:lnTo>
                  <a:pt x="32" y="116"/>
                </a:lnTo>
                <a:lnTo>
                  <a:pt x="51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9" y="97"/>
                </a:lnTo>
                <a:lnTo>
                  <a:pt x="133" y="74"/>
                </a:lnTo>
                <a:lnTo>
                  <a:pt x="129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2" y="6"/>
                </a:lnTo>
                <a:lnTo>
                  <a:pt x="125" y="21"/>
                </a:lnTo>
                <a:lnTo>
                  <a:pt x="140" y="46"/>
                </a:lnTo>
                <a:lnTo>
                  <a:pt x="146" y="74"/>
                </a:lnTo>
                <a:lnTo>
                  <a:pt x="146" y="139"/>
                </a:lnTo>
                <a:lnTo>
                  <a:pt x="146" y="143"/>
                </a:lnTo>
                <a:lnTo>
                  <a:pt x="142" y="144"/>
                </a:lnTo>
                <a:lnTo>
                  <a:pt x="140" y="146"/>
                </a:lnTo>
                <a:lnTo>
                  <a:pt x="74" y="146"/>
                </a:lnTo>
                <a:lnTo>
                  <a:pt x="45" y="141"/>
                </a:lnTo>
                <a:lnTo>
                  <a:pt x="23" y="125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3" y="21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3" name="Freeform 849"/>
          <p:cNvSpPr>
            <a:spLocks noEditPoints="1"/>
          </p:cNvSpPr>
          <p:nvPr/>
        </p:nvSpPr>
        <p:spPr bwMode="auto">
          <a:xfrm>
            <a:off x="9417878" y="4010991"/>
            <a:ext cx="160393" cy="160393"/>
          </a:xfrm>
          <a:custGeom>
            <a:avLst/>
            <a:gdLst>
              <a:gd name="T0" fmla="*/ 76 w 147"/>
              <a:gd name="T1" fmla="*/ 38 h 146"/>
              <a:gd name="T2" fmla="*/ 80 w 147"/>
              <a:gd name="T3" fmla="*/ 44 h 146"/>
              <a:gd name="T4" fmla="*/ 103 w 147"/>
              <a:gd name="T5" fmla="*/ 67 h 146"/>
              <a:gd name="T6" fmla="*/ 109 w 147"/>
              <a:gd name="T7" fmla="*/ 70 h 146"/>
              <a:gd name="T8" fmla="*/ 109 w 147"/>
              <a:gd name="T9" fmla="*/ 76 h 146"/>
              <a:gd name="T10" fmla="*/ 103 w 147"/>
              <a:gd name="T11" fmla="*/ 80 h 146"/>
              <a:gd name="T12" fmla="*/ 80 w 147"/>
              <a:gd name="T13" fmla="*/ 103 h 146"/>
              <a:gd name="T14" fmla="*/ 76 w 147"/>
              <a:gd name="T15" fmla="*/ 108 h 146"/>
              <a:gd name="T16" fmla="*/ 71 w 147"/>
              <a:gd name="T17" fmla="*/ 108 h 146"/>
              <a:gd name="T18" fmla="*/ 67 w 147"/>
              <a:gd name="T19" fmla="*/ 103 h 146"/>
              <a:gd name="T20" fmla="*/ 44 w 147"/>
              <a:gd name="T21" fmla="*/ 80 h 146"/>
              <a:gd name="T22" fmla="*/ 38 w 147"/>
              <a:gd name="T23" fmla="*/ 76 h 146"/>
              <a:gd name="T24" fmla="*/ 38 w 147"/>
              <a:gd name="T25" fmla="*/ 70 h 146"/>
              <a:gd name="T26" fmla="*/ 44 w 147"/>
              <a:gd name="T27" fmla="*/ 67 h 146"/>
              <a:gd name="T28" fmla="*/ 67 w 147"/>
              <a:gd name="T29" fmla="*/ 44 h 146"/>
              <a:gd name="T30" fmla="*/ 71 w 147"/>
              <a:gd name="T31" fmla="*/ 38 h 146"/>
              <a:gd name="T32" fmla="*/ 74 w 147"/>
              <a:gd name="T33" fmla="*/ 13 h 146"/>
              <a:gd name="T34" fmla="*/ 33 w 147"/>
              <a:gd name="T35" fmla="*/ 32 h 146"/>
              <a:gd name="T36" fmla="*/ 14 w 147"/>
              <a:gd name="T37" fmla="*/ 74 h 146"/>
              <a:gd name="T38" fmla="*/ 33 w 147"/>
              <a:gd name="T39" fmla="*/ 116 h 146"/>
              <a:gd name="T40" fmla="*/ 74 w 147"/>
              <a:gd name="T41" fmla="*/ 133 h 146"/>
              <a:gd name="T42" fmla="*/ 116 w 147"/>
              <a:gd name="T43" fmla="*/ 116 h 146"/>
              <a:gd name="T44" fmla="*/ 133 w 147"/>
              <a:gd name="T45" fmla="*/ 74 h 146"/>
              <a:gd name="T46" fmla="*/ 116 w 147"/>
              <a:gd name="T47" fmla="*/ 32 h 146"/>
              <a:gd name="T48" fmla="*/ 74 w 147"/>
              <a:gd name="T49" fmla="*/ 13 h 146"/>
              <a:gd name="T50" fmla="*/ 103 w 147"/>
              <a:gd name="T51" fmla="*/ 6 h 146"/>
              <a:gd name="T52" fmla="*/ 141 w 147"/>
              <a:gd name="T53" fmla="*/ 46 h 146"/>
              <a:gd name="T54" fmla="*/ 147 w 147"/>
              <a:gd name="T55" fmla="*/ 139 h 146"/>
              <a:gd name="T56" fmla="*/ 143 w 147"/>
              <a:gd name="T57" fmla="*/ 144 h 146"/>
              <a:gd name="T58" fmla="*/ 74 w 147"/>
              <a:gd name="T59" fmla="*/ 146 h 146"/>
              <a:gd name="T60" fmla="*/ 21 w 147"/>
              <a:gd name="T61" fmla="*/ 125 h 146"/>
              <a:gd name="T62" fmla="*/ 0 w 147"/>
              <a:gd name="T63" fmla="*/ 74 h 146"/>
              <a:gd name="T64" fmla="*/ 21 w 147"/>
              <a:gd name="T65" fmla="*/ 21 h 146"/>
              <a:gd name="T66" fmla="*/ 74 w 147"/>
              <a:gd name="T6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" h="146">
                <a:moveTo>
                  <a:pt x="74" y="36"/>
                </a:moveTo>
                <a:lnTo>
                  <a:pt x="76" y="38"/>
                </a:lnTo>
                <a:lnTo>
                  <a:pt x="80" y="40"/>
                </a:lnTo>
                <a:lnTo>
                  <a:pt x="80" y="44"/>
                </a:lnTo>
                <a:lnTo>
                  <a:pt x="80" y="67"/>
                </a:lnTo>
                <a:lnTo>
                  <a:pt x="103" y="67"/>
                </a:lnTo>
                <a:lnTo>
                  <a:pt x="107" y="69"/>
                </a:lnTo>
                <a:lnTo>
                  <a:pt x="109" y="70"/>
                </a:lnTo>
                <a:lnTo>
                  <a:pt x="110" y="74"/>
                </a:lnTo>
                <a:lnTo>
                  <a:pt x="109" y="76"/>
                </a:lnTo>
                <a:lnTo>
                  <a:pt x="107" y="80"/>
                </a:lnTo>
                <a:lnTo>
                  <a:pt x="103" y="80"/>
                </a:lnTo>
                <a:lnTo>
                  <a:pt x="80" y="80"/>
                </a:lnTo>
                <a:lnTo>
                  <a:pt x="80" y="103"/>
                </a:lnTo>
                <a:lnTo>
                  <a:pt x="80" y="106"/>
                </a:lnTo>
                <a:lnTo>
                  <a:pt x="76" y="108"/>
                </a:lnTo>
                <a:lnTo>
                  <a:pt x="74" y="110"/>
                </a:lnTo>
                <a:lnTo>
                  <a:pt x="71" y="108"/>
                </a:lnTo>
                <a:lnTo>
                  <a:pt x="67" y="106"/>
                </a:lnTo>
                <a:lnTo>
                  <a:pt x="67" y="103"/>
                </a:lnTo>
                <a:lnTo>
                  <a:pt x="67" y="80"/>
                </a:lnTo>
                <a:lnTo>
                  <a:pt x="44" y="80"/>
                </a:lnTo>
                <a:lnTo>
                  <a:pt x="40" y="80"/>
                </a:lnTo>
                <a:lnTo>
                  <a:pt x="38" y="76"/>
                </a:lnTo>
                <a:lnTo>
                  <a:pt x="36" y="74"/>
                </a:lnTo>
                <a:lnTo>
                  <a:pt x="38" y="70"/>
                </a:lnTo>
                <a:lnTo>
                  <a:pt x="40" y="69"/>
                </a:lnTo>
                <a:lnTo>
                  <a:pt x="44" y="67"/>
                </a:lnTo>
                <a:lnTo>
                  <a:pt x="67" y="67"/>
                </a:lnTo>
                <a:lnTo>
                  <a:pt x="67" y="44"/>
                </a:lnTo>
                <a:lnTo>
                  <a:pt x="67" y="40"/>
                </a:lnTo>
                <a:lnTo>
                  <a:pt x="71" y="38"/>
                </a:lnTo>
                <a:lnTo>
                  <a:pt x="74" y="36"/>
                </a:lnTo>
                <a:close/>
                <a:moveTo>
                  <a:pt x="74" y="13"/>
                </a:moveTo>
                <a:lnTo>
                  <a:pt x="50" y="19"/>
                </a:lnTo>
                <a:lnTo>
                  <a:pt x="33" y="32"/>
                </a:lnTo>
                <a:lnTo>
                  <a:pt x="19" y="50"/>
                </a:lnTo>
                <a:lnTo>
                  <a:pt x="14" y="74"/>
                </a:lnTo>
                <a:lnTo>
                  <a:pt x="19" y="97"/>
                </a:lnTo>
                <a:lnTo>
                  <a:pt x="33" y="116"/>
                </a:lnTo>
                <a:lnTo>
                  <a:pt x="50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8" y="97"/>
                </a:lnTo>
                <a:lnTo>
                  <a:pt x="133" y="74"/>
                </a:lnTo>
                <a:lnTo>
                  <a:pt x="128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3" y="6"/>
                </a:lnTo>
                <a:lnTo>
                  <a:pt x="126" y="21"/>
                </a:lnTo>
                <a:lnTo>
                  <a:pt x="141" y="46"/>
                </a:lnTo>
                <a:lnTo>
                  <a:pt x="147" y="74"/>
                </a:lnTo>
                <a:lnTo>
                  <a:pt x="147" y="139"/>
                </a:lnTo>
                <a:lnTo>
                  <a:pt x="145" y="143"/>
                </a:lnTo>
                <a:lnTo>
                  <a:pt x="143" y="144"/>
                </a:lnTo>
                <a:lnTo>
                  <a:pt x="139" y="146"/>
                </a:lnTo>
                <a:lnTo>
                  <a:pt x="74" y="146"/>
                </a:lnTo>
                <a:lnTo>
                  <a:pt x="46" y="141"/>
                </a:lnTo>
                <a:lnTo>
                  <a:pt x="21" y="125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4" name="Freeform 850"/>
          <p:cNvSpPr>
            <a:spLocks noEditPoints="1"/>
          </p:cNvSpPr>
          <p:nvPr/>
        </p:nvSpPr>
        <p:spPr bwMode="auto">
          <a:xfrm>
            <a:off x="9136642" y="4030765"/>
            <a:ext cx="162590" cy="125239"/>
          </a:xfrm>
          <a:custGeom>
            <a:avLst/>
            <a:gdLst>
              <a:gd name="T0" fmla="*/ 99 w 146"/>
              <a:gd name="T1" fmla="*/ 50 h 114"/>
              <a:gd name="T2" fmla="*/ 138 w 146"/>
              <a:gd name="T3" fmla="*/ 50 h 114"/>
              <a:gd name="T4" fmla="*/ 142 w 146"/>
              <a:gd name="T5" fmla="*/ 52 h 114"/>
              <a:gd name="T6" fmla="*/ 144 w 146"/>
              <a:gd name="T7" fmla="*/ 53 h 114"/>
              <a:gd name="T8" fmla="*/ 146 w 146"/>
              <a:gd name="T9" fmla="*/ 57 h 114"/>
              <a:gd name="T10" fmla="*/ 144 w 146"/>
              <a:gd name="T11" fmla="*/ 59 h 114"/>
              <a:gd name="T12" fmla="*/ 142 w 146"/>
              <a:gd name="T13" fmla="*/ 63 h 114"/>
              <a:gd name="T14" fmla="*/ 138 w 146"/>
              <a:gd name="T15" fmla="*/ 63 h 114"/>
              <a:gd name="T16" fmla="*/ 99 w 146"/>
              <a:gd name="T17" fmla="*/ 63 h 114"/>
              <a:gd name="T18" fmla="*/ 95 w 146"/>
              <a:gd name="T19" fmla="*/ 63 h 114"/>
              <a:gd name="T20" fmla="*/ 91 w 146"/>
              <a:gd name="T21" fmla="*/ 59 h 114"/>
              <a:gd name="T22" fmla="*/ 91 w 146"/>
              <a:gd name="T23" fmla="*/ 57 h 114"/>
              <a:gd name="T24" fmla="*/ 91 w 146"/>
              <a:gd name="T25" fmla="*/ 53 h 114"/>
              <a:gd name="T26" fmla="*/ 95 w 146"/>
              <a:gd name="T27" fmla="*/ 52 h 114"/>
              <a:gd name="T28" fmla="*/ 99 w 146"/>
              <a:gd name="T29" fmla="*/ 50 h 114"/>
              <a:gd name="T30" fmla="*/ 45 w 146"/>
              <a:gd name="T31" fmla="*/ 25 h 114"/>
              <a:gd name="T32" fmla="*/ 26 w 146"/>
              <a:gd name="T33" fmla="*/ 72 h 114"/>
              <a:gd name="T34" fmla="*/ 64 w 146"/>
              <a:gd name="T35" fmla="*/ 72 h 114"/>
              <a:gd name="T36" fmla="*/ 45 w 146"/>
              <a:gd name="T37" fmla="*/ 25 h 114"/>
              <a:gd name="T38" fmla="*/ 45 w 146"/>
              <a:gd name="T39" fmla="*/ 0 h 114"/>
              <a:gd name="T40" fmla="*/ 49 w 146"/>
              <a:gd name="T41" fmla="*/ 0 h 114"/>
              <a:gd name="T42" fmla="*/ 51 w 146"/>
              <a:gd name="T43" fmla="*/ 4 h 114"/>
              <a:gd name="T44" fmla="*/ 51 w 146"/>
              <a:gd name="T45" fmla="*/ 4 h 114"/>
              <a:gd name="T46" fmla="*/ 91 w 146"/>
              <a:gd name="T47" fmla="*/ 105 h 114"/>
              <a:gd name="T48" fmla="*/ 91 w 146"/>
              <a:gd name="T49" fmla="*/ 105 h 114"/>
              <a:gd name="T50" fmla="*/ 91 w 146"/>
              <a:gd name="T51" fmla="*/ 107 h 114"/>
              <a:gd name="T52" fmla="*/ 89 w 146"/>
              <a:gd name="T53" fmla="*/ 110 h 114"/>
              <a:gd name="T54" fmla="*/ 87 w 146"/>
              <a:gd name="T55" fmla="*/ 112 h 114"/>
              <a:gd name="T56" fmla="*/ 83 w 146"/>
              <a:gd name="T57" fmla="*/ 114 h 114"/>
              <a:gd name="T58" fmla="*/ 80 w 146"/>
              <a:gd name="T59" fmla="*/ 112 h 114"/>
              <a:gd name="T60" fmla="*/ 78 w 146"/>
              <a:gd name="T61" fmla="*/ 108 h 114"/>
              <a:gd name="T62" fmla="*/ 78 w 146"/>
              <a:gd name="T63" fmla="*/ 108 h 114"/>
              <a:gd name="T64" fmla="*/ 68 w 146"/>
              <a:gd name="T65" fmla="*/ 86 h 114"/>
              <a:gd name="T66" fmla="*/ 23 w 146"/>
              <a:gd name="T67" fmla="*/ 86 h 114"/>
              <a:gd name="T68" fmla="*/ 13 w 146"/>
              <a:gd name="T69" fmla="*/ 108 h 114"/>
              <a:gd name="T70" fmla="*/ 13 w 146"/>
              <a:gd name="T71" fmla="*/ 108 h 114"/>
              <a:gd name="T72" fmla="*/ 11 w 146"/>
              <a:gd name="T73" fmla="*/ 112 h 114"/>
              <a:gd name="T74" fmla="*/ 7 w 146"/>
              <a:gd name="T75" fmla="*/ 114 h 114"/>
              <a:gd name="T76" fmla="*/ 4 w 146"/>
              <a:gd name="T77" fmla="*/ 112 h 114"/>
              <a:gd name="T78" fmla="*/ 0 w 146"/>
              <a:gd name="T79" fmla="*/ 110 h 114"/>
              <a:gd name="T80" fmla="*/ 0 w 146"/>
              <a:gd name="T81" fmla="*/ 107 h 114"/>
              <a:gd name="T82" fmla="*/ 0 w 146"/>
              <a:gd name="T83" fmla="*/ 105 h 114"/>
              <a:gd name="T84" fmla="*/ 0 w 146"/>
              <a:gd name="T85" fmla="*/ 105 h 114"/>
              <a:gd name="T86" fmla="*/ 40 w 146"/>
              <a:gd name="T87" fmla="*/ 4 h 114"/>
              <a:gd name="T88" fmla="*/ 40 w 146"/>
              <a:gd name="T89" fmla="*/ 4 h 114"/>
              <a:gd name="T90" fmla="*/ 42 w 146"/>
              <a:gd name="T91" fmla="*/ 0 h 114"/>
              <a:gd name="T92" fmla="*/ 45 w 146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14">
                <a:moveTo>
                  <a:pt x="99" y="50"/>
                </a:moveTo>
                <a:lnTo>
                  <a:pt x="138" y="50"/>
                </a:lnTo>
                <a:lnTo>
                  <a:pt x="142" y="52"/>
                </a:lnTo>
                <a:lnTo>
                  <a:pt x="144" y="53"/>
                </a:lnTo>
                <a:lnTo>
                  <a:pt x="146" y="57"/>
                </a:lnTo>
                <a:lnTo>
                  <a:pt x="144" y="59"/>
                </a:lnTo>
                <a:lnTo>
                  <a:pt x="142" y="63"/>
                </a:lnTo>
                <a:lnTo>
                  <a:pt x="138" y="63"/>
                </a:lnTo>
                <a:lnTo>
                  <a:pt x="99" y="63"/>
                </a:lnTo>
                <a:lnTo>
                  <a:pt x="95" y="63"/>
                </a:lnTo>
                <a:lnTo>
                  <a:pt x="91" y="59"/>
                </a:lnTo>
                <a:lnTo>
                  <a:pt x="91" y="57"/>
                </a:lnTo>
                <a:lnTo>
                  <a:pt x="91" y="53"/>
                </a:lnTo>
                <a:lnTo>
                  <a:pt x="95" y="52"/>
                </a:lnTo>
                <a:lnTo>
                  <a:pt x="99" y="50"/>
                </a:lnTo>
                <a:close/>
                <a:moveTo>
                  <a:pt x="45" y="25"/>
                </a:moveTo>
                <a:lnTo>
                  <a:pt x="26" y="72"/>
                </a:lnTo>
                <a:lnTo>
                  <a:pt x="64" y="72"/>
                </a:lnTo>
                <a:lnTo>
                  <a:pt x="45" y="25"/>
                </a:lnTo>
                <a:close/>
                <a:moveTo>
                  <a:pt x="45" y="0"/>
                </a:moveTo>
                <a:lnTo>
                  <a:pt x="49" y="0"/>
                </a:lnTo>
                <a:lnTo>
                  <a:pt x="51" y="4"/>
                </a:lnTo>
                <a:lnTo>
                  <a:pt x="51" y="4"/>
                </a:lnTo>
                <a:lnTo>
                  <a:pt x="91" y="105"/>
                </a:lnTo>
                <a:lnTo>
                  <a:pt x="91" y="105"/>
                </a:lnTo>
                <a:lnTo>
                  <a:pt x="91" y="107"/>
                </a:lnTo>
                <a:lnTo>
                  <a:pt x="89" y="110"/>
                </a:lnTo>
                <a:lnTo>
                  <a:pt x="87" y="112"/>
                </a:lnTo>
                <a:lnTo>
                  <a:pt x="83" y="114"/>
                </a:lnTo>
                <a:lnTo>
                  <a:pt x="80" y="112"/>
                </a:lnTo>
                <a:lnTo>
                  <a:pt x="78" y="108"/>
                </a:lnTo>
                <a:lnTo>
                  <a:pt x="78" y="108"/>
                </a:lnTo>
                <a:lnTo>
                  <a:pt x="68" y="86"/>
                </a:lnTo>
                <a:lnTo>
                  <a:pt x="23" y="86"/>
                </a:lnTo>
                <a:lnTo>
                  <a:pt x="13" y="108"/>
                </a:lnTo>
                <a:lnTo>
                  <a:pt x="13" y="108"/>
                </a:lnTo>
                <a:lnTo>
                  <a:pt x="11" y="112"/>
                </a:lnTo>
                <a:lnTo>
                  <a:pt x="7" y="114"/>
                </a:lnTo>
                <a:lnTo>
                  <a:pt x="4" y="112"/>
                </a:lnTo>
                <a:lnTo>
                  <a:pt x="0" y="110"/>
                </a:lnTo>
                <a:lnTo>
                  <a:pt x="0" y="107"/>
                </a:lnTo>
                <a:lnTo>
                  <a:pt x="0" y="105"/>
                </a:lnTo>
                <a:lnTo>
                  <a:pt x="0" y="105"/>
                </a:lnTo>
                <a:lnTo>
                  <a:pt x="40" y="4"/>
                </a:lnTo>
                <a:lnTo>
                  <a:pt x="40" y="4"/>
                </a:lnTo>
                <a:lnTo>
                  <a:pt x="42" y="0"/>
                </a:lnTo>
                <a:lnTo>
                  <a:pt x="4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5" name="Freeform 827"/>
          <p:cNvSpPr>
            <a:spLocks noEditPoints="1"/>
          </p:cNvSpPr>
          <p:nvPr/>
        </p:nvSpPr>
        <p:spPr bwMode="auto">
          <a:xfrm>
            <a:off x="10807960" y="3774980"/>
            <a:ext cx="129633" cy="103267"/>
          </a:xfrm>
          <a:custGeom>
            <a:avLst/>
            <a:gdLst>
              <a:gd name="T0" fmla="*/ 61 w 118"/>
              <a:gd name="T1" fmla="*/ 81 h 95"/>
              <a:gd name="T2" fmla="*/ 113 w 118"/>
              <a:gd name="T3" fmla="*/ 81 h 95"/>
              <a:gd name="T4" fmla="*/ 116 w 118"/>
              <a:gd name="T5" fmla="*/ 83 h 95"/>
              <a:gd name="T6" fmla="*/ 118 w 118"/>
              <a:gd name="T7" fmla="*/ 85 h 95"/>
              <a:gd name="T8" fmla="*/ 118 w 118"/>
              <a:gd name="T9" fmla="*/ 87 h 95"/>
              <a:gd name="T10" fmla="*/ 118 w 118"/>
              <a:gd name="T11" fmla="*/ 89 h 95"/>
              <a:gd name="T12" fmla="*/ 118 w 118"/>
              <a:gd name="T13" fmla="*/ 93 h 95"/>
              <a:gd name="T14" fmla="*/ 116 w 118"/>
              <a:gd name="T15" fmla="*/ 95 h 95"/>
              <a:gd name="T16" fmla="*/ 113 w 118"/>
              <a:gd name="T17" fmla="*/ 95 h 95"/>
              <a:gd name="T18" fmla="*/ 61 w 118"/>
              <a:gd name="T19" fmla="*/ 95 h 95"/>
              <a:gd name="T20" fmla="*/ 57 w 118"/>
              <a:gd name="T21" fmla="*/ 95 h 95"/>
              <a:gd name="T22" fmla="*/ 56 w 118"/>
              <a:gd name="T23" fmla="*/ 93 h 95"/>
              <a:gd name="T24" fmla="*/ 56 w 118"/>
              <a:gd name="T25" fmla="*/ 89 h 95"/>
              <a:gd name="T26" fmla="*/ 56 w 118"/>
              <a:gd name="T27" fmla="*/ 87 h 95"/>
              <a:gd name="T28" fmla="*/ 56 w 118"/>
              <a:gd name="T29" fmla="*/ 85 h 95"/>
              <a:gd name="T30" fmla="*/ 57 w 118"/>
              <a:gd name="T31" fmla="*/ 83 h 95"/>
              <a:gd name="T32" fmla="*/ 61 w 118"/>
              <a:gd name="T33" fmla="*/ 81 h 95"/>
              <a:gd name="T34" fmla="*/ 8 w 118"/>
              <a:gd name="T35" fmla="*/ 0 h 95"/>
              <a:gd name="T36" fmla="*/ 10 w 118"/>
              <a:gd name="T37" fmla="*/ 0 h 95"/>
              <a:gd name="T38" fmla="*/ 12 w 118"/>
              <a:gd name="T39" fmla="*/ 2 h 95"/>
              <a:gd name="T40" fmla="*/ 12 w 118"/>
              <a:gd name="T41" fmla="*/ 2 h 95"/>
              <a:gd name="T42" fmla="*/ 54 w 118"/>
              <a:gd name="T43" fmla="*/ 43 h 95"/>
              <a:gd name="T44" fmla="*/ 54 w 118"/>
              <a:gd name="T45" fmla="*/ 43 h 95"/>
              <a:gd name="T46" fmla="*/ 54 w 118"/>
              <a:gd name="T47" fmla="*/ 45 h 95"/>
              <a:gd name="T48" fmla="*/ 56 w 118"/>
              <a:gd name="T49" fmla="*/ 47 h 95"/>
              <a:gd name="T50" fmla="*/ 56 w 118"/>
              <a:gd name="T51" fmla="*/ 47 h 95"/>
              <a:gd name="T52" fmla="*/ 54 w 118"/>
              <a:gd name="T53" fmla="*/ 51 h 95"/>
              <a:gd name="T54" fmla="*/ 54 w 118"/>
              <a:gd name="T55" fmla="*/ 53 h 95"/>
              <a:gd name="T56" fmla="*/ 54 w 118"/>
              <a:gd name="T57" fmla="*/ 53 h 95"/>
              <a:gd name="T58" fmla="*/ 12 w 118"/>
              <a:gd name="T59" fmla="*/ 93 h 95"/>
              <a:gd name="T60" fmla="*/ 12 w 118"/>
              <a:gd name="T61" fmla="*/ 93 h 95"/>
              <a:gd name="T62" fmla="*/ 10 w 118"/>
              <a:gd name="T63" fmla="*/ 95 h 95"/>
              <a:gd name="T64" fmla="*/ 8 w 118"/>
              <a:gd name="T65" fmla="*/ 95 h 95"/>
              <a:gd name="T66" fmla="*/ 4 w 118"/>
              <a:gd name="T67" fmla="*/ 95 h 95"/>
              <a:gd name="T68" fmla="*/ 0 w 118"/>
              <a:gd name="T69" fmla="*/ 93 h 95"/>
              <a:gd name="T70" fmla="*/ 0 w 118"/>
              <a:gd name="T71" fmla="*/ 89 h 95"/>
              <a:gd name="T72" fmla="*/ 0 w 118"/>
              <a:gd name="T73" fmla="*/ 85 h 95"/>
              <a:gd name="T74" fmla="*/ 2 w 118"/>
              <a:gd name="T75" fmla="*/ 83 h 95"/>
              <a:gd name="T76" fmla="*/ 38 w 118"/>
              <a:gd name="T77" fmla="*/ 47 h 95"/>
              <a:gd name="T78" fmla="*/ 2 w 118"/>
              <a:gd name="T79" fmla="*/ 11 h 95"/>
              <a:gd name="T80" fmla="*/ 0 w 118"/>
              <a:gd name="T81" fmla="*/ 9 h 95"/>
              <a:gd name="T82" fmla="*/ 0 w 118"/>
              <a:gd name="T83" fmla="*/ 7 h 95"/>
              <a:gd name="T84" fmla="*/ 0 w 118"/>
              <a:gd name="T85" fmla="*/ 3 h 95"/>
              <a:gd name="T86" fmla="*/ 4 w 118"/>
              <a:gd name="T87" fmla="*/ 0 h 95"/>
              <a:gd name="T88" fmla="*/ 8 w 118"/>
              <a:gd name="T8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8" h="95">
                <a:moveTo>
                  <a:pt x="61" y="81"/>
                </a:moveTo>
                <a:lnTo>
                  <a:pt x="113" y="81"/>
                </a:lnTo>
                <a:lnTo>
                  <a:pt x="116" y="83"/>
                </a:lnTo>
                <a:lnTo>
                  <a:pt x="118" y="85"/>
                </a:lnTo>
                <a:lnTo>
                  <a:pt x="118" y="87"/>
                </a:lnTo>
                <a:lnTo>
                  <a:pt x="118" y="89"/>
                </a:lnTo>
                <a:lnTo>
                  <a:pt x="118" y="93"/>
                </a:lnTo>
                <a:lnTo>
                  <a:pt x="116" y="95"/>
                </a:lnTo>
                <a:lnTo>
                  <a:pt x="113" y="95"/>
                </a:lnTo>
                <a:lnTo>
                  <a:pt x="61" y="95"/>
                </a:lnTo>
                <a:lnTo>
                  <a:pt x="57" y="95"/>
                </a:lnTo>
                <a:lnTo>
                  <a:pt x="56" y="93"/>
                </a:lnTo>
                <a:lnTo>
                  <a:pt x="56" y="89"/>
                </a:lnTo>
                <a:lnTo>
                  <a:pt x="56" y="87"/>
                </a:lnTo>
                <a:lnTo>
                  <a:pt x="56" y="85"/>
                </a:lnTo>
                <a:lnTo>
                  <a:pt x="57" y="83"/>
                </a:lnTo>
                <a:lnTo>
                  <a:pt x="61" y="81"/>
                </a:lnTo>
                <a:close/>
                <a:moveTo>
                  <a:pt x="8" y="0"/>
                </a:moveTo>
                <a:lnTo>
                  <a:pt x="10" y="0"/>
                </a:lnTo>
                <a:lnTo>
                  <a:pt x="12" y="2"/>
                </a:lnTo>
                <a:lnTo>
                  <a:pt x="12" y="2"/>
                </a:lnTo>
                <a:lnTo>
                  <a:pt x="54" y="43"/>
                </a:lnTo>
                <a:lnTo>
                  <a:pt x="54" y="43"/>
                </a:lnTo>
                <a:lnTo>
                  <a:pt x="54" y="45"/>
                </a:lnTo>
                <a:lnTo>
                  <a:pt x="56" y="47"/>
                </a:lnTo>
                <a:lnTo>
                  <a:pt x="56" y="47"/>
                </a:lnTo>
                <a:lnTo>
                  <a:pt x="54" y="51"/>
                </a:lnTo>
                <a:lnTo>
                  <a:pt x="54" y="53"/>
                </a:lnTo>
                <a:lnTo>
                  <a:pt x="54" y="53"/>
                </a:lnTo>
                <a:lnTo>
                  <a:pt x="12" y="93"/>
                </a:lnTo>
                <a:lnTo>
                  <a:pt x="12" y="93"/>
                </a:lnTo>
                <a:lnTo>
                  <a:pt x="10" y="95"/>
                </a:lnTo>
                <a:lnTo>
                  <a:pt x="8" y="95"/>
                </a:lnTo>
                <a:lnTo>
                  <a:pt x="4" y="95"/>
                </a:lnTo>
                <a:lnTo>
                  <a:pt x="0" y="93"/>
                </a:lnTo>
                <a:lnTo>
                  <a:pt x="0" y="89"/>
                </a:lnTo>
                <a:lnTo>
                  <a:pt x="0" y="85"/>
                </a:lnTo>
                <a:lnTo>
                  <a:pt x="2" y="83"/>
                </a:lnTo>
                <a:lnTo>
                  <a:pt x="38" y="47"/>
                </a:lnTo>
                <a:lnTo>
                  <a:pt x="2" y="11"/>
                </a:lnTo>
                <a:lnTo>
                  <a:pt x="0" y="9"/>
                </a:lnTo>
                <a:lnTo>
                  <a:pt x="0" y="7"/>
                </a:lnTo>
                <a:lnTo>
                  <a:pt x="0" y="3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6" name="Freeform 828"/>
          <p:cNvSpPr>
            <a:spLocks noEditPoints="1"/>
          </p:cNvSpPr>
          <p:nvPr/>
        </p:nvSpPr>
        <p:spPr bwMode="auto">
          <a:xfrm>
            <a:off x="10511343" y="3783768"/>
            <a:ext cx="160393" cy="87887"/>
          </a:xfrm>
          <a:custGeom>
            <a:avLst/>
            <a:gdLst>
              <a:gd name="T0" fmla="*/ 72 w 146"/>
              <a:gd name="T1" fmla="*/ 0 h 82"/>
              <a:gd name="T2" fmla="*/ 140 w 146"/>
              <a:gd name="T3" fmla="*/ 0 h 82"/>
              <a:gd name="T4" fmla="*/ 142 w 146"/>
              <a:gd name="T5" fmla="*/ 0 h 82"/>
              <a:gd name="T6" fmla="*/ 146 w 146"/>
              <a:gd name="T7" fmla="*/ 2 h 82"/>
              <a:gd name="T8" fmla="*/ 146 w 146"/>
              <a:gd name="T9" fmla="*/ 6 h 82"/>
              <a:gd name="T10" fmla="*/ 146 w 146"/>
              <a:gd name="T11" fmla="*/ 10 h 82"/>
              <a:gd name="T12" fmla="*/ 142 w 146"/>
              <a:gd name="T13" fmla="*/ 12 h 82"/>
              <a:gd name="T14" fmla="*/ 140 w 146"/>
              <a:gd name="T15" fmla="*/ 13 h 82"/>
              <a:gd name="T16" fmla="*/ 72 w 146"/>
              <a:gd name="T17" fmla="*/ 13 h 82"/>
              <a:gd name="T18" fmla="*/ 68 w 146"/>
              <a:gd name="T19" fmla="*/ 12 h 82"/>
              <a:gd name="T20" fmla="*/ 66 w 146"/>
              <a:gd name="T21" fmla="*/ 10 h 82"/>
              <a:gd name="T22" fmla="*/ 64 w 146"/>
              <a:gd name="T23" fmla="*/ 6 h 82"/>
              <a:gd name="T24" fmla="*/ 66 w 146"/>
              <a:gd name="T25" fmla="*/ 2 h 82"/>
              <a:gd name="T26" fmla="*/ 68 w 146"/>
              <a:gd name="T27" fmla="*/ 0 h 82"/>
              <a:gd name="T28" fmla="*/ 72 w 146"/>
              <a:gd name="T29" fmla="*/ 0 h 82"/>
              <a:gd name="T30" fmla="*/ 7 w 146"/>
              <a:gd name="T31" fmla="*/ 0 h 82"/>
              <a:gd name="T32" fmla="*/ 28 w 146"/>
              <a:gd name="T33" fmla="*/ 0 h 82"/>
              <a:gd name="T34" fmla="*/ 32 w 146"/>
              <a:gd name="T35" fmla="*/ 0 h 82"/>
              <a:gd name="T36" fmla="*/ 34 w 146"/>
              <a:gd name="T37" fmla="*/ 2 h 82"/>
              <a:gd name="T38" fmla="*/ 34 w 146"/>
              <a:gd name="T39" fmla="*/ 2 h 82"/>
              <a:gd name="T40" fmla="*/ 76 w 146"/>
              <a:gd name="T41" fmla="*/ 69 h 82"/>
              <a:gd name="T42" fmla="*/ 140 w 146"/>
              <a:gd name="T43" fmla="*/ 69 h 82"/>
              <a:gd name="T44" fmla="*/ 142 w 146"/>
              <a:gd name="T45" fmla="*/ 69 h 82"/>
              <a:gd name="T46" fmla="*/ 146 w 146"/>
              <a:gd name="T47" fmla="*/ 70 h 82"/>
              <a:gd name="T48" fmla="*/ 146 w 146"/>
              <a:gd name="T49" fmla="*/ 74 h 82"/>
              <a:gd name="T50" fmla="*/ 146 w 146"/>
              <a:gd name="T51" fmla="*/ 78 h 82"/>
              <a:gd name="T52" fmla="*/ 142 w 146"/>
              <a:gd name="T53" fmla="*/ 80 h 82"/>
              <a:gd name="T54" fmla="*/ 140 w 146"/>
              <a:gd name="T55" fmla="*/ 82 h 82"/>
              <a:gd name="T56" fmla="*/ 72 w 146"/>
              <a:gd name="T57" fmla="*/ 82 h 82"/>
              <a:gd name="T58" fmla="*/ 68 w 146"/>
              <a:gd name="T59" fmla="*/ 80 h 82"/>
              <a:gd name="T60" fmla="*/ 66 w 146"/>
              <a:gd name="T61" fmla="*/ 78 h 82"/>
              <a:gd name="T62" fmla="*/ 66 w 146"/>
              <a:gd name="T63" fmla="*/ 78 h 82"/>
              <a:gd name="T64" fmla="*/ 24 w 146"/>
              <a:gd name="T65" fmla="*/ 13 h 82"/>
              <a:gd name="T66" fmla="*/ 7 w 146"/>
              <a:gd name="T67" fmla="*/ 13 h 82"/>
              <a:gd name="T68" fmla="*/ 4 w 146"/>
              <a:gd name="T69" fmla="*/ 12 h 82"/>
              <a:gd name="T70" fmla="*/ 2 w 146"/>
              <a:gd name="T71" fmla="*/ 10 h 82"/>
              <a:gd name="T72" fmla="*/ 0 w 146"/>
              <a:gd name="T73" fmla="*/ 6 h 82"/>
              <a:gd name="T74" fmla="*/ 2 w 146"/>
              <a:gd name="T75" fmla="*/ 2 h 82"/>
              <a:gd name="T76" fmla="*/ 4 w 146"/>
              <a:gd name="T77" fmla="*/ 0 h 82"/>
              <a:gd name="T78" fmla="*/ 7 w 146"/>
              <a:gd name="T7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6" h="82">
                <a:moveTo>
                  <a:pt x="72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2"/>
                </a:lnTo>
                <a:lnTo>
                  <a:pt x="146" y="6"/>
                </a:lnTo>
                <a:lnTo>
                  <a:pt x="146" y="10"/>
                </a:lnTo>
                <a:lnTo>
                  <a:pt x="142" y="12"/>
                </a:lnTo>
                <a:lnTo>
                  <a:pt x="140" y="13"/>
                </a:lnTo>
                <a:lnTo>
                  <a:pt x="72" y="13"/>
                </a:lnTo>
                <a:lnTo>
                  <a:pt x="68" y="12"/>
                </a:lnTo>
                <a:lnTo>
                  <a:pt x="66" y="10"/>
                </a:lnTo>
                <a:lnTo>
                  <a:pt x="64" y="6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close/>
                <a:moveTo>
                  <a:pt x="7" y="0"/>
                </a:moveTo>
                <a:lnTo>
                  <a:pt x="28" y="0"/>
                </a:lnTo>
                <a:lnTo>
                  <a:pt x="32" y="0"/>
                </a:lnTo>
                <a:lnTo>
                  <a:pt x="34" y="2"/>
                </a:lnTo>
                <a:lnTo>
                  <a:pt x="34" y="2"/>
                </a:lnTo>
                <a:lnTo>
                  <a:pt x="76" y="69"/>
                </a:lnTo>
                <a:lnTo>
                  <a:pt x="140" y="69"/>
                </a:lnTo>
                <a:lnTo>
                  <a:pt x="142" y="69"/>
                </a:lnTo>
                <a:lnTo>
                  <a:pt x="146" y="70"/>
                </a:lnTo>
                <a:lnTo>
                  <a:pt x="146" y="74"/>
                </a:lnTo>
                <a:lnTo>
                  <a:pt x="146" y="78"/>
                </a:lnTo>
                <a:lnTo>
                  <a:pt x="142" y="80"/>
                </a:lnTo>
                <a:lnTo>
                  <a:pt x="140" y="82"/>
                </a:lnTo>
                <a:lnTo>
                  <a:pt x="72" y="82"/>
                </a:lnTo>
                <a:lnTo>
                  <a:pt x="68" y="80"/>
                </a:lnTo>
                <a:lnTo>
                  <a:pt x="66" y="78"/>
                </a:lnTo>
                <a:lnTo>
                  <a:pt x="66" y="78"/>
                </a:lnTo>
                <a:lnTo>
                  <a:pt x="24" y="13"/>
                </a:lnTo>
                <a:lnTo>
                  <a:pt x="7" y="13"/>
                </a:lnTo>
                <a:lnTo>
                  <a:pt x="4" y="12"/>
                </a:lnTo>
                <a:lnTo>
                  <a:pt x="2" y="10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7" name="Freeform 829"/>
          <p:cNvSpPr>
            <a:spLocks noEditPoints="1"/>
          </p:cNvSpPr>
          <p:nvPr/>
        </p:nvSpPr>
        <p:spPr bwMode="auto">
          <a:xfrm>
            <a:off x="10234501" y="3748614"/>
            <a:ext cx="155999" cy="155999"/>
          </a:xfrm>
          <a:custGeom>
            <a:avLst/>
            <a:gdLst>
              <a:gd name="T0" fmla="*/ 103 w 143"/>
              <a:gd name="T1" fmla="*/ 119 h 140"/>
              <a:gd name="T2" fmla="*/ 114 w 143"/>
              <a:gd name="T3" fmla="*/ 127 h 140"/>
              <a:gd name="T4" fmla="*/ 127 w 143"/>
              <a:gd name="T5" fmla="*/ 119 h 140"/>
              <a:gd name="T6" fmla="*/ 125 w 143"/>
              <a:gd name="T7" fmla="*/ 104 h 140"/>
              <a:gd name="T8" fmla="*/ 118 w 143"/>
              <a:gd name="T9" fmla="*/ 100 h 140"/>
              <a:gd name="T10" fmla="*/ 23 w 143"/>
              <a:gd name="T11" fmla="*/ 100 h 140"/>
              <a:gd name="T12" fmla="*/ 15 w 143"/>
              <a:gd name="T13" fmla="*/ 114 h 140"/>
              <a:gd name="T14" fmla="*/ 23 w 143"/>
              <a:gd name="T15" fmla="*/ 127 h 140"/>
              <a:gd name="T16" fmla="*/ 38 w 143"/>
              <a:gd name="T17" fmla="*/ 123 h 140"/>
              <a:gd name="T18" fmla="*/ 42 w 143"/>
              <a:gd name="T19" fmla="*/ 100 h 140"/>
              <a:gd name="T20" fmla="*/ 55 w 143"/>
              <a:gd name="T21" fmla="*/ 87 h 140"/>
              <a:gd name="T22" fmla="*/ 55 w 143"/>
              <a:gd name="T23" fmla="*/ 55 h 140"/>
              <a:gd name="T24" fmla="*/ 105 w 143"/>
              <a:gd name="T25" fmla="*/ 17 h 140"/>
              <a:gd name="T26" fmla="*/ 101 w 143"/>
              <a:gd name="T27" fmla="*/ 42 h 140"/>
              <a:gd name="T28" fmla="*/ 124 w 143"/>
              <a:gd name="T29" fmla="*/ 36 h 140"/>
              <a:gd name="T30" fmla="*/ 127 w 143"/>
              <a:gd name="T31" fmla="*/ 23 h 140"/>
              <a:gd name="T32" fmla="*/ 114 w 143"/>
              <a:gd name="T33" fmla="*/ 13 h 140"/>
              <a:gd name="T34" fmla="*/ 19 w 143"/>
              <a:gd name="T35" fmla="*/ 17 h 140"/>
              <a:gd name="T36" fmla="*/ 15 w 143"/>
              <a:gd name="T37" fmla="*/ 32 h 140"/>
              <a:gd name="T38" fmla="*/ 29 w 143"/>
              <a:gd name="T39" fmla="*/ 42 h 140"/>
              <a:gd name="T40" fmla="*/ 40 w 143"/>
              <a:gd name="T41" fmla="*/ 23 h 140"/>
              <a:gd name="T42" fmla="*/ 29 w 143"/>
              <a:gd name="T43" fmla="*/ 13 h 140"/>
              <a:gd name="T44" fmla="*/ 44 w 143"/>
              <a:gd name="T45" fmla="*/ 6 h 140"/>
              <a:gd name="T46" fmla="*/ 55 w 143"/>
              <a:gd name="T47" fmla="*/ 26 h 140"/>
              <a:gd name="T48" fmla="*/ 87 w 143"/>
              <a:gd name="T49" fmla="*/ 26 h 140"/>
              <a:gd name="T50" fmla="*/ 99 w 143"/>
              <a:gd name="T51" fmla="*/ 6 h 140"/>
              <a:gd name="T52" fmla="*/ 124 w 143"/>
              <a:gd name="T53" fmla="*/ 2 h 140"/>
              <a:gd name="T54" fmla="*/ 141 w 143"/>
              <a:gd name="T55" fmla="*/ 19 h 140"/>
              <a:gd name="T56" fmla="*/ 137 w 143"/>
              <a:gd name="T57" fmla="*/ 43 h 140"/>
              <a:gd name="T58" fmla="*/ 114 w 143"/>
              <a:gd name="T59" fmla="*/ 55 h 140"/>
              <a:gd name="T60" fmla="*/ 114 w 143"/>
              <a:gd name="T61" fmla="*/ 87 h 140"/>
              <a:gd name="T62" fmla="*/ 137 w 143"/>
              <a:gd name="T63" fmla="*/ 97 h 140"/>
              <a:gd name="T64" fmla="*/ 141 w 143"/>
              <a:gd name="T65" fmla="*/ 121 h 140"/>
              <a:gd name="T66" fmla="*/ 124 w 143"/>
              <a:gd name="T67" fmla="*/ 140 h 140"/>
              <a:gd name="T68" fmla="*/ 99 w 143"/>
              <a:gd name="T69" fmla="*/ 137 h 140"/>
              <a:gd name="T70" fmla="*/ 87 w 143"/>
              <a:gd name="T71" fmla="*/ 114 h 140"/>
              <a:gd name="T72" fmla="*/ 55 w 143"/>
              <a:gd name="T73" fmla="*/ 114 h 140"/>
              <a:gd name="T74" fmla="*/ 44 w 143"/>
              <a:gd name="T75" fmla="*/ 137 h 140"/>
              <a:gd name="T76" fmla="*/ 19 w 143"/>
              <a:gd name="T77" fmla="*/ 140 h 140"/>
              <a:gd name="T78" fmla="*/ 2 w 143"/>
              <a:gd name="T79" fmla="*/ 121 h 140"/>
              <a:gd name="T80" fmla="*/ 6 w 143"/>
              <a:gd name="T81" fmla="*/ 97 h 140"/>
              <a:gd name="T82" fmla="*/ 29 w 143"/>
              <a:gd name="T83" fmla="*/ 87 h 140"/>
              <a:gd name="T84" fmla="*/ 29 w 143"/>
              <a:gd name="T85" fmla="*/ 55 h 140"/>
              <a:gd name="T86" fmla="*/ 6 w 143"/>
              <a:gd name="T87" fmla="*/ 43 h 140"/>
              <a:gd name="T88" fmla="*/ 2 w 143"/>
              <a:gd name="T89" fmla="*/ 19 h 140"/>
              <a:gd name="T90" fmla="*/ 19 w 143"/>
              <a:gd name="T91" fmla="*/ 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3" h="140">
                <a:moveTo>
                  <a:pt x="101" y="100"/>
                </a:moveTo>
                <a:lnTo>
                  <a:pt x="101" y="114"/>
                </a:lnTo>
                <a:lnTo>
                  <a:pt x="103" y="119"/>
                </a:lnTo>
                <a:lnTo>
                  <a:pt x="105" y="123"/>
                </a:lnTo>
                <a:lnTo>
                  <a:pt x="110" y="127"/>
                </a:lnTo>
                <a:lnTo>
                  <a:pt x="114" y="127"/>
                </a:lnTo>
                <a:lnTo>
                  <a:pt x="120" y="127"/>
                </a:lnTo>
                <a:lnTo>
                  <a:pt x="124" y="123"/>
                </a:lnTo>
                <a:lnTo>
                  <a:pt x="127" y="119"/>
                </a:lnTo>
                <a:lnTo>
                  <a:pt x="129" y="114"/>
                </a:lnTo>
                <a:lnTo>
                  <a:pt x="127" y="108"/>
                </a:lnTo>
                <a:lnTo>
                  <a:pt x="125" y="104"/>
                </a:lnTo>
                <a:lnTo>
                  <a:pt x="122" y="102"/>
                </a:lnTo>
                <a:lnTo>
                  <a:pt x="118" y="100"/>
                </a:lnTo>
                <a:lnTo>
                  <a:pt x="118" y="100"/>
                </a:lnTo>
                <a:lnTo>
                  <a:pt x="101" y="100"/>
                </a:lnTo>
                <a:close/>
                <a:moveTo>
                  <a:pt x="29" y="100"/>
                </a:moveTo>
                <a:lnTo>
                  <a:pt x="23" y="100"/>
                </a:lnTo>
                <a:lnTo>
                  <a:pt x="19" y="104"/>
                </a:lnTo>
                <a:lnTo>
                  <a:pt x="15" y="108"/>
                </a:lnTo>
                <a:lnTo>
                  <a:pt x="15" y="114"/>
                </a:lnTo>
                <a:lnTo>
                  <a:pt x="15" y="119"/>
                </a:lnTo>
                <a:lnTo>
                  <a:pt x="19" y="123"/>
                </a:lnTo>
                <a:lnTo>
                  <a:pt x="23" y="127"/>
                </a:lnTo>
                <a:lnTo>
                  <a:pt x="29" y="127"/>
                </a:lnTo>
                <a:lnTo>
                  <a:pt x="34" y="127"/>
                </a:lnTo>
                <a:lnTo>
                  <a:pt x="38" y="123"/>
                </a:lnTo>
                <a:lnTo>
                  <a:pt x="40" y="119"/>
                </a:lnTo>
                <a:lnTo>
                  <a:pt x="42" y="114"/>
                </a:lnTo>
                <a:lnTo>
                  <a:pt x="42" y="100"/>
                </a:lnTo>
                <a:lnTo>
                  <a:pt x="29" y="100"/>
                </a:lnTo>
                <a:close/>
                <a:moveTo>
                  <a:pt x="55" y="55"/>
                </a:moveTo>
                <a:lnTo>
                  <a:pt x="55" y="87"/>
                </a:lnTo>
                <a:lnTo>
                  <a:pt x="87" y="87"/>
                </a:lnTo>
                <a:lnTo>
                  <a:pt x="87" y="55"/>
                </a:lnTo>
                <a:lnTo>
                  <a:pt x="55" y="55"/>
                </a:lnTo>
                <a:close/>
                <a:moveTo>
                  <a:pt x="114" y="13"/>
                </a:moveTo>
                <a:lnTo>
                  <a:pt x="110" y="15"/>
                </a:lnTo>
                <a:lnTo>
                  <a:pt x="105" y="17"/>
                </a:lnTo>
                <a:lnTo>
                  <a:pt x="103" y="23"/>
                </a:lnTo>
                <a:lnTo>
                  <a:pt x="101" y="26"/>
                </a:lnTo>
                <a:lnTo>
                  <a:pt x="101" y="42"/>
                </a:lnTo>
                <a:lnTo>
                  <a:pt x="114" y="42"/>
                </a:lnTo>
                <a:lnTo>
                  <a:pt x="120" y="40"/>
                </a:lnTo>
                <a:lnTo>
                  <a:pt x="124" y="36"/>
                </a:lnTo>
                <a:lnTo>
                  <a:pt x="127" y="32"/>
                </a:lnTo>
                <a:lnTo>
                  <a:pt x="129" y="26"/>
                </a:lnTo>
                <a:lnTo>
                  <a:pt x="127" y="23"/>
                </a:lnTo>
                <a:lnTo>
                  <a:pt x="124" y="17"/>
                </a:lnTo>
                <a:lnTo>
                  <a:pt x="120" y="15"/>
                </a:lnTo>
                <a:lnTo>
                  <a:pt x="114" y="13"/>
                </a:lnTo>
                <a:close/>
                <a:moveTo>
                  <a:pt x="29" y="13"/>
                </a:moveTo>
                <a:lnTo>
                  <a:pt x="23" y="15"/>
                </a:lnTo>
                <a:lnTo>
                  <a:pt x="19" y="17"/>
                </a:lnTo>
                <a:lnTo>
                  <a:pt x="15" y="23"/>
                </a:lnTo>
                <a:lnTo>
                  <a:pt x="15" y="26"/>
                </a:lnTo>
                <a:lnTo>
                  <a:pt x="15" y="32"/>
                </a:lnTo>
                <a:lnTo>
                  <a:pt x="19" y="36"/>
                </a:lnTo>
                <a:lnTo>
                  <a:pt x="23" y="40"/>
                </a:lnTo>
                <a:lnTo>
                  <a:pt x="29" y="42"/>
                </a:lnTo>
                <a:lnTo>
                  <a:pt x="42" y="42"/>
                </a:lnTo>
                <a:lnTo>
                  <a:pt x="42" y="26"/>
                </a:lnTo>
                <a:lnTo>
                  <a:pt x="40" y="23"/>
                </a:lnTo>
                <a:lnTo>
                  <a:pt x="38" y="17"/>
                </a:lnTo>
                <a:lnTo>
                  <a:pt x="34" y="15"/>
                </a:lnTo>
                <a:lnTo>
                  <a:pt x="29" y="13"/>
                </a:lnTo>
                <a:close/>
                <a:moveTo>
                  <a:pt x="29" y="0"/>
                </a:moveTo>
                <a:lnTo>
                  <a:pt x="36" y="2"/>
                </a:lnTo>
                <a:lnTo>
                  <a:pt x="44" y="6"/>
                </a:lnTo>
                <a:lnTo>
                  <a:pt x="49" y="11"/>
                </a:lnTo>
                <a:lnTo>
                  <a:pt x="53" y="19"/>
                </a:lnTo>
                <a:lnTo>
                  <a:pt x="55" y="26"/>
                </a:lnTo>
                <a:lnTo>
                  <a:pt x="55" y="42"/>
                </a:lnTo>
                <a:lnTo>
                  <a:pt x="87" y="42"/>
                </a:lnTo>
                <a:lnTo>
                  <a:pt x="87" y="26"/>
                </a:lnTo>
                <a:lnTo>
                  <a:pt x="89" y="19"/>
                </a:lnTo>
                <a:lnTo>
                  <a:pt x="93" y="11"/>
                </a:lnTo>
                <a:lnTo>
                  <a:pt x="99" y="6"/>
                </a:lnTo>
                <a:lnTo>
                  <a:pt x="106" y="2"/>
                </a:lnTo>
                <a:lnTo>
                  <a:pt x="114" y="0"/>
                </a:lnTo>
                <a:lnTo>
                  <a:pt x="124" y="2"/>
                </a:lnTo>
                <a:lnTo>
                  <a:pt x="131" y="6"/>
                </a:lnTo>
                <a:lnTo>
                  <a:pt x="137" y="11"/>
                </a:lnTo>
                <a:lnTo>
                  <a:pt x="141" y="19"/>
                </a:lnTo>
                <a:lnTo>
                  <a:pt x="143" y="26"/>
                </a:lnTo>
                <a:lnTo>
                  <a:pt x="141" y="36"/>
                </a:lnTo>
                <a:lnTo>
                  <a:pt x="137" y="43"/>
                </a:lnTo>
                <a:lnTo>
                  <a:pt x="131" y="49"/>
                </a:lnTo>
                <a:lnTo>
                  <a:pt x="124" y="53"/>
                </a:lnTo>
                <a:lnTo>
                  <a:pt x="114" y="55"/>
                </a:lnTo>
                <a:lnTo>
                  <a:pt x="101" y="55"/>
                </a:lnTo>
                <a:lnTo>
                  <a:pt x="101" y="87"/>
                </a:lnTo>
                <a:lnTo>
                  <a:pt x="114" y="87"/>
                </a:lnTo>
                <a:lnTo>
                  <a:pt x="124" y="87"/>
                </a:lnTo>
                <a:lnTo>
                  <a:pt x="131" y="91"/>
                </a:lnTo>
                <a:lnTo>
                  <a:pt x="137" y="97"/>
                </a:lnTo>
                <a:lnTo>
                  <a:pt x="141" y="104"/>
                </a:lnTo>
                <a:lnTo>
                  <a:pt x="143" y="114"/>
                </a:lnTo>
                <a:lnTo>
                  <a:pt x="141" y="121"/>
                </a:lnTo>
                <a:lnTo>
                  <a:pt x="137" y="129"/>
                </a:lnTo>
                <a:lnTo>
                  <a:pt x="131" y="137"/>
                </a:lnTo>
                <a:lnTo>
                  <a:pt x="124" y="140"/>
                </a:lnTo>
                <a:lnTo>
                  <a:pt x="114" y="140"/>
                </a:lnTo>
                <a:lnTo>
                  <a:pt x="106" y="140"/>
                </a:lnTo>
                <a:lnTo>
                  <a:pt x="99" y="137"/>
                </a:lnTo>
                <a:lnTo>
                  <a:pt x="93" y="129"/>
                </a:lnTo>
                <a:lnTo>
                  <a:pt x="89" y="121"/>
                </a:lnTo>
                <a:lnTo>
                  <a:pt x="87" y="114"/>
                </a:lnTo>
                <a:lnTo>
                  <a:pt x="87" y="100"/>
                </a:lnTo>
                <a:lnTo>
                  <a:pt x="55" y="100"/>
                </a:lnTo>
                <a:lnTo>
                  <a:pt x="55" y="114"/>
                </a:lnTo>
                <a:lnTo>
                  <a:pt x="53" y="121"/>
                </a:lnTo>
                <a:lnTo>
                  <a:pt x="49" y="129"/>
                </a:lnTo>
                <a:lnTo>
                  <a:pt x="44" y="137"/>
                </a:lnTo>
                <a:lnTo>
                  <a:pt x="36" y="140"/>
                </a:lnTo>
                <a:lnTo>
                  <a:pt x="29" y="140"/>
                </a:lnTo>
                <a:lnTo>
                  <a:pt x="19" y="140"/>
                </a:lnTo>
                <a:lnTo>
                  <a:pt x="11" y="137"/>
                </a:lnTo>
                <a:lnTo>
                  <a:pt x="6" y="129"/>
                </a:lnTo>
                <a:lnTo>
                  <a:pt x="2" y="121"/>
                </a:lnTo>
                <a:lnTo>
                  <a:pt x="0" y="114"/>
                </a:lnTo>
                <a:lnTo>
                  <a:pt x="2" y="104"/>
                </a:lnTo>
                <a:lnTo>
                  <a:pt x="6" y="97"/>
                </a:lnTo>
                <a:lnTo>
                  <a:pt x="11" y="91"/>
                </a:lnTo>
                <a:lnTo>
                  <a:pt x="19" y="87"/>
                </a:lnTo>
                <a:lnTo>
                  <a:pt x="29" y="87"/>
                </a:lnTo>
                <a:lnTo>
                  <a:pt x="42" y="87"/>
                </a:lnTo>
                <a:lnTo>
                  <a:pt x="42" y="55"/>
                </a:lnTo>
                <a:lnTo>
                  <a:pt x="29" y="55"/>
                </a:lnTo>
                <a:lnTo>
                  <a:pt x="19" y="53"/>
                </a:lnTo>
                <a:lnTo>
                  <a:pt x="11" y="49"/>
                </a:lnTo>
                <a:lnTo>
                  <a:pt x="6" y="43"/>
                </a:lnTo>
                <a:lnTo>
                  <a:pt x="2" y="36"/>
                </a:lnTo>
                <a:lnTo>
                  <a:pt x="0" y="26"/>
                </a:lnTo>
                <a:lnTo>
                  <a:pt x="2" y="19"/>
                </a:lnTo>
                <a:lnTo>
                  <a:pt x="6" y="11"/>
                </a:lnTo>
                <a:lnTo>
                  <a:pt x="11" y="6"/>
                </a:lnTo>
                <a:lnTo>
                  <a:pt x="19" y="2"/>
                </a:lnTo>
                <a:lnTo>
                  <a:pt x="2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8" name="Freeform 830"/>
          <p:cNvSpPr>
            <a:spLocks/>
          </p:cNvSpPr>
          <p:nvPr/>
        </p:nvSpPr>
        <p:spPr bwMode="auto">
          <a:xfrm>
            <a:off x="9951069" y="3785964"/>
            <a:ext cx="160393" cy="81296"/>
          </a:xfrm>
          <a:custGeom>
            <a:avLst/>
            <a:gdLst>
              <a:gd name="T0" fmla="*/ 7 w 146"/>
              <a:gd name="T1" fmla="*/ 0 h 72"/>
              <a:gd name="T2" fmla="*/ 9 w 146"/>
              <a:gd name="T3" fmla="*/ 0 h 72"/>
              <a:gd name="T4" fmla="*/ 11 w 146"/>
              <a:gd name="T5" fmla="*/ 2 h 72"/>
              <a:gd name="T6" fmla="*/ 43 w 146"/>
              <a:gd name="T7" fmla="*/ 34 h 72"/>
              <a:gd name="T8" fmla="*/ 74 w 146"/>
              <a:gd name="T9" fmla="*/ 2 h 72"/>
              <a:gd name="T10" fmla="*/ 78 w 146"/>
              <a:gd name="T11" fmla="*/ 0 h 72"/>
              <a:gd name="T12" fmla="*/ 79 w 146"/>
              <a:gd name="T13" fmla="*/ 0 h 72"/>
              <a:gd name="T14" fmla="*/ 81 w 146"/>
              <a:gd name="T15" fmla="*/ 0 h 72"/>
              <a:gd name="T16" fmla="*/ 83 w 146"/>
              <a:gd name="T17" fmla="*/ 2 h 72"/>
              <a:gd name="T18" fmla="*/ 98 w 146"/>
              <a:gd name="T19" fmla="*/ 15 h 72"/>
              <a:gd name="T20" fmla="*/ 131 w 146"/>
              <a:gd name="T21" fmla="*/ 49 h 72"/>
              <a:gd name="T22" fmla="*/ 131 w 146"/>
              <a:gd name="T23" fmla="*/ 38 h 72"/>
              <a:gd name="T24" fmla="*/ 133 w 146"/>
              <a:gd name="T25" fmla="*/ 36 h 72"/>
              <a:gd name="T26" fmla="*/ 135 w 146"/>
              <a:gd name="T27" fmla="*/ 32 h 72"/>
              <a:gd name="T28" fmla="*/ 138 w 146"/>
              <a:gd name="T29" fmla="*/ 32 h 72"/>
              <a:gd name="T30" fmla="*/ 142 w 146"/>
              <a:gd name="T31" fmla="*/ 32 h 72"/>
              <a:gd name="T32" fmla="*/ 144 w 146"/>
              <a:gd name="T33" fmla="*/ 36 h 72"/>
              <a:gd name="T34" fmla="*/ 146 w 146"/>
              <a:gd name="T35" fmla="*/ 38 h 72"/>
              <a:gd name="T36" fmla="*/ 146 w 146"/>
              <a:gd name="T37" fmla="*/ 66 h 72"/>
              <a:gd name="T38" fmla="*/ 144 w 146"/>
              <a:gd name="T39" fmla="*/ 70 h 72"/>
              <a:gd name="T40" fmla="*/ 142 w 146"/>
              <a:gd name="T41" fmla="*/ 72 h 72"/>
              <a:gd name="T42" fmla="*/ 138 w 146"/>
              <a:gd name="T43" fmla="*/ 72 h 72"/>
              <a:gd name="T44" fmla="*/ 112 w 146"/>
              <a:gd name="T45" fmla="*/ 72 h 72"/>
              <a:gd name="T46" fmla="*/ 108 w 146"/>
              <a:gd name="T47" fmla="*/ 72 h 72"/>
              <a:gd name="T48" fmla="*/ 106 w 146"/>
              <a:gd name="T49" fmla="*/ 70 h 72"/>
              <a:gd name="T50" fmla="*/ 104 w 146"/>
              <a:gd name="T51" fmla="*/ 66 h 72"/>
              <a:gd name="T52" fmla="*/ 106 w 146"/>
              <a:gd name="T53" fmla="*/ 63 h 72"/>
              <a:gd name="T54" fmla="*/ 108 w 146"/>
              <a:gd name="T55" fmla="*/ 61 h 72"/>
              <a:gd name="T56" fmla="*/ 112 w 146"/>
              <a:gd name="T57" fmla="*/ 59 h 72"/>
              <a:gd name="T58" fmla="*/ 121 w 146"/>
              <a:gd name="T59" fmla="*/ 59 h 72"/>
              <a:gd name="T60" fmla="*/ 93 w 146"/>
              <a:gd name="T61" fmla="*/ 30 h 72"/>
              <a:gd name="T62" fmla="*/ 89 w 146"/>
              <a:gd name="T63" fmla="*/ 27 h 72"/>
              <a:gd name="T64" fmla="*/ 89 w 146"/>
              <a:gd name="T65" fmla="*/ 25 h 72"/>
              <a:gd name="T66" fmla="*/ 79 w 146"/>
              <a:gd name="T67" fmla="*/ 17 h 72"/>
              <a:gd name="T68" fmla="*/ 47 w 146"/>
              <a:gd name="T69" fmla="*/ 47 h 72"/>
              <a:gd name="T70" fmla="*/ 45 w 146"/>
              <a:gd name="T71" fmla="*/ 49 h 72"/>
              <a:gd name="T72" fmla="*/ 43 w 146"/>
              <a:gd name="T73" fmla="*/ 49 h 72"/>
              <a:gd name="T74" fmla="*/ 40 w 146"/>
              <a:gd name="T75" fmla="*/ 49 h 72"/>
              <a:gd name="T76" fmla="*/ 38 w 146"/>
              <a:gd name="T77" fmla="*/ 47 h 72"/>
              <a:gd name="T78" fmla="*/ 2 w 146"/>
              <a:gd name="T79" fmla="*/ 11 h 72"/>
              <a:gd name="T80" fmla="*/ 0 w 146"/>
              <a:gd name="T81" fmla="*/ 9 h 72"/>
              <a:gd name="T82" fmla="*/ 0 w 146"/>
              <a:gd name="T83" fmla="*/ 8 h 72"/>
              <a:gd name="T84" fmla="*/ 0 w 146"/>
              <a:gd name="T85" fmla="*/ 4 h 72"/>
              <a:gd name="T86" fmla="*/ 3 w 146"/>
              <a:gd name="T87" fmla="*/ 0 h 72"/>
              <a:gd name="T88" fmla="*/ 7 w 146"/>
              <a:gd name="T8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72">
                <a:moveTo>
                  <a:pt x="7" y="0"/>
                </a:moveTo>
                <a:lnTo>
                  <a:pt x="9" y="0"/>
                </a:lnTo>
                <a:lnTo>
                  <a:pt x="11" y="2"/>
                </a:lnTo>
                <a:lnTo>
                  <a:pt x="43" y="34"/>
                </a:lnTo>
                <a:lnTo>
                  <a:pt x="74" y="2"/>
                </a:lnTo>
                <a:lnTo>
                  <a:pt x="78" y="0"/>
                </a:lnTo>
                <a:lnTo>
                  <a:pt x="79" y="0"/>
                </a:lnTo>
                <a:lnTo>
                  <a:pt x="81" y="0"/>
                </a:lnTo>
                <a:lnTo>
                  <a:pt x="83" y="2"/>
                </a:lnTo>
                <a:lnTo>
                  <a:pt x="98" y="15"/>
                </a:lnTo>
                <a:lnTo>
                  <a:pt x="131" y="49"/>
                </a:lnTo>
                <a:lnTo>
                  <a:pt x="131" y="38"/>
                </a:lnTo>
                <a:lnTo>
                  <a:pt x="133" y="36"/>
                </a:lnTo>
                <a:lnTo>
                  <a:pt x="135" y="32"/>
                </a:lnTo>
                <a:lnTo>
                  <a:pt x="138" y="32"/>
                </a:lnTo>
                <a:lnTo>
                  <a:pt x="142" y="32"/>
                </a:lnTo>
                <a:lnTo>
                  <a:pt x="144" y="36"/>
                </a:lnTo>
                <a:lnTo>
                  <a:pt x="146" y="38"/>
                </a:lnTo>
                <a:lnTo>
                  <a:pt x="146" y="66"/>
                </a:lnTo>
                <a:lnTo>
                  <a:pt x="144" y="70"/>
                </a:lnTo>
                <a:lnTo>
                  <a:pt x="142" y="72"/>
                </a:lnTo>
                <a:lnTo>
                  <a:pt x="138" y="72"/>
                </a:lnTo>
                <a:lnTo>
                  <a:pt x="112" y="72"/>
                </a:lnTo>
                <a:lnTo>
                  <a:pt x="108" y="72"/>
                </a:lnTo>
                <a:lnTo>
                  <a:pt x="106" y="70"/>
                </a:lnTo>
                <a:lnTo>
                  <a:pt x="104" y="66"/>
                </a:lnTo>
                <a:lnTo>
                  <a:pt x="106" y="63"/>
                </a:lnTo>
                <a:lnTo>
                  <a:pt x="108" y="61"/>
                </a:lnTo>
                <a:lnTo>
                  <a:pt x="112" y="59"/>
                </a:lnTo>
                <a:lnTo>
                  <a:pt x="121" y="59"/>
                </a:lnTo>
                <a:lnTo>
                  <a:pt x="93" y="30"/>
                </a:lnTo>
                <a:lnTo>
                  <a:pt x="89" y="27"/>
                </a:lnTo>
                <a:lnTo>
                  <a:pt x="89" y="25"/>
                </a:lnTo>
                <a:lnTo>
                  <a:pt x="79" y="17"/>
                </a:lnTo>
                <a:lnTo>
                  <a:pt x="47" y="47"/>
                </a:lnTo>
                <a:lnTo>
                  <a:pt x="45" y="49"/>
                </a:lnTo>
                <a:lnTo>
                  <a:pt x="43" y="49"/>
                </a:lnTo>
                <a:lnTo>
                  <a:pt x="40" y="49"/>
                </a:lnTo>
                <a:lnTo>
                  <a:pt x="38" y="47"/>
                </a:lnTo>
                <a:lnTo>
                  <a:pt x="2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9" name="Freeform 831"/>
          <p:cNvSpPr>
            <a:spLocks/>
          </p:cNvSpPr>
          <p:nvPr/>
        </p:nvSpPr>
        <p:spPr bwMode="auto">
          <a:xfrm>
            <a:off x="9672030" y="3785964"/>
            <a:ext cx="158195" cy="81296"/>
          </a:xfrm>
          <a:custGeom>
            <a:avLst/>
            <a:gdLst>
              <a:gd name="T0" fmla="*/ 110 w 144"/>
              <a:gd name="T1" fmla="*/ 0 h 72"/>
              <a:gd name="T2" fmla="*/ 139 w 144"/>
              <a:gd name="T3" fmla="*/ 0 h 72"/>
              <a:gd name="T4" fmla="*/ 143 w 144"/>
              <a:gd name="T5" fmla="*/ 0 h 72"/>
              <a:gd name="T6" fmla="*/ 144 w 144"/>
              <a:gd name="T7" fmla="*/ 4 h 72"/>
              <a:gd name="T8" fmla="*/ 144 w 144"/>
              <a:gd name="T9" fmla="*/ 8 h 72"/>
              <a:gd name="T10" fmla="*/ 144 w 144"/>
              <a:gd name="T11" fmla="*/ 34 h 72"/>
              <a:gd name="T12" fmla="*/ 144 w 144"/>
              <a:gd name="T13" fmla="*/ 38 h 72"/>
              <a:gd name="T14" fmla="*/ 143 w 144"/>
              <a:gd name="T15" fmla="*/ 40 h 72"/>
              <a:gd name="T16" fmla="*/ 139 w 144"/>
              <a:gd name="T17" fmla="*/ 42 h 72"/>
              <a:gd name="T18" fmla="*/ 135 w 144"/>
              <a:gd name="T19" fmla="*/ 40 h 72"/>
              <a:gd name="T20" fmla="*/ 133 w 144"/>
              <a:gd name="T21" fmla="*/ 38 h 72"/>
              <a:gd name="T22" fmla="*/ 131 w 144"/>
              <a:gd name="T23" fmla="*/ 34 h 72"/>
              <a:gd name="T24" fmla="*/ 131 w 144"/>
              <a:gd name="T25" fmla="*/ 23 h 72"/>
              <a:gd name="T26" fmla="*/ 97 w 144"/>
              <a:gd name="T27" fmla="*/ 57 h 72"/>
              <a:gd name="T28" fmla="*/ 84 w 144"/>
              <a:gd name="T29" fmla="*/ 70 h 72"/>
              <a:gd name="T30" fmla="*/ 82 w 144"/>
              <a:gd name="T31" fmla="*/ 72 h 72"/>
              <a:gd name="T32" fmla="*/ 80 w 144"/>
              <a:gd name="T33" fmla="*/ 72 h 72"/>
              <a:gd name="T34" fmla="*/ 76 w 144"/>
              <a:gd name="T35" fmla="*/ 72 h 72"/>
              <a:gd name="T36" fmla="*/ 74 w 144"/>
              <a:gd name="T37" fmla="*/ 70 h 72"/>
              <a:gd name="T38" fmla="*/ 42 w 144"/>
              <a:gd name="T39" fmla="*/ 40 h 72"/>
              <a:gd name="T40" fmla="*/ 11 w 144"/>
              <a:gd name="T41" fmla="*/ 70 h 72"/>
              <a:gd name="T42" fmla="*/ 10 w 144"/>
              <a:gd name="T43" fmla="*/ 72 h 72"/>
              <a:gd name="T44" fmla="*/ 6 w 144"/>
              <a:gd name="T45" fmla="*/ 72 h 72"/>
              <a:gd name="T46" fmla="*/ 2 w 144"/>
              <a:gd name="T47" fmla="*/ 72 h 72"/>
              <a:gd name="T48" fmla="*/ 0 w 144"/>
              <a:gd name="T49" fmla="*/ 70 h 72"/>
              <a:gd name="T50" fmla="*/ 0 w 144"/>
              <a:gd name="T51" fmla="*/ 66 h 72"/>
              <a:gd name="T52" fmla="*/ 0 w 144"/>
              <a:gd name="T53" fmla="*/ 63 h 72"/>
              <a:gd name="T54" fmla="*/ 2 w 144"/>
              <a:gd name="T55" fmla="*/ 61 h 72"/>
              <a:gd name="T56" fmla="*/ 38 w 144"/>
              <a:gd name="T57" fmla="*/ 25 h 72"/>
              <a:gd name="T58" fmla="*/ 40 w 144"/>
              <a:gd name="T59" fmla="*/ 23 h 72"/>
              <a:gd name="T60" fmla="*/ 42 w 144"/>
              <a:gd name="T61" fmla="*/ 23 h 72"/>
              <a:gd name="T62" fmla="*/ 46 w 144"/>
              <a:gd name="T63" fmla="*/ 23 h 72"/>
              <a:gd name="T64" fmla="*/ 48 w 144"/>
              <a:gd name="T65" fmla="*/ 25 h 72"/>
              <a:gd name="T66" fmla="*/ 80 w 144"/>
              <a:gd name="T67" fmla="*/ 57 h 72"/>
              <a:gd name="T68" fmla="*/ 87 w 144"/>
              <a:gd name="T69" fmla="*/ 47 h 72"/>
              <a:gd name="T70" fmla="*/ 89 w 144"/>
              <a:gd name="T71" fmla="*/ 47 h 72"/>
              <a:gd name="T72" fmla="*/ 93 w 144"/>
              <a:gd name="T73" fmla="*/ 44 h 72"/>
              <a:gd name="T74" fmla="*/ 122 w 144"/>
              <a:gd name="T75" fmla="*/ 13 h 72"/>
              <a:gd name="T76" fmla="*/ 110 w 144"/>
              <a:gd name="T77" fmla="*/ 13 h 72"/>
              <a:gd name="T78" fmla="*/ 108 w 144"/>
              <a:gd name="T79" fmla="*/ 13 h 72"/>
              <a:gd name="T80" fmla="*/ 105 w 144"/>
              <a:gd name="T81" fmla="*/ 9 h 72"/>
              <a:gd name="T82" fmla="*/ 105 w 144"/>
              <a:gd name="T83" fmla="*/ 8 h 72"/>
              <a:gd name="T84" fmla="*/ 105 w 144"/>
              <a:gd name="T85" fmla="*/ 4 h 72"/>
              <a:gd name="T86" fmla="*/ 108 w 144"/>
              <a:gd name="T87" fmla="*/ 0 h 72"/>
              <a:gd name="T88" fmla="*/ 110 w 144"/>
              <a:gd name="T8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72">
                <a:moveTo>
                  <a:pt x="110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4"/>
                </a:lnTo>
                <a:lnTo>
                  <a:pt x="144" y="8"/>
                </a:lnTo>
                <a:lnTo>
                  <a:pt x="144" y="34"/>
                </a:lnTo>
                <a:lnTo>
                  <a:pt x="144" y="38"/>
                </a:lnTo>
                <a:lnTo>
                  <a:pt x="143" y="40"/>
                </a:lnTo>
                <a:lnTo>
                  <a:pt x="139" y="42"/>
                </a:lnTo>
                <a:lnTo>
                  <a:pt x="135" y="40"/>
                </a:lnTo>
                <a:lnTo>
                  <a:pt x="133" y="38"/>
                </a:lnTo>
                <a:lnTo>
                  <a:pt x="131" y="34"/>
                </a:lnTo>
                <a:lnTo>
                  <a:pt x="131" y="23"/>
                </a:lnTo>
                <a:lnTo>
                  <a:pt x="97" y="57"/>
                </a:lnTo>
                <a:lnTo>
                  <a:pt x="84" y="70"/>
                </a:lnTo>
                <a:lnTo>
                  <a:pt x="82" y="72"/>
                </a:lnTo>
                <a:lnTo>
                  <a:pt x="80" y="72"/>
                </a:lnTo>
                <a:lnTo>
                  <a:pt x="76" y="72"/>
                </a:lnTo>
                <a:lnTo>
                  <a:pt x="74" y="70"/>
                </a:lnTo>
                <a:lnTo>
                  <a:pt x="42" y="40"/>
                </a:lnTo>
                <a:lnTo>
                  <a:pt x="11" y="70"/>
                </a:lnTo>
                <a:lnTo>
                  <a:pt x="10" y="72"/>
                </a:lnTo>
                <a:lnTo>
                  <a:pt x="6" y="72"/>
                </a:lnTo>
                <a:lnTo>
                  <a:pt x="2" y="72"/>
                </a:lnTo>
                <a:lnTo>
                  <a:pt x="0" y="70"/>
                </a:lnTo>
                <a:lnTo>
                  <a:pt x="0" y="66"/>
                </a:lnTo>
                <a:lnTo>
                  <a:pt x="0" y="63"/>
                </a:lnTo>
                <a:lnTo>
                  <a:pt x="2" y="61"/>
                </a:lnTo>
                <a:lnTo>
                  <a:pt x="38" y="25"/>
                </a:lnTo>
                <a:lnTo>
                  <a:pt x="40" y="23"/>
                </a:lnTo>
                <a:lnTo>
                  <a:pt x="42" y="23"/>
                </a:lnTo>
                <a:lnTo>
                  <a:pt x="46" y="23"/>
                </a:lnTo>
                <a:lnTo>
                  <a:pt x="48" y="25"/>
                </a:lnTo>
                <a:lnTo>
                  <a:pt x="80" y="57"/>
                </a:lnTo>
                <a:lnTo>
                  <a:pt x="87" y="47"/>
                </a:lnTo>
                <a:lnTo>
                  <a:pt x="89" y="47"/>
                </a:lnTo>
                <a:lnTo>
                  <a:pt x="93" y="44"/>
                </a:lnTo>
                <a:lnTo>
                  <a:pt x="122" y="13"/>
                </a:lnTo>
                <a:lnTo>
                  <a:pt x="110" y="13"/>
                </a:lnTo>
                <a:lnTo>
                  <a:pt x="108" y="13"/>
                </a:lnTo>
                <a:lnTo>
                  <a:pt x="105" y="9"/>
                </a:lnTo>
                <a:lnTo>
                  <a:pt x="105" y="8"/>
                </a:lnTo>
                <a:lnTo>
                  <a:pt x="105" y="4"/>
                </a:lnTo>
                <a:lnTo>
                  <a:pt x="108" y="0"/>
                </a:lnTo>
                <a:lnTo>
                  <a:pt x="11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0" name="Freeform 832"/>
          <p:cNvSpPr>
            <a:spLocks noEditPoints="1"/>
          </p:cNvSpPr>
          <p:nvPr/>
        </p:nvSpPr>
        <p:spPr bwMode="auto">
          <a:xfrm>
            <a:off x="9390794" y="3763993"/>
            <a:ext cx="160393" cy="125239"/>
          </a:xfrm>
          <a:custGeom>
            <a:avLst/>
            <a:gdLst>
              <a:gd name="T0" fmla="*/ 142 w 146"/>
              <a:gd name="T1" fmla="*/ 36 h 114"/>
              <a:gd name="T2" fmla="*/ 146 w 146"/>
              <a:gd name="T3" fmla="*/ 42 h 114"/>
              <a:gd name="T4" fmla="*/ 140 w 146"/>
              <a:gd name="T5" fmla="*/ 78 h 114"/>
              <a:gd name="T6" fmla="*/ 106 w 146"/>
              <a:gd name="T7" fmla="*/ 99 h 114"/>
              <a:gd name="T8" fmla="*/ 53 w 146"/>
              <a:gd name="T9" fmla="*/ 103 h 114"/>
              <a:gd name="T10" fmla="*/ 55 w 146"/>
              <a:gd name="T11" fmla="*/ 106 h 114"/>
              <a:gd name="T12" fmla="*/ 51 w 146"/>
              <a:gd name="T13" fmla="*/ 114 h 114"/>
              <a:gd name="T14" fmla="*/ 45 w 146"/>
              <a:gd name="T15" fmla="*/ 114 h 114"/>
              <a:gd name="T16" fmla="*/ 28 w 146"/>
              <a:gd name="T17" fmla="*/ 97 h 114"/>
              <a:gd name="T18" fmla="*/ 26 w 146"/>
              <a:gd name="T19" fmla="*/ 91 h 114"/>
              <a:gd name="T20" fmla="*/ 28 w 146"/>
              <a:gd name="T21" fmla="*/ 87 h 114"/>
              <a:gd name="T22" fmla="*/ 45 w 146"/>
              <a:gd name="T23" fmla="*/ 68 h 114"/>
              <a:gd name="T24" fmla="*/ 51 w 146"/>
              <a:gd name="T25" fmla="*/ 70 h 114"/>
              <a:gd name="T26" fmla="*/ 55 w 146"/>
              <a:gd name="T27" fmla="*/ 76 h 114"/>
              <a:gd name="T28" fmla="*/ 53 w 146"/>
              <a:gd name="T29" fmla="*/ 80 h 114"/>
              <a:gd name="T30" fmla="*/ 106 w 146"/>
              <a:gd name="T31" fmla="*/ 86 h 114"/>
              <a:gd name="T32" fmla="*/ 121 w 146"/>
              <a:gd name="T33" fmla="*/ 80 h 114"/>
              <a:gd name="T34" fmla="*/ 131 w 146"/>
              <a:gd name="T35" fmla="*/ 67 h 114"/>
              <a:gd name="T36" fmla="*/ 133 w 146"/>
              <a:gd name="T37" fmla="*/ 42 h 114"/>
              <a:gd name="T38" fmla="*/ 136 w 146"/>
              <a:gd name="T39" fmla="*/ 36 h 114"/>
              <a:gd name="T40" fmla="*/ 98 w 146"/>
              <a:gd name="T41" fmla="*/ 0 h 114"/>
              <a:gd name="T42" fmla="*/ 104 w 146"/>
              <a:gd name="T43" fmla="*/ 2 h 114"/>
              <a:gd name="T44" fmla="*/ 121 w 146"/>
              <a:gd name="T45" fmla="*/ 21 h 114"/>
              <a:gd name="T46" fmla="*/ 121 w 146"/>
              <a:gd name="T47" fmla="*/ 27 h 114"/>
              <a:gd name="T48" fmla="*/ 104 w 146"/>
              <a:gd name="T49" fmla="*/ 44 h 114"/>
              <a:gd name="T50" fmla="*/ 98 w 146"/>
              <a:gd name="T51" fmla="*/ 46 h 114"/>
              <a:gd name="T52" fmla="*/ 93 w 146"/>
              <a:gd name="T53" fmla="*/ 42 h 114"/>
              <a:gd name="T54" fmla="*/ 93 w 146"/>
              <a:gd name="T55" fmla="*/ 36 h 114"/>
              <a:gd name="T56" fmla="*/ 98 w 146"/>
              <a:gd name="T57" fmla="*/ 30 h 114"/>
              <a:gd name="T58" fmla="*/ 32 w 146"/>
              <a:gd name="T59" fmla="*/ 30 h 114"/>
              <a:gd name="T60" fmla="*/ 19 w 146"/>
              <a:gd name="T61" fmla="*/ 42 h 114"/>
              <a:gd name="T62" fmla="*/ 15 w 146"/>
              <a:gd name="T63" fmla="*/ 57 h 114"/>
              <a:gd name="T64" fmla="*/ 13 w 146"/>
              <a:gd name="T65" fmla="*/ 76 h 114"/>
              <a:gd name="T66" fmla="*/ 7 w 146"/>
              <a:gd name="T67" fmla="*/ 80 h 114"/>
              <a:gd name="T68" fmla="*/ 2 w 146"/>
              <a:gd name="T69" fmla="*/ 76 h 114"/>
              <a:gd name="T70" fmla="*/ 0 w 146"/>
              <a:gd name="T71" fmla="*/ 57 h 114"/>
              <a:gd name="T72" fmla="*/ 21 w 146"/>
              <a:gd name="T73" fmla="*/ 21 h 114"/>
              <a:gd name="T74" fmla="*/ 98 w 146"/>
              <a:gd name="T75" fmla="*/ 17 h 114"/>
              <a:gd name="T76" fmla="*/ 93 w 146"/>
              <a:gd name="T77" fmla="*/ 10 h 114"/>
              <a:gd name="T78" fmla="*/ 93 w 146"/>
              <a:gd name="T79" fmla="*/ 4 h 114"/>
              <a:gd name="T80" fmla="*/ 98 w 146"/>
              <a:gd name="T8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6" h="114">
                <a:moveTo>
                  <a:pt x="140" y="34"/>
                </a:moveTo>
                <a:lnTo>
                  <a:pt x="142" y="36"/>
                </a:lnTo>
                <a:lnTo>
                  <a:pt x="146" y="38"/>
                </a:lnTo>
                <a:lnTo>
                  <a:pt x="146" y="42"/>
                </a:lnTo>
                <a:lnTo>
                  <a:pt x="146" y="57"/>
                </a:lnTo>
                <a:lnTo>
                  <a:pt x="140" y="78"/>
                </a:lnTo>
                <a:lnTo>
                  <a:pt x="125" y="93"/>
                </a:lnTo>
                <a:lnTo>
                  <a:pt x="106" y="99"/>
                </a:lnTo>
                <a:lnTo>
                  <a:pt x="49" y="99"/>
                </a:lnTo>
                <a:lnTo>
                  <a:pt x="53" y="103"/>
                </a:lnTo>
                <a:lnTo>
                  <a:pt x="55" y="105"/>
                </a:lnTo>
                <a:lnTo>
                  <a:pt x="55" y="106"/>
                </a:lnTo>
                <a:lnTo>
                  <a:pt x="55" y="110"/>
                </a:lnTo>
                <a:lnTo>
                  <a:pt x="51" y="114"/>
                </a:lnTo>
                <a:lnTo>
                  <a:pt x="49" y="114"/>
                </a:lnTo>
                <a:lnTo>
                  <a:pt x="45" y="114"/>
                </a:lnTo>
                <a:lnTo>
                  <a:pt x="43" y="112"/>
                </a:lnTo>
                <a:lnTo>
                  <a:pt x="28" y="97"/>
                </a:lnTo>
                <a:lnTo>
                  <a:pt x="26" y="95"/>
                </a:lnTo>
                <a:lnTo>
                  <a:pt x="26" y="91"/>
                </a:lnTo>
                <a:lnTo>
                  <a:pt x="26" y="89"/>
                </a:lnTo>
                <a:lnTo>
                  <a:pt x="28" y="87"/>
                </a:lnTo>
                <a:lnTo>
                  <a:pt x="43" y="70"/>
                </a:lnTo>
                <a:lnTo>
                  <a:pt x="45" y="68"/>
                </a:lnTo>
                <a:lnTo>
                  <a:pt x="49" y="68"/>
                </a:lnTo>
                <a:lnTo>
                  <a:pt x="51" y="70"/>
                </a:lnTo>
                <a:lnTo>
                  <a:pt x="55" y="72"/>
                </a:lnTo>
                <a:lnTo>
                  <a:pt x="55" y="76"/>
                </a:lnTo>
                <a:lnTo>
                  <a:pt x="55" y="78"/>
                </a:lnTo>
                <a:lnTo>
                  <a:pt x="53" y="80"/>
                </a:lnTo>
                <a:lnTo>
                  <a:pt x="49" y="86"/>
                </a:lnTo>
                <a:lnTo>
                  <a:pt x="106" y="86"/>
                </a:lnTo>
                <a:lnTo>
                  <a:pt x="114" y="84"/>
                </a:lnTo>
                <a:lnTo>
                  <a:pt x="121" y="80"/>
                </a:lnTo>
                <a:lnTo>
                  <a:pt x="127" y="74"/>
                </a:lnTo>
                <a:lnTo>
                  <a:pt x="131" y="67"/>
                </a:lnTo>
                <a:lnTo>
                  <a:pt x="133" y="57"/>
                </a:lnTo>
                <a:lnTo>
                  <a:pt x="133" y="42"/>
                </a:lnTo>
                <a:lnTo>
                  <a:pt x="133" y="38"/>
                </a:lnTo>
                <a:lnTo>
                  <a:pt x="136" y="36"/>
                </a:lnTo>
                <a:lnTo>
                  <a:pt x="140" y="34"/>
                </a:lnTo>
                <a:close/>
                <a:moveTo>
                  <a:pt x="98" y="0"/>
                </a:moveTo>
                <a:lnTo>
                  <a:pt x="100" y="0"/>
                </a:lnTo>
                <a:lnTo>
                  <a:pt x="104" y="2"/>
                </a:lnTo>
                <a:lnTo>
                  <a:pt x="119" y="19"/>
                </a:lnTo>
                <a:lnTo>
                  <a:pt x="121" y="21"/>
                </a:lnTo>
                <a:lnTo>
                  <a:pt x="121" y="23"/>
                </a:lnTo>
                <a:lnTo>
                  <a:pt x="121" y="27"/>
                </a:lnTo>
                <a:lnTo>
                  <a:pt x="119" y="29"/>
                </a:lnTo>
                <a:lnTo>
                  <a:pt x="104" y="44"/>
                </a:lnTo>
                <a:lnTo>
                  <a:pt x="100" y="46"/>
                </a:lnTo>
                <a:lnTo>
                  <a:pt x="98" y="46"/>
                </a:lnTo>
                <a:lnTo>
                  <a:pt x="95" y="46"/>
                </a:lnTo>
                <a:lnTo>
                  <a:pt x="93" y="42"/>
                </a:lnTo>
                <a:lnTo>
                  <a:pt x="91" y="40"/>
                </a:lnTo>
                <a:lnTo>
                  <a:pt x="93" y="36"/>
                </a:lnTo>
                <a:lnTo>
                  <a:pt x="93" y="34"/>
                </a:lnTo>
                <a:lnTo>
                  <a:pt x="98" y="30"/>
                </a:lnTo>
                <a:lnTo>
                  <a:pt x="41" y="30"/>
                </a:lnTo>
                <a:lnTo>
                  <a:pt x="32" y="30"/>
                </a:lnTo>
                <a:lnTo>
                  <a:pt x="26" y="36"/>
                </a:lnTo>
                <a:lnTo>
                  <a:pt x="19" y="42"/>
                </a:lnTo>
                <a:lnTo>
                  <a:pt x="15" y="49"/>
                </a:lnTo>
                <a:lnTo>
                  <a:pt x="15" y="57"/>
                </a:lnTo>
                <a:lnTo>
                  <a:pt x="15" y="74"/>
                </a:lnTo>
                <a:lnTo>
                  <a:pt x="13" y="76"/>
                </a:lnTo>
                <a:lnTo>
                  <a:pt x="11" y="80"/>
                </a:lnTo>
                <a:lnTo>
                  <a:pt x="7" y="80"/>
                </a:lnTo>
                <a:lnTo>
                  <a:pt x="3" y="80"/>
                </a:lnTo>
                <a:lnTo>
                  <a:pt x="2" y="76"/>
                </a:lnTo>
                <a:lnTo>
                  <a:pt x="0" y="74"/>
                </a:lnTo>
                <a:lnTo>
                  <a:pt x="0" y="57"/>
                </a:lnTo>
                <a:lnTo>
                  <a:pt x="5" y="36"/>
                </a:lnTo>
                <a:lnTo>
                  <a:pt x="21" y="21"/>
                </a:lnTo>
                <a:lnTo>
                  <a:pt x="41" y="17"/>
                </a:lnTo>
                <a:lnTo>
                  <a:pt x="98" y="17"/>
                </a:lnTo>
                <a:lnTo>
                  <a:pt x="93" y="12"/>
                </a:lnTo>
                <a:lnTo>
                  <a:pt x="93" y="10"/>
                </a:lnTo>
                <a:lnTo>
                  <a:pt x="91" y="8"/>
                </a:lnTo>
                <a:lnTo>
                  <a:pt x="93" y="4"/>
                </a:lnTo>
                <a:lnTo>
                  <a:pt x="95" y="2"/>
                </a:lnTo>
                <a:lnTo>
                  <a:pt x="9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1" name="Freeform 833"/>
          <p:cNvSpPr>
            <a:spLocks noEditPoints="1"/>
          </p:cNvSpPr>
          <p:nvPr/>
        </p:nvSpPr>
        <p:spPr bwMode="auto">
          <a:xfrm>
            <a:off x="9111756" y="3746416"/>
            <a:ext cx="160393" cy="160393"/>
          </a:xfrm>
          <a:custGeom>
            <a:avLst/>
            <a:gdLst>
              <a:gd name="T0" fmla="*/ 29 w 146"/>
              <a:gd name="T1" fmla="*/ 97 h 144"/>
              <a:gd name="T2" fmla="*/ 120 w 146"/>
              <a:gd name="T3" fmla="*/ 27 h 144"/>
              <a:gd name="T4" fmla="*/ 74 w 146"/>
              <a:gd name="T5" fmla="*/ 0 h 144"/>
              <a:gd name="T6" fmla="*/ 80 w 146"/>
              <a:gd name="T7" fmla="*/ 4 h 144"/>
              <a:gd name="T8" fmla="*/ 80 w 146"/>
              <a:gd name="T9" fmla="*/ 13 h 144"/>
              <a:gd name="T10" fmla="*/ 143 w 146"/>
              <a:gd name="T11" fmla="*/ 13 h 144"/>
              <a:gd name="T12" fmla="*/ 146 w 146"/>
              <a:gd name="T13" fmla="*/ 21 h 144"/>
              <a:gd name="T14" fmla="*/ 143 w 146"/>
              <a:gd name="T15" fmla="*/ 27 h 144"/>
              <a:gd name="T16" fmla="*/ 133 w 146"/>
              <a:gd name="T17" fmla="*/ 27 h 144"/>
              <a:gd name="T18" fmla="*/ 131 w 146"/>
              <a:gd name="T19" fmla="*/ 108 h 144"/>
              <a:gd name="T20" fmla="*/ 125 w 146"/>
              <a:gd name="T21" fmla="*/ 112 h 144"/>
              <a:gd name="T22" fmla="*/ 112 w 146"/>
              <a:gd name="T23" fmla="*/ 133 h 144"/>
              <a:gd name="T24" fmla="*/ 114 w 146"/>
              <a:gd name="T25" fmla="*/ 139 h 144"/>
              <a:gd name="T26" fmla="*/ 110 w 146"/>
              <a:gd name="T27" fmla="*/ 144 h 144"/>
              <a:gd name="T28" fmla="*/ 105 w 146"/>
              <a:gd name="T29" fmla="*/ 144 h 144"/>
              <a:gd name="T30" fmla="*/ 80 w 146"/>
              <a:gd name="T31" fmla="*/ 121 h 144"/>
              <a:gd name="T32" fmla="*/ 80 w 146"/>
              <a:gd name="T33" fmla="*/ 142 h 144"/>
              <a:gd name="T34" fmla="*/ 74 w 146"/>
              <a:gd name="T35" fmla="*/ 144 h 144"/>
              <a:gd name="T36" fmla="*/ 67 w 146"/>
              <a:gd name="T37" fmla="*/ 142 h 144"/>
              <a:gd name="T38" fmla="*/ 67 w 146"/>
              <a:gd name="T39" fmla="*/ 121 h 144"/>
              <a:gd name="T40" fmla="*/ 42 w 146"/>
              <a:gd name="T41" fmla="*/ 144 h 144"/>
              <a:gd name="T42" fmla="*/ 36 w 146"/>
              <a:gd name="T43" fmla="*/ 144 h 144"/>
              <a:gd name="T44" fmla="*/ 32 w 146"/>
              <a:gd name="T45" fmla="*/ 139 h 144"/>
              <a:gd name="T46" fmla="*/ 34 w 146"/>
              <a:gd name="T47" fmla="*/ 133 h 144"/>
              <a:gd name="T48" fmla="*/ 21 w 146"/>
              <a:gd name="T49" fmla="*/ 112 h 144"/>
              <a:gd name="T50" fmla="*/ 15 w 146"/>
              <a:gd name="T51" fmla="*/ 108 h 144"/>
              <a:gd name="T52" fmla="*/ 13 w 146"/>
              <a:gd name="T53" fmla="*/ 27 h 144"/>
              <a:gd name="T54" fmla="*/ 4 w 146"/>
              <a:gd name="T55" fmla="*/ 27 h 144"/>
              <a:gd name="T56" fmla="*/ 0 w 146"/>
              <a:gd name="T57" fmla="*/ 21 h 144"/>
              <a:gd name="T58" fmla="*/ 4 w 146"/>
              <a:gd name="T59" fmla="*/ 13 h 144"/>
              <a:gd name="T60" fmla="*/ 67 w 146"/>
              <a:gd name="T61" fmla="*/ 13 h 144"/>
              <a:gd name="T62" fmla="*/ 67 w 146"/>
              <a:gd name="T63" fmla="*/ 4 h 144"/>
              <a:gd name="T64" fmla="*/ 74 w 146"/>
              <a:gd name="T6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" h="144">
                <a:moveTo>
                  <a:pt x="29" y="27"/>
                </a:moveTo>
                <a:lnTo>
                  <a:pt x="29" y="97"/>
                </a:lnTo>
                <a:lnTo>
                  <a:pt x="120" y="97"/>
                </a:lnTo>
                <a:lnTo>
                  <a:pt x="120" y="27"/>
                </a:lnTo>
                <a:lnTo>
                  <a:pt x="29" y="27"/>
                </a:lnTo>
                <a:close/>
                <a:moveTo>
                  <a:pt x="74" y="0"/>
                </a:moveTo>
                <a:lnTo>
                  <a:pt x="76" y="0"/>
                </a:lnTo>
                <a:lnTo>
                  <a:pt x="80" y="4"/>
                </a:lnTo>
                <a:lnTo>
                  <a:pt x="80" y="6"/>
                </a:lnTo>
                <a:lnTo>
                  <a:pt x="80" y="13"/>
                </a:lnTo>
                <a:lnTo>
                  <a:pt x="139" y="13"/>
                </a:lnTo>
                <a:lnTo>
                  <a:pt x="143" y="13"/>
                </a:lnTo>
                <a:lnTo>
                  <a:pt x="144" y="17"/>
                </a:lnTo>
                <a:lnTo>
                  <a:pt x="146" y="21"/>
                </a:lnTo>
                <a:lnTo>
                  <a:pt x="144" y="23"/>
                </a:lnTo>
                <a:lnTo>
                  <a:pt x="143" y="27"/>
                </a:lnTo>
                <a:lnTo>
                  <a:pt x="139" y="27"/>
                </a:lnTo>
                <a:lnTo>
                  <a:pt x="133" y="27"/>
                </a:lnTo>
                <a:lnTo>
                  <a:pt x="133" y="104"/>
                </a:lnTo>
                <a:lnTo>
                  <a:pt x="131" y="108"/>
                </a:lnTo>
                <a:lnTo>
                  <a:pt x="129" y="110"/>
                </a:lnTo>
                <a:lnTo>
                  <a:pt x="125" y="112"/>
                </a:lnTo>
                <a:lnTo>
                  <a:pt x="89" y="112"/>
                </a:lnTo>
                <a:lnTo>
                  <a:pt x="112" y="133"/>
                </a:lnTo>
                <a:lnTo>
                  <a:pt x="114" y="135"/>
                </a:lnTo>
                <a:lnTo>
                  <a:pt x="114" y="139"/>
                </a:lnTo>
                <a:lnTo>
                  <a:pt x="114" y="142"/>
                </a:lnTo>
                <a:lnTo>
                  <a:pt x="110" y="144"/>
                </a:lnTo>
                <a:lnTo>
                  <a:pt x="108" y="144"/>
                </a:lnTo>
                <a:lnTo>
                  <a:pt x="105" y="144"/>
                </a:lnTo>
                <a:lnTo>
                  <a:pt x="103" y="142"/>
                </a:lnTo>
                <a:lnTo>
                  <a:pt x="80" y="121"/>
                </a:lnTo>
                <a:lnTo>
                  <a:pt x="80" y="139"/>
                </a:lnTo>
                <a:lnTo>
                  <a:pt x="80" y="142"/>
                </a:lnTo>
                <a:lnTo>
                  <a:pt x="76" y="144"/>
                </a:lnTo>
                <a:lnTo>
                  <a:pt x="74" y="144"/>
                </a:lnTo>
                <a:lnTo>
                  <a:pt x="70" y="144"/>
                </a:lnTo>
                <a:lnTo>
                  <a:pt x="67" y="142"/>
                </a:lnTo>
                <a:lnTo>
                  <a:pt x="67" y="139"/>
                </a:lnTo>
                <a:lnTo>
                  <a:pt x="67" y="121"/>
                </a:lnTo>
                <a:lnTo>
                  <a:pt x="44" y="142"/>
                </a:lnTo>
                <a:lnTo>
                  <a:pt x="42" y="144"/>
                </a:lnTo>
                <a:lnTo>
                  <a:pt x="40" y="144"/>
                </a:lnTo>
                <a:lnTo>
                  <a:pt x="36" y="144"/>
                </a:lnTo>
                <a:lnTo>
                  <a:pt x="32" y="142"/>
                </a:lnTo>
                <a:lnTo>
                  <a:pt x="32" y="139"/>
                </a:lnTo>
                <a:lnTo>
                  <a:pt x="32" y="135"/>
                </a:lnTo>
                <a:lnTo>
                  <a:pt x="34" y="133"/>
                </a:lnTo>
                <a:lnTo>
                  <a:pt x="57" y="112"/>
                </a:lnTo>
                <a:lnTo>
                  <a:pt x="21" y="112"/>
                </a:lnTo>
                <a:lnTo>
                  <a:pt x="17" y="110"/>
                </a:lnTo>
                <a:lnTo>
                  <a:pt x="15" y="108"/>
                </a:lnTo>
                <a:lnTo>
                  <a:pt x="13" y="104"/>
                </a:lnTo>
                <a:lnTo>
                  <a:pt x="13" y="27"/>
                </a:lnTo>
                <a:lnTo>
                  <a:pt x="8" y="27"/>
                </a:lnTo>
                <a:lnTo>
                  <a:pt x="4" y="27"/>
                </a:lnTo>
                <a:lnTo>
                  <a:pt x="2" y="23"/>
                </a:lnTo>
                <a:lnTo>
                  <a:pt x="0" y="21"/>
                </a:lnTo>
                <a:lnTo>
                  <a:pt x="2" y="17"/>
                </a:lnTo>
                <a:lnTo>
                  <a:pt x="4" y="13"/>
                </a:lnTo>
                <a:lnTo>
                  <a:pt x="8" y="13"/>
                </a:lnTo>
                <a:lnTo>
                  <a:pt x="67" y="13"/>
                </a:lnTo>
                <a:lnTo>
                  <a:pt x="67" y="6"/>
                </a:lnTo>
                <a:lnTo>
                  <a:pt x="67" y="4"/>
                </a:lnTo>
                <a:lnTo>
                  <a:pt x="70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2" name="Freeform 839"/>
          <p:cNvSpPr>
            <a:spLocks noEditPoints="1"/>
          </p:cNvSpPr>
          <p:nvPr/>
        </p:nvSpPr>
        <p:spPr bwMode="auto">
          <a:xfrm>
            <a:off x="10792579" y="3473969"/>
            <a:ext cx="158195" cy="147210"/>
          </a:xfrm>
          <a:custGeom>
            <a:avLst/>
            <a:gdLst>
              <a:gd name="T0" fmla="*/ 69 w 145"/>
              <a:gd name="T1" fmla="*/ 51 h 133"/>
              <a:gd name="T2" fmla="*/ 65 w 145"/>
              <a:gd name="T3" fmla="*/ 57 h 133"/>
              <a:gd name="T4" fmla="*/ 48 w 145"/>
              <a:gd name="T5" fmla="*/ 76 h 133"/>
              <a:gd name="T6" fmla="*/ 42 w 145"/>
              <a:gd name="T7" fmla="*/ 78 h 133"/>
              <a:gd name="T8" fmla="*/ 42 w 145"/>
              <a:gd name="T9" fmla="*/ 86 h 133"/>
              <a:gd name="T10" fmla="*/ 48 w 145"/>
              <a:gd name="T11" fmla="*/ 89 h 133"/>
              <a:gd name="T12" fmla="*/ 65 w 145"/>
              <a:gd name="T13" fmla="*/ 107 h 133"/>
              <a:gd name="T14" fmla="*/ 69 w 145"/>
              <a:gd name="T15" fmla="*/ 114 h 133"/>
              <a:gd name="T16" fmla="*/ 76 w 145"/>
              <a:gd name="T17" fmla="*/ 114 h 133"/>
              <a:gd name="T18" fmla="*/ 80 w 145"/>
              <a:gd name="T19" fmla="*/ 107 h 133"/>
              <a:gd name="T20" fmla="*/ 97 w 145"/>
              <a:gd name="T21" fmla="*/ 89 h 133"/>
              <a:gd name="T22" fmla="*/ 103 w 145"/>
              <a:gd name="T23" fmla="*/ 86 h 133"/>
              <a:gd name="T24" fmla="*/ 103 w 145"/>
              <a:gd name="T25" fmla="*/ 78 h 133"/>
              <a:gd name="T26" fmla="*/ 97 w 145"/>
              <a:gd name="T27" fmla="*/ 76 h 133"/>
              <a:gd name="T28" fmla="*/ 80 w 145"/>
              <a:gd name="T29" fmla="*/ 57 h 133"/>
              <a:gd name="T30" fmla="*/ 76 w 145"/>
              <a:gd name="T31" fmla="*/ 51 h 133"/>
              <a:gd name="T32" fmla="*/ 72 w 145"/>
              <a:gd name="T33" fmla="*/ 13 h 133"/>
              <a:gd name="T34" fmla="*/ 61 w 145"/>
              <a:gd name="T35" fmla="*/ 17 h 133"/>
              <a:gd name="T36" fmla="*/ 53 w 145"/>
              <a:gd name="T37" fmla="*/ 29 h 133"/>
              <a:gd name="T38" fmla="*/ 93 w 145"/>
              <a:gd name="T39" fmla="*/ 34 h 133"/>
              <a:gd name="T40" fmla="*/ 89 w 145"/>
              <a:gd name="T41" fmla="*/ 23 h 133"/>
              <a:gd name="T42" fmla="*/ 78 w 145"/>
              <a:gd name="T43" fmla="*/ 15 h 133"/>
              <a:gd name="T44" fmla="*/ 72 w 145"/>
              <a:gd name="T45" fmla="*/ 0 h 133"/>
              <a:gd name="T46" fmla="*/ 103 w 145"/>
              <a:gd name="T47" fmla="*/ 17 h 133"/>
              <a:gd name="T48" fmla="*/ 139 w 145"/>
              <a:gd name="T49" fmla="*/ 34 h 133"/>
              <a:gd name="T50" fmla="*/ 145 w 145"/>
              <a:gd name="T51" fmla="*/ 38 h 133"/>
              <a:gd name="T52" fmla="*/ 145 w 145"/>
              <a:gd name="T53" fmla="*/ 125 h 133"/>
              <a:gd name="T54" fmla="*/ 143 w 145"/>
              <a:gd name="T55" fmla="*/ 131 h 133"/>
              <a:gd name="T56" fmla="*/ 6 w 145"/>
              <a:gd name="T57" fmla="*/ 133 h 133"/>
              <a:gd name="T58" fmla="*/ 0 w 145"/>
              <a:gd name="T59" fmla="*/ 129 h 133"/>
              <a:gd name="T60" fmla="*/ 0 w 145"/>
              <a:gd name="T61" fmla="*/ 42 h 133"/>
              <a:gd name="T62" fmla="*/ 4 w 145"/>
              <a:gd name="T63" fmla="*/ 36 h 133"/>
              <a:gd name="T64" fmla="*/ 38 w 145"/>
              <a:gd name="T65" fmla="*/ 34 h 133"/>
              <a:gd name="T66" fmla="*/ 55 w 145"/>
              <a:gd name="T67" fmla="*/ 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133">
                <a:moveTo>
                  <a:pt x="72" y="50"/>
                </a:moveTo>
                <a:lnTo>
                  <a:pt x="69" y="51"/>
                </a:lnTo>
                <a:lnTo>
                  <a:pt x="67" y="53"/>
                </a:lnTo>
                <a:lnTo>
                  <a:pt x="65" y="57"/>
                </a:lnTo>
                <a:lnTo>
                  <a:pt x="65" y="76"/>
                </a:lnTo>
                <a:lnTo>
                  <a:pt x="48" y="76"/>
                </a:lnTo>
                <a:lnTo>
                  <a:pt x="44" y="76"/>
                </a:lnTo>
                <a:lnTo>
                  <a:pt x="42" y="78"/>
                </a:lnTo>
                <a:lnTo>
                  <a:pt x="40" y="82"/>
                </a:lnTo>
                <a:lnTo>
                  <a:pt x="42" y="86"/>
                </a:lnTo>
                <a:lnTo>
                  <a:pt x="44" y="88"/>
                </a:lnTo>
                <a:lnTo>
                  <a:pt x="48" y="89"/>
                </a:lnTo>
                <a:lnTo>
                  <a:pt x="65" y="89"/>
                </a:lnTo>
                <a:lnTo>
                  <a:pt x="65" y="107"/>
                </a:lnTo>
                <a:lnTo>
                  <a:pt x="67" y="110"/>
                </a:lnTo>
                <a:lnTo>
                  <a:pt x="69" y="114"/>
                </a:lnTo>
                <a:lnTo>
                  <a:pt x="72" y="114"/>
                </a:lnTo>
                <a:lnTo>
                  <a:pt x="76" y="114"/>
                </a:lnTo>
                <a:lnTo>
                  <a:pt x="78" y="110"/>
                </a:lnTo>
                <a:lnTo>
                  <a:pt x="80" y="107"/>
                </a:lnTo>
                <a:lnTo>
                  <a:pt x="80" y="89"/>
                </a:lnTo>
                <a:lnTo>
                  <a:pt x="97" y="89"/>
                </a:lnTo>
                <a:lnTo>
                  <a:pt x="101" y="88"/>
                </a:lnTo>
                <a:lnTo>
                  <a:pt x="103" y="86"/>
                </a:lnTo>
                <a:lnTo>
                  <a:pt x="105" y="82"/>
                </a:lnTo>
                <a:lnTo>
                  <a:pt x="103" y="78"/>
                </a:lnTo>
                <a:lnTo>
                  <a:pt x="101" y="76"/>
                </a:lnTo>
                <a:lnTo>
                  <a:pt x="97" y="76"/>
                </a:lnTo>
                <a:lnTo>
                  <a:pt x="80" y="76"/>
                </a:lnTo>
                <a:lnTo>
                  <a:pt x="80" y="57"/>
                </a:lnTo>
                <a:lnTo>
                  <a:pt x="78" y="53"/>
                </a:lnTo>
                <a:lnTo>
                  <a:pt x="76" y="51"/>
                </a:lnTo>
                <a:lnTo>
                  <a:pt x="72" y="50"/>
                </a:lnTo>
                <a:close/>
                <a:moveTo>
                  <a:pt x="72" y="13"/>
                </a:moveTo>
                <a:lnTo>
                  <a:pt x="67" y="15"/>
                </a:lnTo>
                <a:lnTo>
                  <a:pt x="61" y="17"/>
                </a:lnTo>
                <a:lnTo>
                  <a:pt x="55" y="23"/>
                </a:lnTo>
                <a:lnTo>
                  <a:pt x="53" y="29"/>
                </a:lnTo>
                <a:lnTo>
                  <a:pt x="51" y="34"/>
                </a:lnTo>
                <a:lnTo>
                  <a:pt x="93" y="34"/>
                </a:lnTo>
                <a:lnTo>
                  <a:pt x="91" y="29"/>
                </a:lnTo>
                <a:lnTo>
                  <a:pt x="89" y="23"/>
                </a:lnTo>
                <a:lnTo>
                  <a:pt x="84" y="17"/>
                </a:lnTo>
                <a:lnTo>
                  <a:pt x="78" y="15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89" y="6"/>
                </a:lnTo>
                <a:lnTo>
                  <a:pt x="103" y="17"/>
                </a:lnTo>
                <a:lnTo>
                  <a:pt x="107" y="34"/>
                </a:lnTo>
                <a:lnTo>
                  <a:pt x="139" y="34"/>
                </a:lnTo>
                <a:lnTo>
                  <a:pt x="143" y="36"/>
                </a:lnTo>
                <a:lnTo>
                  <a:pt x="145" y="38"/>
                </a:lnTo>
                <a:lnTo>
                  <a:pt x="145" y="42"/>
                </a:lnTo>
                <a:lnTo>
                  <a:pt x="145" y="125"/>
                </a:lnTo>
                <a:lnTo>
                  <a:pt x="145" y="129"/>
                </a:lnTo>
                <a:lnTo>
                  <a:pt x="143" y="131"/>
                </a:lnTo>
                <a:lnTo>
                  <a:pt x="139" y="133"/>
                </a:lnTo>
                <a:lnTo>
                  <a:pt x="6" y="133"/>
                </a:lnTo>
                <a:lnTo>
                  <a:pt x="4" y="131"/>
                </a:lnTo>
                <a:lnTo>
                  <a:pt x="0" y="129"/>
                </a:lnTo>
                <a:lnTo>
                  <a:pt x="0" y="125"/>
                </a:lnTo>
                <a:lnTo>
                  <a:pt x="0" y="42"/>
                </a:lnTo>
                <a:lnTo>
                  <a:pt x="0" y="38"/>
                </a:lnTo>
                <a:lnTo>
                  <a:pt x="4" y="36"/>
                </a:lnTo>
                <a:lnTo>
                  <a:pt x="6" y="34"/>
                </a:lnTo>
                <a:lnTo>
                  <a:pt x="38" y="34"/>
                </a:lnTo>
                <a:lnTo>
                  <a:pt x="44" y="17"/>
                </a:lnTo>
                <a:lnTo>
                  <a:pt x="55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3" name="Freeform 840"/>
          <p:cNvSpPr>
            <a:spLocks noEditPoints="1"/>
          </p:cNvSpPr>
          <p:nvPr/>
        </p:nvSpPr>
        <p:spPr bwMode="auto">
          <a:xfrm>
            <a:off x="10511343" y="3467378"/>
            <a:ext cx="160393" cy="158195"/>
          </a:xfrm>
          <a:custGeom>
            <a:avLst/>
            <a:gdLst>
              <a:gd name="T0" fmla="*/ 15 w 146"/>
              <a:gd name="T1" fmla="*/ 130 h 145"/>
              <a:gd name="T2" fmla="*/ 19 w 146"/>
              <a:gd name="T3" fmla="*/ 120 h 145"/>
              <a:gd name="T4" fmla="*/ 28 w 146"/>
              <a:gd name="T5" fmla="*/ 113 h 145"/>
              <a:gd name="T6" fmla="*/ 34 w 146"/>
              <a:gd name="T7" fmla="*/ 111 h 145"/>
              <a:gd name="T8" fmla="*/ 36 w 146"/>
              <a:gd name="T9" fmla="*/ 109 h 145"/>
              <a:gd name="T10" fmla="*/ 42 w 146"/>
              <a:gd name="T11" fmla="*/ 109 h 145"/>
              <a:gd name="T12" fmla="*/ 51 w 146"/>
              <a:gd name="T13" fmla="*/ 105 h 145"/>
              <a:gd name="T14" fmla="*/ 59 w 146"/>
              <a:gd name="T15" fmla="*/ 101 h 145"/>
              <a:gd name="T16" fmla="*/ 61 w 146"/>
              <a:gd name="T17" fmla="*/ 99 h 145"/>
              <a:gd name="T18" fmla="*/ 61 w 146"/>
              <a:gd name="T19" fmla="*/ 88 h 145"/>
              <a:gd name="T20" fmla="*/ 57 w 146"/>
              <a:gd name="T21" fmla="*/ 84 h 145"/>
              <a:gd name="T22" fmla="*/ 55 w 146"/>
              <a:gd name="T23" fmla="*/ 75 h 145"/>
              <a:gd name="T24" fmla="*/ 51 w 146"/>
              <a:gd name="T25" fmla="*/ 73 h 145"/>
              <a:gd name="T26" fmla="*/ 51 w 146"/>
              <a:gd name="T27" fmla="*/ 69 h 145"/>
              <a:gd name="T28" fmla="*/ 49 w 146"/>
              <a:gd name="T29" fmla="*/ 63 h 145"/>
              <a:gd name="T30" fmla="*/ 51 w 146"/>
              <a:gd name="T31" fmla="*/ 59 h 145"/>
              <a:gd name="T32" fmla="*/ 51 w 146"/>
              <a:gd name="T33" fmla="*/ 54 h 145"/>
              <a:gd name="T34" fmla="*/ 51 w 146"/>
              <a:gd name="T35" fmla="*/ 46 h 145"/>
              <a:gd name="T36" fmla="*/ 55 w 146"/>
              <a:gd name="T37" fmla="*/ 35 h 145"/>
              <a:gd name="T38" fmla="*/ 66 w 146"/>
              <a:gd name="T39" fmla="*/ 29 h 145"/>
              <a:gd name="T40" fmla="*/ 81 w 146"/>
              <a:gd name="T41" fmla="*/ 27 h 145"/>
              <a:gd name="T42" fmla="*/ 91 w 146"/>
              <a:gd name="T43" fmla="*/ 33 h 145"/>
              <a:gd name="T44" fmla="*/ 95 w 146"/>
              <a:gd name="T45" fmla="*/ 42 h 145"/>
              <a:gd name="T46" fmla="*/ 97 w 146"/>
              <a:gd name="T47" fmla="*/ 50 h 145"/>
              <a:gd name="T48" fmla="*/ 95 w 146"/>
              <a:gd name="T49" fmla="*/ 57 h 145"/>
              <a:gd name="T50" fmla="*/ 97 w 146"/>
              <a:gd name="T51" fmla="*/ 61 h 145"/>
              <a:gd name="T52" fmla="*/ 97 w 146"/>
              <a:gd name="T53" fmla="*/ 67 h 145"/>
              <a:gd name="T54" fmla="*/ 97 w 146"/>
              <a:gd name="T55" fmla="*/ 71 h 145"/>
              <a:gd name="T56" fmla="*/ 95 w 146"/>
              <a:gd name="T57" fmla="*/ 75 h 145"/>
              <a:gd name="T58" fmla="*/ 91 w 146"/>
              <a:gd name="T59" fmla="*/ 80 h 145"/>
              <a:gd name="T60" fmla="*/ 89 w 146"/>
              <a:gd name="T61" fmla="*/ 86 h 145"/>
              <a:gd name="T62" fmla="*/ 87 w 146"/>
              <a:gd name="T63" fmla="*/ 88 h 145"/>
              <a:gd name="T64" fmla="*/ 87 w 146"/>
              <a:gd name="T65" fmla="*/ 99 h 145"/>
              <a:gd name="T66" fmla="*/ 91 w 146"/>
              <a:gd name="T67" fmla="*/ 101 h 145"/>
              <a:gd name="T68" fmla="*/ 102 w 146"/>
              <a:gd name="T69" fmla="*/ 107 h 145"/>
              <a:gd name="T70" fmla="*/ 108 w 146"/>
              <a:gd name="T71" fmla="*/ 109 h 145"/>
              <a:gd name="T72" fmla="*/ 112 w 146"/>
              <a:gd name="T73" fmla="*/ 111 h 145"/>
              <a:gd name="T74" fmla="*/ 116 w 146"/>
              <a:gd name="T75" fmla="*/ 111 h 145"/>
              <a:gd name="T76" fmla="*/ 125 w 146"/>
              <a:gd name="T77" fmla="*/ 116 h 145"/>
              <a:gd name="T78" fmla="*/ 131 w 146"/>
              <a:gd name="T79" fmla="*/ 124 h 145"/>
              <a:gd name="T80" fmla="*/ 133 w 146"/>
              <a:gd name="T81" fmla="*/ 14 h 145"/>
              <a:gd name="T82" fmla="*/ 7 w 146"/>
              <a:gd name="T83" fmla="*/ 0 h 145"/>
              <a:gd name="T84" fmla="*/ 142 w 146"/>
              <a:gd name="T85" fmla="*/ 0 h 145"/>
              <a:gd name="T86" fmla="*/ 146 w 146"/>
              <a:gd name="T87" fmla="*/ 6 h 145"/>
              <a:gd name="T88" fmla="*/ 146 w 146"/>
              <a:gd name="T89" fmla="*/ 141 h 145"/>
              <a:gd name="T90" fmla="*/ 140 w 146"/>
              <a:gd name="T91" fmla="*/ 145 h 145"/>
              <a:gd name="T92" fmla="*/ 4 w 146"/>
              <a:gd name="T93" fmla="*/ 145 h 145"/>
              <a:gd name="T94" fmla="*/ 0 w 146"/>
              <a:gd name="T95" fmla="*/ 139 h 145"/>
              <a:gd name="T96" fmla="*/ 2 w 146"/>
              <a:gd name="T97" fmla="*/ 2 h 145"/>
              <a:gd name="T98" fmla="*/ 7 w 146"/>
              <a:gd name="T9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45">
                <a:moveTo>
                  <a:pt x="15" y="14"/>
                </a:moveTo>
                <a:lnTo>
                  <a:pt x="15" y="130"/>
                </a:lnTo>
                <a:lnTo>
                  <a:pt x="17" y="124"/>
                </a:lnTo>
                <a:lnTo>
                  <a:pt x="19" y="120"/>
                </a:lnTo>
                <a:lnTo>
                  <a:pt x="23" y="116"/>
                </a:lnTo>
                <a:lnTo>
                  <a:pt x="28" y="113"/>
                </a:lnTo>
                <a:lnTo>
                  <a:pt x="30" y="111"/>
                </a:lnTo>
                <a:lnTo>
                  <a:pt x="34" y="111"/>
                </a:lnTo>
                <a:lnTo>
                  <a:pt x="34" y="111"/>
                </a:lnTo>
                <a:lnTo>
                  <a:pt x="36" y="109"/>
                </a:lnTo>
                <a:lnTo>
                  <a:pt x="38" y="109"/>
                </a:lnTo>
                <a:lnTo>
                  <a:pt x="42" y="109"/>
                </a:lnTo>
                <a:lnTo>
                  <a:pt x="45" y="107"/>
                </a:lnTo>
                <a:lnTo>
                  <a:pt x="51" y="105"/>
                </a:lnTo>
                <a:lnTo>
                  <a:pt x="55" y="103"/>
                </a:lnTo>
                <a:lnTo>
                  <a:pt x="59" y="101"/>
                </a:lnTo>
                <a:lnTo>
                  <a:pt x="61" y="101"/>
                </a:lnTo>
                <a:lnTo>
                  <a:pt x="61" y="99"/>
                </a:lnTo>
                <a:lnTo>
                  <a:pt x="61" y="88"/>
                </a:lnTo>
                <a:lnTo>
                  <a:pt x="61" y="88"/>
                </a:lnTo>
                <a:lnTo>
                  <a:pt x="59" y="86"/>
                </a:lnTo>
                <a:lnTo>
                  <a:pt x="57" y="84"/>
                </a:lnTo>
                <a:lnTo>
                  <a:pt x="55" y="80"/>
                </a:lnTo>
                <a:lnTo>
                  <a:pt x="55" y="75"/>
                </a:lnTo>
                <a:lnTo>
                  <a:pt x="53" y="75"/>
                </a:lnTo>
                <a:lnTo>
                  <a:pt x="51" y="73"/>
                </a:lnTo>
                <a:lnTo>
                  <a:pt x="51" y="71"/>
                </a:lnTo>
                <a:lnTo>
                  <a:pt x="51" y="69"/>
                </a:lnTo>
                <a:lnTo>
                  <a:pt x="51" y="67"/>
                </a:lnTo>
                <a:lnTo>
                  <a:pt x="49" y="63"/>
                </a:lnTo>
                <a:lnTo>
                  <a:pt x="49" y="61"/>
                </a:lnTo>
                <a:lnTo>
                  <a:pt x="51" y="59"/>
                </a:lnTo>
                <a:lnTo>
                  <a:pt x="53" y="57"/>
                </a:lnTo>
                <a:lnTo>
                  <a:pt x="51" y="54"/>
                </a:lnTo>
                <a:lnTo>
                  <a:pt x="51" y="50"/>
                </a:lnTo>
                <a:lnTo>
                  <a:pt x="51" y="46"/>
                </a:lnTo>
                <a:lnTo>
                  <a:pt x="53" y="40"/>
                </a:lnTo>
                <a:lnTo>
                  <a:pt x="55" y="35"/>
                </a:lnTo>
                <a:lnTo>
                  <a:pt x="61" y="31"/>
                </a:lnTo>
                <a:lnTo>
                  <a:pt x="66" y="29"/>
                </a:lnTo>
                <a:lnTo>
                  <a:pt x="74" y="27"/>
                </a:lnTo>
                <a:lnTo>
                  <a:pt x="81" y="27"/>
                </a:lnTo>
                <a:lnTo>
                  <a:pt x="85" y="31"/>
                </a:lnTo>
                <a:lnTo>
                  <a:pt x="91" y="33"/>
                </a:lnTo>
                <a:lnTo>
                  <a:pt x="93" y="37"/>
                </a:lnTo>
                <a:lnTo>
                  <a:pt x="95" y="42"/>
                </a:lnTo>
                <a:lnTo>
                  <a:pt x="97" y="46"/>
                </a:lnTo>
                <a:lnTo>
                  <a:pt x="97" y="50"/>
                </a:lnTo>
                <a:lnTo>
                  <a:pt x="95" y="54"/>
                </a:lnTo>
                <a:lnTo>
                  <a:pt x="95" y="57"/>
                </a:lnTo>
                <a:lnTo>
                  <a:pt x="97" y="59"/>
                </a:lnTo>
                <a:lnTo>
                  <a:pt x="97" y="61"/>
                </a:lnTo>
                <a:lnTo>
                  <a:pt x="97" y="63"/>
                </a:lnTo>
                <a:lnTo>
                  <a:pt x="97" y="67"/>
                </a:lnTo>
                <a:lnTo>
                  <a:pt x="97" y="69"/>
                </a:lnTo>
                <a:lnTo>
                  <a:pt x="97" y="71"/>
                </a:lnTo>
                <a:lnTo>
                  <a:pt x="97" y="73"/>
                </a:lnTo>
                <a:lnTo>
                  <a:pt x="95" y="75"/>
                </a:lnTo>
                <a:lnTo>
                  <a:pt x="93" y="75"/>
                </a:lnTo>
                <a:lnTo>
                  <a:pt x="91" y="80"/>
                </a:lnTo>
                <a:lnTo>
                  <a:pt x="91" y="84"/>
                </a:lnTo>
                <a:lnTo>
                  <a:pt x="89" y="86"/>
                </a:lnTo>
                <a:lnTo>
                  <a:pt x="87" y="88"/>
                </a:lnTo>
                <a:lnTo>
                  <a:pt x="87" y="88"/>
                </a:lnTo>
                <a:lnTo>
                  <a:pt x="87" y="99"/>
                </a:lnTo>
                <a:lnTo>
                  <a:pt x="87" y="99"/>
                </a:lnTo>
                <a:lnTo>
                  <a:pt x="89" y="101"/>
                </a:lnTo>
                <a:lnTo>
                  <a:pt x="91" y="101"/>
                </a:lnTo>
                <a:lnTo>
                  <a:pt x="95" y="103"/>
                </a:lnTo>
                <a:lnTo>
                  <a:pt x="102" y="107"/>
                </a:lnTo>
                <a:lnTo>
                  <a:pt x="106" y="109"/>
                </a:lnTo>
                <a:lnTo>
                  <a:pt x="108" y="109"/>
                </a:lnTo>
                <a:lnTo>
                  <a:pt x="110" y="109"/>
                </a:lnTo>
                <a:lnTo>
                  <a:pt x="112" y="111"/>
                </a:lnTo>
                <a:lnTo>
                  <a:pt x="114" y="111"/>
                </a:lnTo>
                <a:lnTo>
                  <a:pt x="116" y="111"/>
                </a:lnTo>
                <a:lnTo>
                  <a:pt x="119" y="113"/>
                </a:lnTo>
                <a:lnTo>
                  <a:pt x="125" y="116"/>
                </a:lnTo>
                <a:lnTo>
                  <a:pt x="129" y="120"/>
                </a:lnTo>
                <a:lnTo>
                  <a:pt x="131" y="124"/>
                </a:lnTo>
                <a:lnTo>
                  <a:pt x="133" y="130"/>
                </a:lnTo>
                <a:lnTo>
                  <a:pt x="133" y="14"/>
                </a:lnTo>
                <a:lnTo>
                  <a:pt x="15" y="14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2"/>
                </a:lnTo>
                <a:lnTo>
                  <a:pt x="146" y="6"/>
                </a:lnTo>
                <a:lnTo>
                  <a:pt x="146" y="139"/>
                </a:lnTo>
                <a:lnTo>
                  <a:pt x="146" y="141"/>
                </a:lnTo>
                <a:lnTo>
                  <a:pt x="142" y="145"/>
                </a:lnTo>
                <a:lnTo>
                  <a:pt x="140" y="145"/>
                </a:lnTo>
                <a:lnTo>
                  <a:pt x="7" y="145"/>
                </a:lnTo>
                <a:lnTo>
                  <a:pt x="4" y="145"/>
                </a:lnTo>
                <a:lnTo>
                  <a:pt x="2" y="141"/>
                </a:lnTo>
                <a:lnTo>
                  <a:pt x="0" y="139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4" name="Freeform 841"/>
          <p:cNvSpPr>
            <a:spLocks noEditPoints="1"/>
          </p:cNvSpPr>
          <p:nvPr/>
        </p:nvSpPr>
        <p:spPr bwMode="auto">
          <a:xfrm>
            <a:off x="10232305" y="3467378"/>
            <a:ext cx="160393" cy="158195"/>
          </a:xfrm>
          <a:custGeom>
            <a:avLst/>
            <a:gdLst>
              <a:gd name="T0" fmla="*/ 88 w 146"/>
              <a:gd name="T1" fmla="*/ 133 h 145"/>
              <a:gd name="T2" fmla="*/ 91 w 146"/>
              <a:gd name="T3" fmla="*/ 141 h 145"/>
              <a:gd name="T4" fmla="*/ 63 w 146"/>
              <a:gd name="T5" fmla="*/ 145 h 145"/>
              <a:gd name="T6" fmla="*/ 55 w 146"/>
              <a:gd name="T7" fmla="*/ 139 h 145"/>
              <a:gd name="T8" fmla="*/ 63 w 146"/>
              <a:gd name="T9" fmla="*/ 131 h 145"/>
              <a:gd name="T10" fmla="*/ 145 w 146"/>
              <a:gd name="T11" fmla="*/ 107 h 145"/>
              <a:gd name="T12" fmla="*/ 145 w 146"/>
              <a:gd name="T13" fmla="*/ 141 h 145"/>
              <a:gd name="T14" fmla="*/ 112 w 146"/>
              <a:gd name="T15" fmla="*/ 145 h 145"/>
              <a:gd name="T16" fmla="*/ 105 w 146"/>
              <a:gd name="T17" fmla="*/ 139 h 145"/>
              <a:gd name="T18" fmla="*/ 112 w 146"/>
              <a:gd name="T19" fmla="*/ 131 h 145"/>
              <a:gd name="T20" fmla="*/ 133 w 146"/>
              <a:gd name="T21" fmla="*/ 107 h 145"/>
              <a:gd name="T22" fmla="*/ 8 w 146"/>
              <a:gd name="T23" fmla="*/ 105 h 145"/>
              <a:gd name="T24" fmla="*/ 13 w 146"/>
              <a:gd name="T25" fmla="*/ 111 h 145"/>
              <a:gd name="T26" fmla="*/ 38 w 146"/>
              <a:gd name="T27" fmla="*/ 133 h 145"/>
              <a:gd name="T28" fmla="*/ 40 w 146"/>
              <a:gd name="T29" fmla="*/ 141 h 145"/>
              <a:gd name="T30" fmla="*/ 8 w 146"/>
              <a:gd name="T31" fmla="*/ 145 h 145"/>
              <a:gd name="T32" fmla="*/ 0 w 146"/>
              <a:gd name="T33" fmla="*/ 139 h 145"/>
              <a:gd name="T34" fmla="*/ 4 w 146"/>
              <a:gd name="T35" fmla="*/ 105 h 145"/>
              <a:gd name="T36" fmla="*/ 143 w 146"/>
              <a:gd name="T37" fmla="*/ 56 h 145"/>
              <a:gd name="T38" fmla="*/ 146 w 146"/>
              <a:gd name="T39" fmla="*/ 84 h 145"/>
              <a:gd name="T40" fmla="*/ 139 w 146"/>
              <a:gd name="T41" fmla="*/ 90 h 145"/>
              <a:gd name="T42" fmla="*/ 133 w 146"/>
              <a:gd name="T43" fmla="*/ 84 h 145"/>
              <a:gd name="T44" fmla="*/ 137 w 146"/>
              <a:gd name="T45" fmla="*/ 56 h 145"/>
              <a:gd name="T46" fmla="*/ 12 w 146"/>
              <a:gd name="T47" fmla="*/ 56 h 145"/>
              <a:gd name="T48" fmla="*/ 13 w 146"/>
              <a:gd name="T49" fmla="*/ 84 h 145"/>
              <a:gd name="T50" fmla="*/ 8 w 146"/>
              <a:gd name="T51" fmla="*/ 90 h 145"/>
              <a:gd name="T52" fmla="*/ 0 w 146"/>
              <a:gd name="T53" fmla="*/ 84 h 145"/>
              <a:gd name="T54" fmla="*/ 4 w 146"/>
              <a:gd name="T55" fmla="*/ 56 h 145"/>
              <a:gd name="T56" fmla="*/ 82 w 146"/>
              <a:gd name="T57" fmla="*/ 46 h 145"/>
              <a:gd name="T58" fmla="*/ 108 w 146"/>
              <a:gd name="T59" fmla="*/ 67 h 145"/>
              <a:gd name="T60" fmla="*/ 110 w 146"/>
              <a:gd name="T61" fmla="*/ 73 h 145"/>
              <a:gd name="T62" fmla="*/ 108 w 146"/>
              <a:gd name="T63" fmla="*/ 78 h 145"/>
              <a:gd name="T64" fmla="*/ 82 w 146"/>
              <a:gd name="T65" fmla="*/ 99 h 145"/>
              <a:gd name="T66" fmla="*/ 74 w 146"/>
              <a:gd name="T67" fmla="*/ 95 h 145"/>
              <a:gd name="T68" fmla="*/ 76 w 146"/>
              <a:gd name="T69" fmla="*/ 88 h 145"/>
              <a:gd name="T70" fmla="*/ 44 w 146"/>
              <a:gd name="T71" fmla="*/ 78 h 145"/>
              <a:gd name="T72" fmla="*/ 36 w 146"/>
              <a:gd name="T73" fmla="*/ 73 h 145"/>
              <a:gd name="T74" fmla="*/ 44 w 146"/>
              <a:gd name="T75" fmla="*/ 65 h 145"/>
              <a:gd name="T76" fmla="*/ 76 w 146"/>
              <a:gd name="T77" fmla="*/ 57 h 145"/>
              <a:gd name="T78" fmla="*/ 74 w 146"/>
              <a:gd name="T79" fmla="*/ 48 h 145"/>
              <a:gd name="T80" fmla="*/ 112 w 146"/>
              <a:gd name="T81" fmla="*/ 0 h 145"/>
              <a:gd name="T82" fmla="*/ 145 w 146"/>
              <a:gd name="T83" fmla="*/ 2 h 145"/>
              <a:gd name="T84" fmla="*/ 145 w 146"/>
              <a:gd name="T85" fmla="*/ 37 h 145"/>
              <a:gd name="T86" fmla="*/ 137 w 146"/>
              <a:gd name="T87" fmla="*/ 40 h 145"/>
              <a:gd name="T88" fmla="*/ 133 w 146"/>
              <a:gd name="T89" fmla="*/ 14 h 145"/>
              <a:gd name="T90" fmla="*/ 107 w 146"/>
              <a:gd name="T91" fmla="*/ 10 h 145"/>
              <a:gd name="T92" fmla="*/ 108 w 146"/>
              <a:gd name="T93" fmla="*/ 0 h 145"/>
              <a:gd name="T94" fmla="*/ 86 w 146"/>
              <a:gd name="T95" fmla="*/ 0 h 145"/>
              <a:gd name="T96" fmla="*/ 91 w 146"/>
              <a:gd name="T97" fmla="*/ 6 h 145"/>
              <a:gd name="T98" fmla="*/ 86 w 146"/>
              <a:gd name="T99" fmla="*/ 14 h 145"/>
              <a:gd name="T100" fmla="*/ 55 w 146"/>
              <a:gd name="T101" fmla="*/ 10 h 145"/>
              <a:gd name="T102" fmla="*/ 59 w 146"/>
              <a:gd name="T103" fmla="*/ 0 h 145"/>
              <a:gd name="T104" fmla="*/ 34 w 146"/>
              <a:gd name="T105" fmla="*/ 0 h 145"/>
              <a:gd name="T106" fmla="*/ 42 w 146"/>
              <a:gd name="T107" fmla="*/ 6 h 145"/>
              <a:gd name="T108" fmla="*/ 34 w 146"/>
              <a:gd name="T109" fmla="*/ 14 h 145"/>
              <a:gd name="T110" fmla="*/ 13 w 146"/>
              <a:gd name="T111" fmla="*/ 37 h 145"/>
              <a:gd name="T112" fmla="*/ 4 w 146"/>
              <a:gd name="T113" fmla="*/ 40 h 145"/>
              <a:gd name="T114" fmla="*/ 0 w 146"/>
              <a:gd name="T115" fmla="*/ 6 h 145"/>
              <a:gd name="T116" fmla="*/ 8 w 146"/>
              <a:gd name="T1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45">
                <a:moveTo>
                  <a:pt x="63" y="131"/>
                </a:moveTo>
                <a:lnTo>
                  <a:pt x="86" y="131"/>
                </a:lnTo>
                <a:lnTo>
                  <a:pt x="88" y="133"/>
                </a:lnTo>
                <a:lnTo>
                  <a:pt x="91" y="135"/>
                </a:lnTo>
                <a:lnTo>
                  <a:pt x="91" y="139"/>
                </a:lnTo>
                <a:lnTo>
                  <a:pt x="91" y="141"/>
                </a:lnTo>
                <a:lnTo>
                  <a:pt x="88" y="145"/>
                </a:lnTo>
                <a:lnTo>
                  <a:pt x="86" y="145"/>
                </a:lnTo>
                <a:lnTo>
                  <a:pt x="63" y="145"/>
                </a:lnTo>
                <a:lnTo>
                  <a:pt x="59" y="145"/>
                </a:lnTo>
                <a:lnTo>
                  <a:pt x="55" y="141"/>
                </a:lnTo>
                <a:lnTo>
                  <a:pt x="55" y="139"/>
                </a:lnTo>
                <a:lnTo>
                  <a:pt x="55" y="135"/>
                </a:lnTo>
                <a:lnTo>
                  <a:pt x="59" y="133"/>
                </a:lnTo>
                <a:lnTo>
                  <a:pt x="63" y="131"/>
                </a:lnTo>
                <a:close/>
                <a:moveTo>
                  <a:pt x="139" y="105"/>
                </a:moveTo>
                <a:lnTo>
                  <a:pt x="143" y="105"/>
                </a:lnTo>
                <a:lnTo>
                  <a:pt x="145" y="107"/>
                </a:lnTo>
                <a:lnTo>
                  <a:pt x="146" y="111"/>
                </a:lnTo>
                <a:lnTo>
                  <a:pt x="146" y="139"/>
                </a:lnTo>
                <a:lnTo>
                  <a:pt x="145" y="141"/>
                </a:lnTo>
                <a:lnTo>
                  <a:pt x="143" y="145"/>
                </a:lnTo>
                <a:lnTo>
                  <a:pt x="139" y="145"/>
                </a:lnTo>
                <a:lnTo>
                  <a:pt x="112" y="145"/>
                </a:lnTo>
                <a:lnTo>
                  <a:pt x="108" y="145"/>
                </a:lnTo>
                <a:lnTo>
                  <a:pt x="107" y="141"/>
                </a:lnTo>
                <a:lnTo>
                  <a:pt x="105" y="139"/>
                </a:lnTo>
                <a:lnTo>
                  <a:pt x="107" y="135"/>
                </a:lnTo>
                <a:lnTo>
                  <a:pt x="108" y="133"/>
                </a:lnTo>
                <a:lnTo>
                  <a:pt x="112" y="131"/>
                </a:lnTo>
                <a:lnTo>
                  <a:pt x="133" y="131"/>
                </a:lnTo>
                <a:lnTo>
                  <a:pt x="133" y="111"/>
                </a:lnTo>
                <a:lnTo>
                  <a:pt x="133" y="107"/>
                </a:lnTo>
                <a:lnTo>
                  <a:pt x="137" y="105"/>
                </a:lnTo>
                <a:lnTo>
                  <a:pt x="139" y="105"/>
                </a:lnTo>
                <a:close/>
                <a:moveTo>
                  <a:pt x="8" y="105"/>
                </a:moveTo>
                <a:lnTo>
                  <a:pt x="12" y="105"/>
                </a:lnTo>
                <a:lnTo>
                  <a:pt x="13" y="107"/>
                </a:lnTo>
                <a:lnTo>
                  <a:pt x="13" y="111"/>
                </a:lnTo>
                <a:lnTo>
                  <a:pt x="13" y="131"/>
                </a:lnTo>
                <a:lnTo>
                  <a:pt x="34" y="131"/>
                </a:lnTo>
                <a:lnTo>
                  <a:pt x="38" y="133"/>
                </a:lnTo>
                <a:lnTo>
                  <a:pt x="40" y="135"/>
                </a:lnTo>
                <a:lnTo>
                  <a:pt x="42" y="139"/>
                </a:lnTo>
                <a:lnTo>
                  <a:pt x="40" y="141"/>
                </a:lnTo>
                <a:lnTo>
                  <a:pt x="38" y="145"/>
                </a:lnTo>
                <a:lnTo>
                  <a:pt x="34" y="145"/>
                </a:lnTo>
                <a:lnTo>
                  <a:pt x="8" y="145"/>
                </a:lnTo>
                <a:lnTo>
                  <a:pt x="4" y="145"/>
                </a:lnTo>
                <a:lnTo>
                  <a:pt x="2" y="141"/>
                </a:lnTo>
                <a:lnTo>
                  <a:pt x="0" y="139"/>
                </a:lnTo>
                <a:lnTo>
                  <a:pt x="0" y="111"/>
                </a:lnTo>
                <a:lnTo>
                  <a:pt x="2" y="107"/>
                </a:lnTo>
                <a:lnTo>
                  <a:pt x="4" y="105"/>
                </a:lnTo>
                <a:lnTo>
                  <a:pt x="8" y="105"/>
                </a:lnTo>
                <a:close/>
                <a:moveTo>
                  <a:pt x="139" y="54"/>
                </a:moveTo>
                <a:lnTo>
                  <a:pt x="143" y="56"/>
                </a:lnTo>
                <a:lnTo>
                  <a:pt x="145" y="57"/>
                </a:lnTo>
                <a:lnTo>
                  <a:pt x="146" y="61"/>
                </a:lnTo>
                <a:lnTo>
                  <a:pt x="146" y="84"/>
                </a:lnTo>
                <a:lnTo>
                  <a:pt x="145" y="88"/>
                </a:lnTo>
                <a:lnTo>
                  <a:pt x="143" y="90"/>
                </a:lnTo>
                <a:lnTo>
                  <a:pt x="139" y="90"/>
                </a:lnTo>
                <a:lnTo>
                  <a:pt x="137" y="90"/>
                </a:lnTo>
                <a:lnTo>
                  <a:pt x="133" y="88"/>
                </a:lnTo>
                <a:lnTo>
                  <a:pt x="133" y="84"/>
                </a:lnTo>
                <a:lnTo>
                  <a:pt x="133" y="61"/>
                </a:lnTo>
                <a:lnTo>
                  <a:pt x="133" y="57"/>
                </a:lnTo>
                <a:lnTo>
                  <a:pt x="137" y="56"/>
                </a:lnTo>
                <a:lnTo>
                  <a:pt x="139" y="54"/>
                </a:lnTo>
                <a:close/>
                <a:moveTo>
                  <a:pt x="8" y="54"/>
                </a:moveTo>
                <a:lnTo>
                  <a:pt x="12" y="56"/>
                </a:lnTo>
                <a:lnTo>
                  <a:pt x="13" y="57"/>
                </a:lnTo>
                <a:lnTo>
                  <a:pt x="13" y="61"/>
                </a:lnTo>
                <a:lnTo>
                  <a:pt x="13" y="84"/>
                </a:lnTo>
                <a:lnTo>
                  <a:pt x="13" y="88"/>
                </a:lnTo>
                <a:lnTo>
                  <a:pt x="12" y="90"/>
                </a:lnTo>
                <a:lnTo>
                  <a:pt x="8" y="90"/>
                </a:lnTo>
                <a:lnTo>
                  <a:pt x="4" y="90"/>
                </a:lnTo>
                <a:lnTo>
                  <a:pt x="2" y="88"/>
                </a:lnTo>
                <a:lnTo>
                  <a:pt x="0" y="84"/>
                </a:lnTo>
                <a:lnTo>
                  <a:pt x="0" y="61"/>
                </a:lnTo>
                <a:lnTo>
                  <a:pt x="2" y="57"/>
                </a:lnTo>
                <a:lnTo>
                  <a:pt x="4" y="56"/>
                </a:lnTo>
                <a:lnTo>
                  <a:pt x="8" y="54"/>
                </a:lnTo>
                <a:close/>
                <a:moveTo>
                  <a:pt x="80" y="44"/>
                </a:moveTo>
                <a:lnTo>
                  <a:pt x="82" y="46"/>
                </a:lnTo>
                <a:lnTo>
                  <a:pt x="86" y="46"/>
                </a:lnTo>
                <a:lnTo>
                  <a:pt x="86" y="46"/>
                </a:lnTo>
                <a:lnTo>
                  <a:pt x="108" y="67"/>
                </a:lnTo>
                <a:lnTo>
                  <a:pt x="108" y="67"/>
                </a:lnTo>
                <a:lnTo>
                  <a:pt x="108" y="69"/>
                </a:lnTo>
                <a:lnTo>
                  <a:pt x="110" y="73"/>
                </a:lnTo>
                <a:lnTo>
                  <a:pt x="108" y="75"/>
                </a:lnTo>
                <a:lnTo>
                  <a:pt x="108" y="78"/>
                </a:lnTo>
                <a:lnTo>
                  <a:pt x="108" y="78"/>
                </a:lnTo>
                <a:lnTo>
                  <a:pt x="86" y="97"/>
                </a:lnTo>
                <a:lnTo>
                  <a:pt x="86" y="97"/>
                </a:lnTo>
                <a:lnTo>
                  <a:pt x="82" y="99"/>
                </a:lnTo>
                <a:lnTo>
                  <a:pt x="80" y="99"/>
                </a:lnTo>
                <a:lnTo>
                  <a:pt x="76" y="99"/>
                </a:lnTo>
                <a:lnTo>
                  <a:pt x="74" y="95"/>
                </a:lnTo>
                <a:lnTo>
                  <a:pt x="74" y="94"/>
                </a:lnTo>
                <a:lnTo>
                  <a:pt x="74" y="90"/>
                </a:lnTo>
                <a:lnTo>
                  <a:pt x="76" y="88"/>
                </a:lnTo>
                <a:lnTo>
                  <a:pt x="76" y="88"/>
                </a:lnTo>
                <a:lnTo>
                  <a:pt x="86" y="78"/>
                </a:lnTo>
                <a:lnTo>
                  <a:pt x="44" y="78"/>
                </a:lnTo>
                <a:lnTo>
                  <a:pt x="40" y="78"/>
                </a:lnTo>
                <a:lnTo>
                  <a:pt x="38" y="76"/>
                </a:lnTo>
                <a:lnTo>
                  <a:pt x="36" y="73"/>
                </a:lnTo>
                <a:lnTo>
                  <a:pt x="38" y="69"/>
                </a:lnTo>
                <a:lnTo>
                  <a:pt x="40" y="67"/>
                </a:lnTo>
                <a:lnTo>
                  <a:pt x="44" y="65"/>
                </a:lnTo>
                <a:lnTo>
                  <a:pt x="86" y="65"/>
                </a:lnTo>
                <a:lnTo>
                  <a:pt x="76" y="57"/>
                </a:lnTo>
                <a:lnTo>
                  <a:pt x="76" y="57"/>
                </a:lnTo>
                <a:lnTo>
                  <a:pt x="74" y="56"/>
                </a:lnTo>
                <a:lnTo>
                  <a:pt x="74" y="52"/>
                </a:lnTo>
                <a:lnTo>
                  <a:pt x="74" y="48"/>
                </a:lnTo>
                <a:lnTo>
                  <a:pt x="76" y="46"/>
                </a:lnTo>
                <a:lnTo>
                  <a:pt x="80" y="44"/>
                </a:lnTo>
                <a:close/>
                <a:moveTo>
                  <a:pt x="112" y="0"/>
                </a:moveTo>
                <a:lnTo>
                  <a:pt x="139" y="0"/>
                </a:lnTo>
                <a:lnTo>
                  <a:pt x="143" y="0"/>
                </a:lnTo>
                <a:lnTo>
                  <a:pt x="145" y="2"/>
                </a:lnTo>
                <a:lnTo>
                  <a:pt x="146" y="6"/>
                </a:lnTo>
                <a:lnTo>
                  <a:pt x="146" y="33"/>
                </a:lnTo>
                <a:lnTo>
                  <a:pt x="145" y="37"/>
                </a:lnTo>
                <a:lnTo>
                  <a:pt x="143" y="40"/>
                </a:lnTo>
                <a:lnTo>
                  <a:pt x="139" y="40"/>
                </a:lnTo>
                <a:lnTo>
                  <a:pt x="137" y="40"/>
                </a:lnTo>
                <a:lnTo>
                  <a:pt x="133" y="37"/>
                </a:lnTo>
                <a:lnTo>
                  <a:pt x="133" y="33"/>
                </a:lnTo>
                <a:lnTo>
                  <a:pt x="133" y="14"/>
                </a:lnTo>
                <a:lnTo>
                  <a:pt x="112" y="14"/>
                </a:lnTo>
                <a:lnTo>
                  <a:pt x="108" y="12"/>
                </a:lnTo>
                <a:lnTo>
                  <a:pt x="107" y="10"/>
                </a:lnTo>
                <a:lnTo>
                  <a:pt x="105" y="6"/>
                </a:lnTo>
                <a:lnTo>
                  <a:pt x="107" y="2"/>
                </a:lnTo>
                <a:lnTo>
                  <a:pt x="108" y="0"/>
                </a:lnTo>
                <a:lnTo>
                  <a:pt x="112" y="0"/>
                </a:lnTo>
                <a:close/>
                <a:moveTo>
                  <a:pt x="63" y="0"/>
                </a:moveTo>
                <a:lnTo>
                  <a:pt x="86" y="0"/>
                </a:lnTo>
                <a:lnTo>
                  <a:pt x="88" y="0"/>
                </a:lnTo>
                <a:lnTo>
                  <a:pt x="91" y="2"/>
                </a:lnTo>
                <a:lnTo>
                  <a:pt x="91" y="6"/>
                </a:lnTo>
                <a:lnTo>
                  <a:pt x="91" y="10"/>
                </a:lnTo>
                <a:lnTo>
                  <a:pt x="88" y="12"/>
                </a:lnTo>
                <a:lnTo>
                  <a:pt x="86" y="14"/>
                </a:lnTo>
                <a:lnTo>
                  <a:pt x="63" y="14"/>
                </a:lnTo>
                <a:lnTo>
                  <a:pt x="59" y="12"/>
                </a:lnTo>
                <a:lnTo>
                  <a:pt x="55" y="10"/>
                </a:lnTo>
                <a:lnTo>
                  <a:pt x="55" y="6"/>
                </a:lnTo>
                <a:lnTo>
                  <a:pt x="55" y="2"/>
                </a:lnTo>
                <a:lnTo>
                  <a:pt x="59" y="0"/>
                </a:lnTo>
                <a:lnTo>
                  <a:pt x="63" y="0"/>
                </a:lnTo>
                <a:close/>
                <a:moveTo>
                  <a:pt x="8" y="0"/>
                </a:moveTo>
                <a:lnTo>
                  <a:pt x="34" y="0"/>
                </a:lnTo>
                <a:lnTo>
                  <a:pt x="38" y="0"/>
                </a:lnTo>
                <a:lnTo>
                  <a:pt x="40" y="2"/>
                </a:lnTo>
                <a:lnTo>
                  <a:pt x="42" y="6"/>
                </a:lnTo>
                <a:lnTo>
                  <a:pt x="40" y="10"/>
                </a:lnTo>
                <a:lnTo>
                  <a:pt x="38" y="12"/>
                </a:lnTo>
                <a:lnTo>
                  <a:pt x="34" y="14"/>
                </a:lnTo>
                <a:lnTo>
                  <a:pt x="13" y="14"/>
                </a:lnTo>
                <a:lnTo>
                  <a:pt x="13" y="33"/>
                </a:lnTo>
                <a:lnTo>
                  <a:pt x="13" y="37"/>
                </a:lnTo>
                <a:lnTo>
                  <a:pt x="12" y="40"/>
                </a:lnTo>
                <a:lnTo>
                  <a:pt x="8" y="40"/>
                </a:lnTo>
                <a:lnTo>
                  <a:pt x="4" y="40"/>
                </a:lnTo>
                <a:lnTo>
                  <a:pt x="2" y="37"/>
                </a:lnTo>
                <a:lnTo>
                  <a:pt x="0" y="33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" name="Freeform 842"/>
          <p:cNvSpPr>
            <a:spLocks noEditPoints="1"/>
          </p:cNvSpPr>
          <p:nvPr/>
        </p:nvSpPr>
        <p:spPr bwMode="auto">
          <a:xfrm>
            <a:off x="9951069" y="3467378"/>
            <a:ext cx="160393" cy="158195"/>
          </a:xfrm>
          <a:custGeom>
            <a:avLst/>
            <a:gdLst>
              <a:gd name="T0" fmla="*/ 87 w 146"/>
              <a:gd name="T1" fmla="*/ 133 h 145"/>
              <a:gd name="T2" fmla="*/ 89 w 146"/>
              <a:gd name="T3" fmla="*/ 141 h 145"/>
              <a:gd name="T4" fmla="*/ 60 w 146"/>
              <a:gd name="T5" fmla="*/ 145 h 145"/>
              <a:gd name="T6" fmla="*/ 55 w 146"/>
              <a:gd name="T7" fmla="*/ 139 h 145"/>
              <a:gd name="T8" fmla="*/ 60 w 146"/>
              <a:gd name="T9" fmla="*/ 131 h 145"/>
              <a:gd name="T10" fmla="*/ 144 w 146"/>
              <a:gd name="T11" fmla="*/ 107 h 145"/>
              <a:gd name="T12" fmla="*/ 144 w 146"/>
              <a:gd name="T13" fmla="*/ 141 h 145"/>
              <a:gd name="T14" fmla="*/ 112 w 146"/>
              <a:gd name="T15" fmla="*/ 145 h 145"/>
              <a:gd name="T16" fmla="*/ 104 w 146"/>
              <a:gd name="T17" fmla="*/ 139 h 145"/>
              <a:gd name="T18" fmla="*/ 112 w 146"/>
              <a:gd name="T19" fmla="*/ 131 h 145"/>
              <a:gd name="T20" fmla="*/ 133 w 146"/>
              <a:gd name="T21" fmla="*/ 107 h 145"/>
              <a:gd name="T22" fmla="*/ 7 w 146"/>
              <a:gd name="T23" fmla="*/ 105 h 145"/>
              <a:gd name="T24" fmla="*/ 13 w 146"/>
              <a:gd name="T25" fmla="*/ 111 h 145"/>
              <a:gd name="T26" fmla="*/ 38 w 146"/>
              <a:gd name="T27" fmla="*/ 133 h 145"/>
              <a:gd name="T28" fmla="*/ 40 w 146"/>
              <a:gd name="T29" fmla="*/ 141 h 145"/>
              <a:gd name="T30" fmla="*/ 7 w 146"/>
              <a:gd name="T31" fmla="*/ 145 h 145"/>
              <a:gd name="T32" fmla="*/ 0 w 146"/>
              <a:gd name="T33" fmla="*/ 139 h 145"/>
              <a:gd name="T34" fmla="*/ 3 w 146"/>
              <a:gd name="T35" fmla="*/ 105 h 145"/>
              <a:gd name="T36" fmla="*/ 142 w 146"/>
              <a:gd name="T37" fmla="*/ 56 h 145"/>
              <a:gd name="T38" fmla="*/ 146 w 146"/>
              <a:gd name="T39" fmla="*/ 84 h 145"/>
              <a:gd name="T40" fmla="*/ 138 w 146"/>
              <a:gd name="T41" fmla="*/ 90 h 145"/>
              <a:gd name="T42" fmla="*/ 131 w 146"/>
              <a:gd name="T43" fmla="*/ 84 h 145"/>
              <a:gd name="T44" fmla="*/ 135 w 146"/>
              <a:gd name="T45" fmla="*/ 56 h 145"/>
              <a:gd name="T46" fmla="*/ 9 w 146"/>
              <a:gd name="T47" fmla="*/ 56 h 145"/>
              <a:gd name="T48" fmla="*/ 13 w 146"/>
              <a:gd name="T49" fmla="*/ 84 h 145"/>
              <a:gd name="T50" fmla="*/ 7 w 146"/>
              <a:gd name="T51" fmla="*/ 90 h 145"/>
              <a:gd name="T52" fmla="*/ 0 w 146"/>
              <a:gd name="T53" fmla="*/ 84 h 145"/>
              <a:gd name="T54" fmla="*/ 3 w 146"/>
              <a:gd name="T55" fmla="*/ 56 h 145"/>
              <a:gd name="T56" fmla="*/ 70 w 146"/>
              <a:gd name="T57" fmla="*/ 46 h 145"/>
              <a:gd name="T58" fmla="*/ 72 w 146"/>
              <a:gd name="T59" fmla="*/ 56 h 145"/>
              <a:gd name="T60" fmla="*/ 60 w 146"/>
              <a:gd name="T61" fmla="*/ 65 h 145"/>
              <a:gd name="T62" fmla="*/ 108 w 146"/>
              <a:gd name="T63" fmla="*/ 69 h 145"/>
              <a:gd name="T64" fmla="*/ 106 w 146"/>
              <a:gd name="T65" fmla="*/ 78 h 145"/>
              <a:gd name="T66" fmla="*/ 70 w 146"/>
              <a:gd name="T67" fmla="*/ 88 h 145"/>
              <a:gd name="T68" fmla="*/ 72 w 146"/>
              <a:gd name="T69" fmla="*/ 94 h 145"/>
              <a:gd name="T70" fmla="*/ 66 w 146"/>
              <a:gd name="T71" fmla="*/ 99 h 145"/>
              <a:gd name="T72" fmla="*/ 60 w 146"/>
              <a:gd name="T73" fmla="*/ 97 h 145"/>
              <a:gd name="T74" fmla="*/ 36 w 146"/>
              <a:gd name="T75" fmla="*/ 75 h 145"/>
              <a:gd name="T76" fmla="*/ 38 w 146"/>
              <a:gd name="T77" fmla="*/ 67 h 145"/>
              <a:gd name="T78" fmla="*/ 60 w 146"/>
              <a:gd name="T79" fmla="*/ 46 h 145"/>
              <a:gd name="T80" fmla="*/ 112 w 146"/>
              <a:gd name="T81" fmla="*/ 0 h 145"/>
              <a:gd name="T82" fmla="*/ 144 w 146"/>
              <a:gd name="T83" fmla="*/ 2 h 145"/>
              <a:gd name="T84" fmla="*/ 144 w 146"/>
              <a:gd name="T85" fmla="*/ 37 h 145"/>
              <a:gd name="T86" fmla="*/ 135 w 146"/>
              <a:gd name="T87" fmla="*/ 40 h 145"/>
              <a:gd name="T88" fmla="*/ 131 w 146"/>
              <a:gd name="T89" fmla="*/ 14 h 145"/>
              <a:gd name="T90" fmla="*/ 106 w 146"/>
              <a:gd name="T91" fmla="*/ 10 h 145"/>
              <a:gd name="T92" fmla="*/ 108 w 146"/>
              <a:gd name="T93" fmla="*/ 0 h 145"/>
              <a:gd name="T94" fmla="*/ 83 w 146"/>
              <a:gd name="T95" fmla="*/ 0 h 145"/>
              <a:gd name="T96" fmla="*/ 91 w 146"/>
              <a:gd name="T97" fmla="*/ 6 h 145"/>
              <a:gd name="T98" fmla="*/ 83 w 146"/>
              <a:gd name="T99" fmla="*/ 14 h 145"/>
              <a:gd name="T100" fmla="*/ 55 w 146"/>
              <a:gd name="T101" fmla="*/ 10 h 145"/>
              <a:gd name="T102" fmla="*/ 59 w 146"/>
              <a:gd name="T103" fmla="*/ 0 h 145"/>
              <a:gd name="T104" fmla="*/ 34 w 146"/>
              <a:gd name="T105" fmla="*/ 0 h 145"/>
              <a:gd name="T106" fmla="*/ 41 w 146"/>
              <a:gd name="T107" fmla="*/ 6 h 145"/>
              <a:gd name="T108" fmla="*/ 34 w 146"/>
              <a:gd name="T109" fmla="*/ 14 h 145"/>
              <a:gd name="T110" fmla="*/ 13 w 146"/>
              <a:gd name="T111" fmla="*/ 37 h 145"/>
              <a:gd name="T112" fmla="*/ 3 w 146"/>
              <a:gd name="T113" fmla="*/ 40 h 145"/>
              <a:gd name="T114" fmla="*/ 0 w 146"/>
              <a:gd name="T115" fmla="*/ 6 h 145"/>
              <a:gd name="T116" fmla="*/ 7 w 146"/>
              <a:gd name="T1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45">
                <a:moveTo>
                  <a:pt x="60" y="131"/>
                </a:moveTo>
                <a:lnTo>
                  <a:pt x="83" y="131"/>
                </a:lnTo>
                <a:lnTo>
                  <a:pt x="87" y="133"/>
                </a:lnTo>
                <a:lnTo>
                  <a:pt x="89" y="135"/>
                </a:lnTo>
                <a:lnTo>
                  <a:pt x="91" y="139"/>
                </a:lnTo>
                <a:lnTo>
                  <a:pt x="89" y="141"/>
                </a:lnTo>
                <a:lnTo>
                  <a:pt x="87" y="145"/>
                </a:lnTo>
                <a:lnTo>
                  <a:pt x="83" y="145"/>
                </a:lnTo>
                <a:lnTo>
                  <a:pt x="60" y="145"/>
                </a:lnTo>
                <a:lnTo>
                  <a:pt x="59" y="145"/>
                </a:lnTo>
                <a:lnTo>
                  <a:pt x="55" y="141"/>
                </a:lnTo>
                <a:lnTo>
                  <a:pt x="55" y="139"/>
                </a:lnTo>
                <a:lnTo>
                  <a:pt x="55" y="135"/>
                </a:lnTo>
                <a:lnTo>
                  <a:pt x="59" y="133"/>
                </a:lnTo>
                <a:lnTo>
                  <a:pt x="60" y="131"/>
                </a:lnTo>
                <a:close/>
                <a:moveTo>
                  <a:pt x="138" y="105"/>
                </a:moveTo>
                <a:lnTo>
                  <a:pt x="142" y="105"/>
                </a:lnTo>
                <a:lnTo>
                  <a:pt x="144" y="107"/>
                </a:lnTo>
                <a:lnTo>
                  <a:pt x="146" y="111"/>
                </a:lnTo>
                <a:lnTo>
                  <a:pt x="146" y="139"/>
                </a:lnTo>
                <a:lnTo>
                  <a:pt x="144" y="141"/>
                </a:lnTo>
                <a:lnTo>
                  <a:pt x="142" y="145"/>
                </a:lnTo>
                <a:lnTo>
                  <a:pt x="138" y="145"/>
                </a:lnTo>
                <a:lnTo>
                  <a:pt x="112" y="145"/>
                </a:lnTo>
                <a:lnTo>
                  <a:pt x="108" y="145"/>
                </a:lnTo>
                <a:lnTo>
                  <a:pt x="106" y="141"/>
                </a:lnTo>
                <a:lnTo>
                  <a:pt x="104" y="139"/>
                </a:lnTo>
                <a:lnTo>
                  <a:pt x="106" y="135"/>
                </a:lnTo>
                <a:lnTo>
                  <a:pt x="108" y="133"/>
                </a:lnTo>
                <a:lnTo>
                  <a:pt x="112" y="131"/>
                </a:lnTo>
                <a:lnTo>
                  <a:pt x="131" y="131"/>
                </a:lnTo>
                <a:lnTo>
                  <a:pt x="131" y="111"/>
                </a:lnTo>
                <a:lnTo>
                  <a:pt x="133" y="107"/>
                </a:lnTo>
                <a:lnTo>
                  <a:pt x="135" y="105"/>
                </a:lnTo>
                <a:lnTo>
                  <a:pt x="138" y="105"/>
                </a:lnTo>
                <a:close/>
                <a:moveTo>
                  <a:pt x="7" y="105"/>
                </a:moveTo>
                <a:lnTo>
                  <a:pt x="9" y="105"/>
                </a:lnTo>
                <a:lnTo>
                  <a:pt x="13" y="107"/>
                </a:lnTo>
                <a:lnTo>
                  <a:pt x="13" y="111"/>
                </a:lnTo>
                <a:lnTo>
                  <a:pt x="13" y="131"/>
                </a:lnTo>
                <a:lnTo>
                  <a:pt x="34" y="131"/>
                </a:lnTo>
                <a:lnTo>
                  <a:pt x="38" y="133"/>
                </a:lnTo>
                <a:lnTo>
                  <a:pt x="40" y="135"/>
                </a:lnTo>
                <a:lnTo>
                  <a:pt x="41" y="139"/>
                </a:lnTo>
                <a:lnTo>
                  <a:pt x="40" y="141"/>
                </a:lnTo>
                <a:lnTo>
                  <a:pt x="38" y="145"/>
                </a:lnTo>
                <a:lnTo>
                  <a:pt x="34" y="145"/>
                </a:lnTo>
                <a:lnTo>
                  <a:pt x="7" y="145"/>
                </a:lnTo>
                <a:lnTo>
                  <a:pt x="3" y="145"/>
                </a:lnTo>
                <a:lnTo>
                  <a:pt x="0" y="141"/>
                </a:lnTo>
                <a:lnTo>
                  <a:pt x="0" y="139"/>
                </a:lnTo>
                <a:lnTo>
                  <a:pt x="0" y="111"/>
                </a:lnTo>
                <a:lnTo>
                  <a:pt x="0" y="107"/>
                </a:lnTo>
                <a:lnTo>
                  <a:pt x="3" y="105"/>
                </a:lnTo>
                <a:lnTo>
                  <a:pt x="7" y="105"/>
                </a:lnTo>
                <a:close/>
                <a:moveTo>
                  <a:pt x="138" y="54"/>
                </a:moveTo>
                <a:lnTo>
                  <a:pt x="142" y="56"/>
                </a:lnTo>
                <a:lnTo>
                  <a:pt x="144" y="57"/>
                </a:lnTo>
                <a:lnTo>
                  <a:pt x="146" y="61"/>
                </a:lnTo>
                <a:lnTo>
                  <a:pt x="146" y="84"/>
                </a:lnTo>
                <a:lnTo>
                  <a:pt x="144" y="88"/>
                </a:lnTo>
                <a:lnTo>
                  <a:pt x="142" y="90"/>
                </a:lnTo>
                <a:lnTo>
                  <a:pt x="138" y="90"/>
                </a:lnTo>
                <a:lnTo>
                  <a:pt x="135" y="90"/>
                </a:lnTo>
                <a:lnTo>
                  <a:pt x="133" y="88"/>
                </a:lnTo>
                <a:lnTo>
                  <a:pt x="131" y="84"/>
                </a:lnTo>
                <a:lnTo>
                  <a:pt x="131" y="61"/>
                </a:lnTo>
                <a:lnTo>
                  <a:pt x="133" y="57"/>
                </a:lnTo>
                <a:lnTo>
                  <a:pt x="135" y="56"/>
                </a:lnTo>
                <a:lnTo>
                  <a:pt x="138" y="54"/>
                </a:lnTo>
                <a:close/>
                <a:moveTo>
                  <a:pt x="7" y="54"/>
                </a:moveTo>
                <a:lnTo>
                  <a:pt x="9" y="56"/>
                </a:lnTo>
                <a:lnTo>
                  <a:pt x="13" y="57"/>
                </a:lnTo>
                <a:lnTo>
                  <a:pt x="13" y="61"/>
                </a:lnTo>
                <a:lnTo>
                  <a:pt x="13" y="84"/>
                </a:lnTo>
                <a:lnTo>
                  <a:pt x="13" y="88"/>
                </a:lnTo>
                <a:lnTo>
                  <a:pt x="9" y="90"/>
                </a:lnTo>
                <a:lnTo>
                  <a:pt x="7" y="90"/>
                </a:lnTo>
                <a:lnTo>
                  <a:pt x="3" y="90"/>
                </a:lnTo>
                <a:lnTo>
                  <a:pt x="0" y="88"/>
                </a:lnTo>
                <a:lnTo>
                  <a:pt x="0" y="84"/>
                </a:lnTo>
                <a:lnTo>
                  <a:pt x="0" y="61"/>
                </a:lnTo>
                <a:lnTo>
                  <a:pt x="0" y="57"/>
                </a:lnTo>
                <a:lnTo>
                  <a:pt x="3" y="56"/>
                </a:lnTo>
                <a:lnTo>
                  <a:pt x="7" y="54"/>
                </a:lnTo>
                <a:close/>
                <a:moveTo>
                  <a:pt x="66" y="44"/>
                </a:moveTo>
                <a:lnTo>
                  <a:pt x="70" y="46"/>
                </a:lnTo>
                <a:lnTo>
                  <a:pt x="72" y="48"/>
                </a:lnTo>
                <a:lnTo>
                  <a:pt x="72" y="52"/>
                </a:lnTo>
                <a:lnTo>
                  <a:pt x="72" y="56"/>
                </a:lnTo>
                <a:lnTo>
                  <a:pt x="70" y="57"/>
                </a:lnTo>
                <a:lnTo>
                  <a:pt x="70" y="57"/>
                </a:lnTo>
                <a:lnTo>
                  <a:pt x="60" y="65"/>
                </a:lnTo>
                <a:lnTo>
                  <a:pt x="102" y="65"/>
                </a:lnTo>
                <a:lnTo>
                  <a:pt x="106" y="67"/>
                </a:lnTo>
                <a:lnTo>
                  <a:pt x="108" y="69"/>
                </a:lnTo>
                <a:lnTo>
                  <a:pt x="110" y="73"/>
                </a:lnTo>
                <a:lnTo>
                  <a:pt x="108" y="76"/>
                </a:lnTo>
                <a:lnTo>
                  <a:pt x="106" y="78"/>
                </a:lnTo>
                <a:lnTo>
                  <a:pt x="102" y="78"/>
                </a:lnTo>
                <a:lnTo>
                  <a:pt x="60" y="78"/>
                </a:lnTo>
                <a:lnTo>
                  <a:pt x="70" y="88"/>
                </a:lnTo>
                <a:lnTo>
                  <a:pt x="70" y="88"/>
                </a:lnTo>
                <a:lnTo>
                  <a:pt x="72" y="90"/>
                </a:lnTo>
                <a:lnTo>
                  <a:pt x="72" y="94"/>
                </a:lnTo>
                <a:lnTo>
                  <a:pt x="72" y="95"/>
                </a:lnTo>
                <a:lnTo>
                  <a:pt x="70" y="99"/>
                </a:lnTo>
                <a:lnTo>
                  <a:pt x="66" y="99"/>
                </a:lnTo>
                <a:lnTo>
                  <a:pt x="62" y="99"/>
                </a:lnTo>
                <a:lnTo>
                  <a:pt x="60" y="97"/>
                </a:lnTo>
                <a:lnTo>
                  <a:pt x="60" y="97"/>
                </a:lnTo>
                <a:lnTo>
                  <a:pt x="38" y="78"/>
                </a:lnTo>
                <a:lnTo>
                  <a:pt x="38" y="78"/>
                </a:lnTo>
                <a:lnTo>
                  <a:pt x="36" y="75"/>
                </a:lnTo>
                <a:lnTo>
                  <a:pt x="36" y="73"/>
                </a:lnTo>
                <a:lnTo>
                  <a:pt x="36" y="69"/>
                </a:lnTo>
                <a:lnTo>
                  <a:pt x="38" y="67"/>
                </a:lnTo>
                <a:lnTo>
                  <a:pt x="38" y="67"/>
                </a:lnTo>
                <a:lnTo>
                  <a:pt x="60" y="46"/>
                </a:lnTo>
                <a:lnTo>
                  <a:pt x="60" y="46"/>
                </a:lnTo>
                <a:lnTo>
                  <a:pt x="62" y="46"/>
                </a:lnTo>
                <a:lnTo>
                  <a:pt x="66" y="44"/>
                </a:lnTo>
                <a:close/>
                <a:moveTo>
                  <a:pt x="112" y="0"/>
                </a:moveTo>
                <a:lnTo>
                  <a:pt x="138" y="0"/>
                </a:lnTo>
                <a:lnTo>
                  <a:pt x="142" y="0"/>
                </a:lnTo>
                <a:lnTo>
                  <a:pt x="144" y="2"/>
                </a:lnTo>
                <a:lnTo>
                  <a:pt x="146" y="6"/>
                </a:lnTo>
                <a:lnTo>
                  <a:pt x="146" y="33"/>
                </a:lnTo>
                <a:lnTo>
                  <a:pt x="144" y="37"/>
                </a:lnTo>
                <a:lnTo>
                  <a:pt x="142" y="40"/>
                </a:lnTo>
                <a:lnTo>
                  <a:pt x="138" y="40"/>
                </a:lnTo>
                <a:lnTo>
                  <a:pt x="135" y="40"/>
                </a:lnTo>
                <a:lnTo>
                  <a:pt x="133" y="37"/>
                </a:lnTo>
                <a:lnTo>
                  <a:pt x="131" y="33"/>
                </a:lnTo>
                <a:lnTo>
                  <a:pt x="131" y="14"/>
                </a:lnTo>
                <a:lnTo>
                  <a:pt x="112" y="14"/>
                </a:lnTo>
                <a:lnTo>
                  <a:pt x="108" y="12"/>
                </a:lnTo>
                <a:lnTo>
                  <a:pt x="106" y="10"/>
                </a:lnTo>
                <a:lnTo>
                  <a:pt x="104" y="6"/>
                </a:lnTo>
                <a:lnTo>
                  <a:pt x="106" y="2"/>
                </a:lnTo>
                <a:lnTo>
                  <a:pt x="108" y="0"/>
                </a:lnTo>
                <a:lnTo>
                  <a:pt x="112" y="0"/>
                </a:lnTo>
                <a:close/>
                <a:moveTo>
                  <a:pt x="60" y="0"/>
                </a:moveTo>
                <a:lnTo>
                  <a:pt x="83" y="0"/>
                </a:lnTo>
                <a:lnTo>
                  <a:pt x="87" y="0"/>
                </a:lnTo>
                <a:lnTo>
                  <a:pt x="89" y="2"/>
                </a:lnTo>
                <a:lnTo>
                  <a:pt x="91" y="6"/>
                </a:lnTo>
                <a:lnTo>
                  <a:pt x="89" y="10"/>
                </a:lnTo>
                <a:lnTo>
                  <a:pt x="87" y="12"/>
                </a:lnTo>
                <a:lnTo>
                  <a:pt x="83" y="14"/>
                </a:lnTo>
                <a:lnTo>
                  <a:pt x="60" y="14"/>
                </a:lnTo>
                <a:lnTo>
                  <a:pt x="59" y="12"/>
                </a:lnTo>
                <a:lnTo>
                  <a:pt x="55" y="10"/>
                </a:lnTo>
                <a:lnTo>
                  <a:pt x="55" y="6"/>
                </a:lnTo>
                <a:lnTo>
                  <a:pt x="55" y="2"/>
                </a:lnTo>
                <a:lnTo>
                  <a:pt x="59" y="0"/>
                </a:lnTo>
                <a:lnTo>
                  <a:pt x="60" y="0"/>
                </a:lnTo>
                <a:close/>
                <a:moveTo>
                  <a:pt x="7" y="0"/>
                </a:moveTo>
                <a:lnTo>
                  <a:pt x="34" y="0"/>
                </a:lnTo>
                <a:lnTo>
                  <a:pt x="38" y="0"/>
                </a:lnTo>
                <a:lnTo>
                  <a:pt x="40" y="2"/>
                </a:lnTo>
                <a:lnTo>
                  <a:pt x="41" y="6"/>
                </a:lnTo>
                <a:lnTo>
                  <a:pt x="40" y="10"/>
                </a:lnTo>
                <a:lnTo>
                  <a:pt x="38" y="12"/>
                </a:lnTo>
                <a:lnTo>
                  <a:pt x="34" y="14"/>
                </a:lnTo>
                <a:lnTo>
                  <a:pt x="13" y="14"/>
                </a:lnTo>
                <a:lnTo>
                  <a:pt x="13" y="33"/>
                </a:lnTo>
                <a:lnTo>
                  <a:pt x="13" y="37"/>
                </a:lnTo>
                <a:lnTo>
                  <a:pt x="9" y="40"/>
                </a:lnTo>
                <a:lnTo>
                  <a:pt x="7" y="40"/>
                </a:lnTo>
                <a:lnTo>
                  <a:pt x="3" y="40"/>
                </a:lnTo>
                <a:lnTo>
                  <a:pt x="0" y="37"/>
                </a:lnTo>
                <a:lnTo>
                  <a:pt x="0" y="33"/>
                </a:lnTo>
                <a:lnTo>
                  <a:pt x="0" y="6"/>
                </a:lnTo>
                <a:lnTo>
                  <a:pt x="0" y="2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6" name="Freeform 843"/>
          <p:cNvSpPr>
            <a:spLocks noEditPoints="1"/>
          </p:cNvSpPr>
          <p:nvPr/>
        </p:nvSpPr>
        <p:spPr bwMode="auto">
          <a:xfrm>
            <a:off x="9672030" y="3467378"/>
            <a:ext cx="158195" cy="158195"/>
          </a:xfrm>
          <a:custGeom>
            <a:avLst/>
            <a:gdLst>
              <a:gd name="T0" fmla="*/ 87 w 144"/>
              <a:gd name="T1" fmla="*/ 133 h 145"/>
              <a:gd name="T2" fmla="*/ 89 w 144"/>
              <a:gd name="T3" fmla="*/ 141 h 145"/>
              <a:gd name="T4" fmla="*/ 61 w 144"/>
              <a:gd name="T5" fmla="*/ 145 h 145"/>
              <a:gd name="T6" fmla="*/ 53 w 144"/>
              <a:gd name="T7" fmla="*/ 139 h 145"/>
              <a:gd name="T8" fmla="*/ 61 w 144"/>
              <a:gd name="T9" fmla="*/ 131 h 145"/>
              <a:gd name="T10" fmla="*/ 144 w 144"/>
              <a:gd name="T11" fmla="*/ 107 h 145"/>
              <a:gd name="T12" fmla="*/ 144 w 144"/>
              <a:gd name="T13" fmla="*/ 141 h 145"/>
              <a:gd name="T14" fmla="*/ 110 w 144"/>
              <a:gd name="T15" fmla="*/ 145 h 145"/>
              <a:gd name="T16" fmla="*/ 105 w 144"/>
              <a:gd name="T17" fmla="*/ 139 h 145"/>
              <a:gd name="T18" fmla="*/ 110 w 144"/>
              <a:gd name="T19" fmla="*/ 131 h 145"/>
              <a:gd name="T20" fmla="*/ 133 w 144"/>
              <a:gd name="T21" fmla="*/ 107 h 145"/>
              <a:gd name="T22" fmla="*/ 6 w 144"/>
              <a:gd name="T23" fmla="*/ 105 h 145"/>
              <a:gd name="T24" fmla="*/ 13 w 144"/>
              <a:gd name="T25" fmla="*/ 111 h 145"/>
              <a:gd name="T26" fmla="*/ 38 w 144"/>
              <a:gd name="T27" fmla="*/ 133 h 145"/>
              <a:gd name="T28" fmla="*/ 40 w 144"/>
              <a:gd name="T29" fmla="*/ 141 h 145"/>
              <a:gd name="T30" fmla="*/ 6 w 144"/>
              <a:gd name="T31" fmla="*/ 145 h 145"/>
              <a:gd name="T32" fmla="*/ 0 w 144"/>
              <a:gd name="T33" fmla="*/ 139 h 145"/>
              <a:gd name="T34" fmla="*/ 2 w 144"/>
              <a:gd name="T35" fmla="*/ 105 h 145"/>
              <a:gd name="T36" fmla="*/ 143 w 144"/>
              <a:gd name="T37" fmla="*/ 56 h 145"/>
              <a:gd name="T38" fmla="*/ 144 w 144"/>
              <a:gd name="T39" fmla="*/ 84 h 145"/>
              <a:gd name="T40" fmla="*/ 139 w 144"/>
              <a:gd name="T41" fmla="*/ 90 h 145"/>
              <a:gd name="T42" fmla="*/ 131 w 144"/>
              <a:gd name="T43" fmla="*/ 84 h 145"/>
              <a:gd name="T44" fmla="*/ 135 w 144"/>
              <a:gd name="T45" fmla="*/ 56 h 145"/>
              <a:gd name="T46" fmla="*/ 10 w 144"/>
              <a:gd name="T47" fmla="*/ 56 h 145"/>
              <a:gd name="T48" fmla="*/ 13 w 144"/>
              <a:gd name="T49" fmla="*/ 84 h 145"/>
              <a:gd name="T50" fmla="*/ 6 w 144"/>
              <a:gd name="T51" fmla="*/ 90 h 145"/>
              <a:gd name="T52" fmla="*/ 0 w 144"/>
              <a:gd name="T53" fmla="*/ 84 h 145"/>
              <a:gd name="T54" fmla="*/ 2 w 144"/>
              <a:gd name="T55" fmla="*/ 56 h 145"/>
              <a:gd name="T56" fmla="*/ 76 w 144"/>
              <a:gd name="T57" fmla="*/ 37 h 145"/>
              <a:gd name="T58" fmla="*/ 99 w 144"/>
              <a:gd name="T59" fmla="*/ 61 h 145"/>
              <a:gd name="T60" fmla="*/ 99 w 144"/>
              <a:gd name="T61" fmla="*/ 65 h 145"/>
              <a:gd name="T62" fmla="*/ 93 w 144"/>
              <a:gd name="T63" fmla="*/ 73 h 145"/>
              <a:gd name="T64" fmla="*/ 87 w 144"/>
              <a:gd name="T65" fmla="*/ 71 h 145"/>
              <a:gd name="T66" fmla="*/ 78 w 144"/>
              <a:gd name="T67" fmla="*/ 105 h 145"/>
              <a:gd name="T68" fmla="*/ 68 w 144"/>
              <a:gd name="T69" fmla="*/ 109 h 145"/>
              <a:gd name="T70" fmla="*/ 65 w 144"/>
              <a:gd name="T71" fmla="*/ 61 h 145"/>
              <a:gd name="T72" fmla="*/ 55 w 144"/>
              <a:gd name="T73" fmla="*/ 73 h 145"/>
              <a:gd name="T74" fmla="*/ 46 w 144"/>
              <a:gd name="T75" fmla="*/ 69 h 145"/>
              <a:gd name="T76" fmla="*/ 48 w 144"/>
              <a:gd name="T77" fmla="*/ 61 h 145"/>
              <a:gd name="T78" fmla="*/ 67 w 144"/>
              <a:gd name="T79" fmla="*/ 38 h 145"/>
              <a:gd name="T80" fmla="*/ 110 w 144"/>
              <a:gd name="T81" fmla="*/ 0 h 145"/>
              <a:gd name="T82" fmla="*/ 144 w 144"/>
              <a:gd name="T83" fmla="*/ 2 h 145"/>
              <a:gd name="T84" fmla="*/ 144 w 144"/>
              <a:gd name="T85" fmla="*/ 37 h 145"/>
              <a:gd name="T86" fmla="*/ 135 w 144"/>
              <a:gd name="T87" fmla="*/ 40 h 145"/>
              <a:gd name="T88" fmla="*/ 131 w 144"/>
              <a:gd name="T89" fmla="*/ 14 h 145"/>
              <a:gd name="T90" fmla="*/ 105 w 144"/>
              <a:gd name="T91" fmla="*/ 10 h 145"/>
              <a:gd name="T92" fmla="*/ 108 w 144"/>
              <a:gd name="T93" fmla="*/ 0 h 145"/>
              <a:gd name="T94" fmla="*/ 84 w 144"/>
              <a:gd name="T95" fmla="*/ 0 h 145"/>
              <a:gd name="T96" fmla="*/ 91 w 144"/>
              <a:gd name="T97" fmla="*/ 6 h 145"/>
              <a:gd name="T98" fmla="*/ 84 w 144"/>
              <a:gd name="T99" fmla="*/ 14 h 145"/>
              <a:gd name="T100" fmla="*/ 55 w 144"/>
              <a:gd name="T101" fmla="*/ 10 h 145"/>
              <a:gd name="T102" fmla="*/ 57 w 144"/>
              <a:gd name="T103" fmla="*/ 0 h 145"/>
              <a:gd name="T104" fmla="*/ 34 w 144"/>
              <a:gd name="T105" fmla="*/ 0 h 145"/>
              <a:gd name="T106" fmla="*/ 40 w 144"/>
              <a:gd name="T107" fmla="*/ 6 h 145"/>
              <a:gd name="T108" fmla="*/ 34 w 144"/>
              <a:gd name="T109" fmla="*/ 14 h 145"/>
              <a:gd name="T110" fmla="*/ 11 w 144"/>
              <a:gd name="T111" fmla="*/ 37 h 145"/>
              <a:gd name="T112" fmla="*/ 2 w 144"/>
              <a:gd name="T113" fmla="*/ 40 h 145"/>
              <a:gd name="T114" fmla="*/ 0 w 144"/>
              <a:gd name="T115" fmla="*/ 6 h 145"/>
              <a:gd name="T116" fmla="*/ 6 w 144"/>
              <a:gd name="T1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45">
                <a:moveTo>
                  <a:pt x="61" y="131"/>
                </a:moveTo>
                <a:lnTo>
                  <a:pt x="84" y="131"/>
                </a:lnTo>
                <a:lnTo>
                  <a:pt x="87" y="133"/>
                </a:lnTo>
                <a:lnTo>
                  <a:pt x="89" y="135"/>
                </a:lnTo>
                <a:lnTo>
                  <a:pt x="91" y="139"/>
                </a:lnTo>
                <a:lnTo>
                  <a:pt x="89" y="141"/>
                </a:lnTo>
                <a:lnTo>
                  <a:pt x="87" y="145"/>
                </a:lnTo>
                <a:lnTo>
                  <a:pt x="84" y="145"/>
                </a:lnTo>
                <a:lnTo>
                  <a:pt x="61" y="145"/>
                </a:lnTo>
                <a:lnTo>
                  <a:pt x="57" y="145"/>
                </a:lnTo>
                <a:lnTo>
                  <a:pt x="55" y="141"/>
                </a:lnTo>
                <a:lnTo>
                  <a:pt x="53" y="139"/>
                </a:lnTo>
                <a:lnTo>
                  <a:pt x="55" y="135"/>
                </a:lnTo>
                <a:lnTo>
                  <a:pt x="57" y="133"/>
                </a:lnTo>
                <a:lnTo>
                  <a:pt x="61" y="131"/>
                </a:lnTo>
                <a:close/>
                <a:moveTo>
                  <a:pt x="139" y="105"/>
                </a:moveTo>
                <a:lnTo>
                  <a:pt x="143" y="105"/>
                </a:lnTo>
                <a:lnTo>
                  <a:pt x="144" y="107"/>
                </a:lnTo>
                <a:lnTo>
                  <a:pt x="144" y="111"/>
                </a:lnTo>
                <a:lnTo>
                  <a:pt x="144" y="139"/>
                </a:lnTo>
                <a:lnTo>
                  <a:pt x="144" y="141"/>
                </a:lnTo>
                <a:lnTo>
                  <a:pt x="143" y="145"/>
                </a:lnTo>
                <a:lnTo>
                  <a:pt x="139" y="145"/>
                </a:lnTo>
                <a:lnTo>
                  <a:pt x="110" y="145"/>
                </a:lnTo>
                <a:lnTo>
                  <a:pt x="108" y="145"/>
                </a:lnTo>
                <a:lnTo>
                  <a:pt x="105" y="141"/>
                </a:lnTo>
                <a:lnTo>
                  <a:pt x="105" y="139"/>
                </a:lnTo>
                <a:lnTo>
                  <a:pt x="105" y="135"/>
                </a:lnTo>
                <a:lnTo>
                  <a:pt x="108" y="133"/>
                </a:lnTo>
                <a:lnTo>
                  <a:pt x="110" y="131"/>
                </a:lnTo>
                <a:lnTo>
                  <a:pt x="131" y="131"/>
                </a:lnTo>
                <a:lnTo>
                  <a:pt x="131" y="111"/>
                </a:lnTo>
                <a:lnTo>
                  <a:pt x="133" y="107"/>
                </a:lnTo>
                <a:lnTo>
                  <a:pt x="135" y="105"/>
                </a:lnTo>
                <a:lnTo>
                  <a:pt x="139" y="105"/>
                </a:lnTo>
                <a:close/>
                <a:moveTo>
                  <a:pt x="6" y="105"/>
                </a:moveTo>
                <a:lnTo>
                  <a:pt x="10" y="105"/>
                </a:lnTo>
                <a:lnTo>
                  <a:pt x="11" y="107"/>
                </a:lnTo>
                <a:lnTo>
                  <a:pt x="13" y="111"/>
                </a:lnTo>
                <a:lnTo>
                  <a:pt x="13" y="131"/>
                </a:lnTo>
                <a:lnTo>
                  <a:pt x="34" y="131"/>
                </a:lnTo>
                <a:lnTo>
                  <a:pt x="38" y="133"/>
                </a:lnTo>
                <a:lnTo>
                  <a:pt x="40" y="135"/>
                </a:lnTo>
                <a:lnTo>
                  <a:pt x="40" y="139"/>
                </a:lnTo>
                <a:lnTo>
                  <a:pt x="40" y="141"/>
                </a:lnTo>
                <a:lnTo>
                  <a:pt x="38" y="145"/>
                </a:lnTo>
                <a:lnTo>
                  <a:pt x="34" y="145"/>
                </a:lnTo>
                <a:lnTo>
                  <a:pt x="6" y="145"/>
                </a:lnTo>
                <a:lnTo>
                  <a:pt x="2" y="145"/>
                </a:lnTo>
                <a:lnTo>
                  <a:pt x="0" y="141"/>
                </a:lnTo>
                <a:lnTo>
                  <a:pt x="0" y="139"/>
                </a:lnTo>
                <a:lnTo>
                  <a:pt x="0" y="111"/>
                </a:lnTo>
                <a:lnTo>
                  <a:pt x="0" y="107"/>
                </a:lnTo>
                <a:lnTo>
                  <a:pt x="2" y="105"/>
                </a:lnTo>
                <a:lnTo>
                  <a:pt x="6" y="105"/>
                </a:lnTo>
                <a:close/>
                <a:moveTo>
                  <a:pt x="139" y="54"/>
                </a:moveTo>
                <a:lnTo>
                  <a:pt x="143" y="56"/>
                </a:lnTo>
                <a:lnTo>
                  <a:pt x="144" y="57"/>
                </a:lnTo>
                <a:lnTo>
                  <a:pt x="144" y="61"/>
                </a:lnTo>
                <a:lnTo>
                  <a:pt x="144" y="84"/>
                </a:lnTo>
                <a:lnTo>
                  <a:pt x="144" y="88"/>
                </a:lnTo>
                <a:lnTo>
                  <a:pt x="143" y="90"/>
                </a:lnTo>
                <a:lnTo>
                  <a:pt x="139" y="90"/>
                </a:lnTo>
                <a:lnTo>
                  <a:pt x="135" y="90"/>
                </a:lnTo>
                <a:lnTo>
                  <a:pt x="133" y="88"/>
                </a:lnTo>
                <a:lnTo>
                  <a:pt x="131" y="84"/>
                </a:lnTo>
                <a:lnTo>
                  <a:pt x="131" y="61"/>
                </a:lnTo>
                <a:lnTo>
                  <a:pt x="133" y="57"/>
                </a:lnTo>
                <a:lnTo>
                  <a:pt x="135" y="56"/>
                </a:lnTo>
                <a:lnTo>
                  <a:pt x="139" y="54"/>
                </a:lnTo>
                <a:close/>
                <a:moveTo>
                  <a:pt x="6" y="54"/>
                </a:moveTo>
                <a:lnTo>
                  <a:pt x="10" y="56"/>
                </a:lnTo>
                <a:lnTo>
                  <a:pt x="11" y="57"/>
                </a:lnTo>
                <a:lnTo>
                  <a:pt x="13" y="61"/>
                </a:lnTo>
                <a:lnTo>
                  <a:pt x="13" y="84"/>
                </a:lnTo>
                <a:lnTo>
                  <a:pt x="11" y="88"/>
                </a:lnTo>
                <a:lnTo>
                  <a:pt x="10" y="90"/>
                </a:lnTo>
                <a:lnTo>
                  <a:pt x="6" y="90"/>
                </a:lnTo>
                <a:lnTo>
                  <a:pt x="2" y="90"/>
                </a:lnTo>
                <a:lnTo>
                  <a:pt x="0" y="88"/>
                </a:lnTo>
                <a:lnTo>
                  <a:pt x="0" y="84"/>
                </a:lnTo>
                <a:lnTo>
                  <a:pt x="0" y="61"/>
                </a:lnTo>
                <a:lnTo>
                  <a:pt x="0" y="57"/>
                </a:lnTo>
                <a:lnTo>
                  <a:pt x="2" y="56"/>
                </a:lnTo>
                <a:lnTo>
                  <a:pt x="6" y="54"/>
                </a:lnTo>
                <a:close/>
                <a:moveTo>
                  <a:pt x="72" y="37"/>
                </a:moveTo>
                <a:lnTo>
                  <a:pt x="76" y="37"/>
                </a:lnTo>
                <a:lnTo>
                  <a:pt x="78" y="38"/>
                </a:lnTo>
                <a:lnTo>
                  <a:pt x="78" y="38"/>
                </a:lnTo>
                <a:lnTo>
                  <a:pt x="99" y="61"/>
                </a:lnTo>
                <a:lnTo>
                  <a:pt x="99" y="61"/>
                </a:lnTo>
                <a:lnTo>
                  <a:pt x="99" y="63"/>
                </a:lnTo>
                <a:lnTo>
                  <a:pt x="99" y="65"/>
                </a:lnTo>
                <a:lnTo>
                  <a:pt x="99" y="69"/>
                </a:lnTo>
                <a:lnTo>
                  <a:pt x="97" y="71"/>
                </a:lnTo>
                <a:lnTo>
                  <a:pt x="93" y="73"/>
                </a:lnTo>
                <a:lnTo>
                  <a:pt x="89" y="73"/>
                </a:lnTo>
                <a:lnTo>
                  <a:pt x="87" y="71"/>
                </a:lnTo>
                <a:lnTo>
                  <a:pt x="87" y="71"/>
                </a:lnTo>
                <a:lnTo>
                  <a:pt x="80" y="61"/>
                </a:lnTo>
                <a:lnTo>
                  <a:pt x="80" y="101"/>
                </a:lnTo>
                <a:lnTo>
                  <a:pt x="78" y="105"/>
                </a:lnTo>
                <a:lnTo>
                  <a:pt x="76" y="109"/>
                </a:lnTo>
                <a:lnTo>
                  <a:pt x="72" y="109"/>
                </a:lnTo>
                <a:lnTo>
                  <a:pt x="68" y="109"/>
                </a:lnTo>
                <a:lnTo>
                  <a:pt x="67" y="105"/>
                </a:lnTo>
                <a:lnTo>
                  <a:pt x="65" y="101"/>
                </a:lnTo>
                <a:lnTo>
                  <a:pt x="65" y="61"/>
                </a:lnTo>
                <a:lnTo>
                  <a:pt x="57" y="71"/>
                </a:lnTo>
                <a:lnTo>
                  <a:pt x="57" y="71"/>
                </a:lnTo>
                <a:lnTo>
                  <a:pt x="55" y="73"/>
                </a:lnTo>
                <a:lnTo>
                  <a:pt x="51" y="73"/>
                </a:lnTo>
                <a:lnTo>
                  <a:pt x="48" y="71"/>
                </a:lnTo>
                <a:lnTo>
                  <a:pt x="46" y="69"/>
                </a:lnTo>
                <a:lnTo>
                  <a:pt x="46" y="65"/>
                </a:lnTo>
                <a:lnTo>
                  <a:pt x="46" y="63"/>
                </a:lnTo>
                <a:lnTo>
                  <a:pt x="48" y="61"/>
                </a:lnTo>
                <a:lnTo>
                  <a:pt x="48" y="61"/>
                </a:lnTo>
                <a:lnTo>
                  <a:pt x="67" y="38"/>
                </a:lnTo>
                <a:lnTo>
                  <a:pt x="67" y="38"/>
                </a:lnTo>
                <a:lnTo>
                  <a:pt x="70" y="37"/>
                </a:lnTo>
                <a:lnTo>
                  <a:pt x="72" y="37"/>
                </a:lnTo>
                <a:close/>
                <a:moveTo>
                  <a:pt x="110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2"/>
                </a:lnTo>
                <a:lnTo>
                  <a:pt x="144" y="6"/>
                </a:lnTo>
                <a:lnTo>
                  <a:pt x="144" y="33"/>
                </a:lnTo>
                <a:lnTo>
                  <a:pt x="144" y="37"/>
                </a:lnTo>
                <a:lnTo>
                  <a:pt x="143" y="40"/>
                </a:lnTo>
                <a:lnTo>
                  <a:pt x="139" y="40"/>
                </a:lnTo>
                <a:lnTo>
                  <a:pt x="135" y="40"/>
                </a:lnTo>
                <a:lnTo>
                  <a:pt x="133" y="37"/>
                </a:lnTo>
                <a:lnTo>
                  <a:pt x="131" y="33"/>
                </a:lnTo>
                <a:lnTo>
                  <a:pt x="131" y="14"/>
                </a:lnTo>
                <a:lnTo>
                  <a:pt x="110" y="14"/>
                </a:lnTo>
                <a:lnTo>
                  <a:pt x="108" y="12"/>
                </a:lnTo>
                <a:lnTo>
                  <a:pt x="105" y="10"/>
                </a:lnTo>
                <a:lnTo>
                  <a:pt x="105" y="6"/>
                </a:lnTo>
                <a:lnTo>
                  <a:pt x="105" y="2"/>
                </a:lnTo>
                <a:lnTo>
                  <a:pt x="108" y="0"/>
                </a:lnTo>
                <a:lnTo>
                  <a:pt x="110" y="0"/>
                </a:lnTo>
                <a:close/>
                <a:moveTo>
                  <a:pt x="61" y="0"/>
                </a:moveTo>
                <a:lnTo>
                  <a:pt x="84" y="0"/>
                </a:lnTo>
                <a:lnTo>
                  <a:pt x="87" y="0"/>
                </a:lnTo>
                <a:lnTo>
                  <a:pt x="89" y="2"/>
                </a:lnTo>
                <a:lnTo>
                  <a:pt x="91" y="6"/>
                </a:lnTo>
                <a:lnTo>
                  <a:pt x="89" y="10"/>
                </a:lnTo>
                <a:lnTo>
                  <a:pt x="87" y="12"/>
                </a:lnTo>
                <a:lnTo>
                  <a:pt x="84" y="14"/>
                </a:lnTo>
                <a:lnTo>
                  <a:pt x="61" y="14"/>
                </a:lnTo>
                <a:lnTo>
                  <a:pt x="57" y="12"/>
                </a:lnTo>
                <a:lnTo>
                  <a:pt x="55" y="10"/>
                </a:lnTo>
                <a:lnTo>
                  <a:pt x="53" y="6"/>
                </a:lnTo>
                <a:lnTo>
                  <a:pt x="55" y="2"/>
                </a:lnTo>
                <a:lnTo>
                  <a:pt x="57" y="0"/>
                </a:lnTo>
                <a:lnTo>
                  <a:pt x="61" y="0"/>
                </a:lnTo>
                <a:close/>
                <a:moveTo>
                  <a:pt x="6" y="0"/>
                </a:moveTo>
                <a:lnTo>
                  <a:pt x="34" y="0"/>
                </a:lnTo>
                <a:lnTo>
                  <a:pt x="38" y="0"/>
                </a:lnTo>
                <a:lnTo>
                  <a:pt x="40" y="2"/>
                </a:lnTo>
                <a:lnTo>
                  <a:pt x="40" y="6"/>
                </a:lnTo>
                <a:lnTo>
                  <a:pt x="40" y="10"/>
                </a:lnTo>
                <a:lnTo>
                  <a:pt x="38" y="12"/>
                </a:lnTo>
                <a:lnTo>
                  <a:pt x="34" y="14"/>
                </a:lnTo>
                <a:lnTo>
                  <a:pt x="13" y="14"/>
                </a:lnTo>
                <a:lnTo>
                  <a:pt x="13" y="33"/>
                </a:lnTo>
                <a:lnTo>
                  <a:pt x="11" y="37"/>
                </a:lnTo>
                <a:lnTo>
                  <a:pt x="10" y="40"/>
                </a:lnTo>
                <a:lnTo>
                  <a:pt x="6" y="40"/>
                </a:lnTo>
                <a:lnTo>
                  <a:pt x="2" y="40"/>
                </a:lnTo>
                <a:lnTo>
                  <a:pt x="0" y="37"/>
                </a:lnTo>
                <a:lnTo>
                  <a:pt x="0" y="33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7" name="Freeform 844"/>
          <p:cNvSpPr>
            <a:spLocks noEditPoints="1"/>
          </p:cNvSpPr>
          <p:nvPr/>
        </p:nvSpPr>
        <p:spPr bwMode="auto">
          <a:xfrm>
            <a:off x="9390794" y="3467378"/>
            <a:ext cx="160393" cy="158195"/>
          </a:xfrm>
          <a:custGeom>
            <a:avLst/>
            <a:gdLst>
              <a:gd name="T0" fmla="*/ 89 w 146"/>
              <a:gd name="T1" fmla="*/ 133 h 145"/>
              <a:gd name="T2" fmla="*/ 91 w 146"/>
              <a:gd name="T3" fmla="*/ 141 h 145"/>
              <a:gd name="T4" fmla="*/ 62 w 146"/>
              <a:gd name="T5" fmla="*/ 145 h 145"/>
              <a:gd name="T6" fmla="*/ 55 w 146"/>
              <a:gd name="T7" fmla="*/ 139 h 145"/>
              <a:gd name="T8" fmla="*/ 62 w 146"/>
              <a:gd name="T9" fmla="*/ 131 h 145"/>
              <a:gd name="T10" fmla="*/ 146 w 146"/>
              <a:gd name="T11" fmla="*/ 107 h 145"/>
              <a:gd name="T12" fmla="*/ 146 w 146"/>
              <a:gd name="T13" fmla="*/ 141 h 145"/>
              <a:gd name="T14" fmla="*/ 112 w 146"/>
              <a:gd name="T15" fmla="*/ 145 h 145"/>
              <a:gd name="T16" fmla="*/ 106 w 146"/>
              <a:gd name="T17" fmla="*/ 139 h 145"/>
              <a:gd name="T18" fmla="*/ 112 w 146"/>
              <a:gd name="T19" fmla="*/ 131 h 145"/>
              <a:gd name="T20" fmla="*/ 133 w 146"/>
              <a:gd name="T21" fmla="*/ 111 h 145"/>
              <a:gd name="T22" fmla="*/ 140 w 146"/>
              <a:gd name="T23" fmla="*/ 105 h 145"/>
              <a:gd name="T24" fmla="*/ 13 w 146"/>
              <a:gd name="T25" fmla="*/ 107 h 145"/>
              <a:gd name="T26" fmla="*/ 34 w 146"/>
              <a:gd name="T27" fmla="*/ 131 h 145"/>
              <a:gd name="T28" fmla="*/ 41 w 146"/>
              <a:gd name="T29" fmla="*/ 139 h 145"/>
              <a:gd name="T30" fmla="*/ 34 w 146"/>
              <a:gd name="T31" fmla="*/ 145 h 145"/>
              <a:gd name="T32" fmla="*/ 2 w 146"/>
              <a:gd name="T33" fmla="*/ 141 h 145"/>
              <a:gd name="T34" fmla="*/ 2 w 146"/>
              <a:gd name="T35" fmla="*/ 107 h 145"/>
              <a:gd name="T36" fmla="*/ 140 w 146"/>
              <a:gd name="T37" fmla="*/ 54 h 145"/>
              <a:gd name="T38" fmla="*/ 146 w 146"/>
              <a:gd name="T39" fmla="*/ 61 h 145"/>
              <a:gd name="T40" fmla="*/ 142 w 146"/>
              <a:gd name="T41" fmla="*/ 90 h 145"/>
              <a:gd name="T42" fmla="*/ 133 w 146"/>
              <a:gd name="T43" fmla="*/ 88 h 145"/>
              <a:gd name="T44" fmla="*/ 133 w 146"/>
              <a:gd name="T45" fmla="*/ 57 h 145"/>
              <a:gd name="T46" fmla="*/ 7 w 146"/>
              <a:gd name="T47" fmla="*/ 54 h 145"/>
              <a:gd name="T48" fmla="*/ 15 w 146"/>
              <a:gd name="T49" fmla="*/ 61 h 145"/>
              <a:gd name="T50" fmla="*/ 11 w 146"/>
              <a:gd name="T51" fmla="*/ 90 h 145"/>
              <a:gd name="T52" fmla="*/ 2 w 146"/>
              <a:gd name="T53" fmla="*/ 88 h 145"/>
              <a:gd name="T54" fmla="*/ 2 w 146"/>
              <a:gd name="T55" fmla="*/ 57 h 145"/>
              <a:gd name="T56" fmla="*/ 74 w 146"/>
              <a:gd name="T57" fmla="*/ 37 h 145"/>
              <a:gd name="T58" fmla="*/ 79 w 146"/>
              <a:gd name="T59" fmla="*/ 42 h 145"/>
              <a:gd name="T60" fmla="*/ 89 w 146"/>
              <a:gd name="T61" fmla="*/ 75 h 145"/>
              <a:gd name="T62" fmla="*/ 97 w 146"/>
              <a:gd name="T63" fmla="*/ 73 h 145"/>
              <a:gd name="T64" fmla="*/ 100 w 146"/>
              <a:gd name="T65" fmla="*/ 82 h 145"/>
              <a:gd name="T66" fmla="*/ 78 w 146"/>
              <a:gd name="T67" fmla="*/ 107 h 145"/>
              <a:gd name="T68" fmla="*/ 74 w 146"/>
              <a:gd name="T69" fmla="*/ 109 h 145"/>
              <a:gd name="T70" fmla="*/ 68 w 146"/>
              <a:gd name="T71" fmla="*/ 107 h 145"/>
              <a:gd name="T72" fmla="*/ 47 w 146"/>
              <a:gd name="T73" fmla="*/ 82 h 145"/>
              <a:gd name="T74" fmla="*/ 49 w 146"/>
              <a:gd name="T75" fmla="*/ 73 h 145"/>
              <a:gd name="T76" fmla="*/ 59 w 146"/>
              <a:gd name="T77" fmla="*/ 75 h 145"/>
              <a:gd name="T78" fmla="*/ 66 w 146"/>
              <a:gd name="T79" fmla="*/ 42 h 145"/>
              <a:gd name="T80" fmla="*/ 74 w 146"/>
              <a:gd name="T81" fmla="*/ 37 h 145"/>
              <a:gd name="T82" fmla="*/ 142 w 146"/>
              <a:gd name="T83" fmla="*/ 0 h 145"/>
              <a:gd name="T84" fmla="*/ 146 w 146"/>
              <a:gd name="T85" fmla="*/ 33 h 145"/>
              <a:gd name="T86" fmla="*/ 140 w 146"/>
              <a:gd name="T87" fmla="*/ 40 h 145"/>
              <a:gd name="T88" fmla="*/ 133 w 146"/>
              <a:gd name="T89" fmla="*/ 33 h 145"/>
              <a:gd name="T90" fmla="*/ 112 w 146"/>
              <a:gd name="T91" fmla="*/ 14 h 145"/>
              <a:gd name="T92" fmla="*/ 106 w 146"/>
              <a:gd name="T93" fmla="*/ 6 h 145"/>
              <a:gd name="T94" fmla="*/ 112 w 146"/>
              <a:gd name="T95" fmla="*/ 0 h 145"/>
              <a:gd name="T96" fmla="*/ 89 w 146"/>
              <a:gd name="T97" fmla="*/ 0 h 145"/>
              <a:gd name="T98" fmla="*/ 91 w 146"/>
              <a:gd name="T99" fmla="*/ 10 h 145"/>
              <a:gd name="T100" fmla="*/ 62 w 146"/>
              <a:gd name="T101" fmla="*/ 14 h 145"/>
              <a:gd name="T102" fmla="*/ 55 w 146"/>
              <a:gd name="T103" fmla="*/ 6 h 145"/>
              <a:gd name="T104" fmla="*/ 62 w 146"/>
              <a:gd name="T105" fmla="*/ 0 h 145"/>
              <a:gd name="T106" fmla="*/ 38 w 146"/>
              <a:gd name="T107" fmla="*/ 0 h 145"/>
              <a:gd name="T108" fmla="*/ 41 w 146"/>
              <a:gd name="T109" fmla="*/ 10 h 145"/>
              <a:gd name="T110" fmla="*/ 15 w 146"/>
              <a:gd name="T111" fmla="*/ 14 h 145"/>
              <a:gd name="T112" fmla="*/ 11 w 146"/>
              <a:gd name="T113" fmla="*/ 40 h 145"/>
              <a:gd name="T114" fmla="*/ 2 w 146"/>
              <a:gd name="T115" fmla="*/ 37 h 145"/>
              <a:gd name="T116" fmla="*/ 2 w 146"/>
              <a:gd name="T117" fmla="*/ 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45">
                <a:moveTo>
                  <a:pt x="62" y="131"/>
                </a:moveTo>
                <a:lnTo>
                  <a:pt x="85" y="131"/>
                </a:lnTo>
                <a:lnTo>
                  <a:pt x="89" y="133"/>
                </a:lnTo>
                <a:lnTo>
                  <a:pt x="91" y="135"/>
                </a:lnTo>
                <a:lnTo>
                  <a:pt x="91" y="139"/>
                </a:lnTo>
                <a:lnTo>
                  <a:pt x="91" y="141"/>
                </a:lnTo>
                <a:lnTo>
                  <a:pt x="89" y="145"/>
                </a:lnTo>
                <a:lnTo>
                  <a:pt x="85" y="145"/>
                </a:lnTo>
                <a:lnTo>
                  <a:pt x="62" y="145"/>
                </a:lnTo>
                <a:lnTo>
                  <a:pt x="59" y="145"/>
                </a:lnTo>
                <a:lnTo>
                  <a:pt x="57" y="141"/>
                </a:lnTo>
                <a:lnTo>
                  <a:pt x="55" y="139"/>
                </a:lnTo>
                <a:lnTo>
                  <a:pt x="57" y="135"/>
                </a:lnTo>
                <a:lnTo>
                  <a:pt x="59" y="133"/>
                </a:lnTo>
                <a:lnTo>
                  <a:pt x="62" y="131"/>
                </a:lnTo>
                <a:close/>
                <a:moveTo>
                  <a:pt x="140" y="105"/>
                </a:moveTo>
                <a:lnTo>
                  <a:pt x="142" y="105"/>
                </a:lnTo>
                <a:lnTo>
                  <a:pt x="146" y="107"/>
                </a:lnTo>
                <a:lnTo>
                  <a:pt x="146" y="111"/>
                </a:lnTo>
                <a:lnTo>
                  <a:pt x="146" y="139"/>
                </a:lnTo>
                <a:lnTo>
                  <a:pt x="146" y="141"/>
                </a:lnTo>
                <a:lnTo>
                  <a:pt x="142" y="145"/>
                </a:lnTo>
                <a:lnTo>
                  <a:pt x="140" y="145"/>
                </a:lnTo>
                <a:lnTo>
                  <a:pt x="112" y="145"/>
                </a:lnTo>
                <a:lnTo>
                  <a:pt x="108" y="145"/>
                </a:lnTo>
                <a:lnTo>
                  <a:pt x="106" y="141"/>
                </a:lnTo>
                <a:lnTo>
                  <a:pt x="106" y="139"/>
                </a:lnTo>
                <a:lnTo>
                  <a:pt x="106" y="135"/>
                </a:lnTo>
                <a:lnTo>
                  <a:pt x="108" y="133"/>
                </a:lnTo>
                <a:lnTo>
                  <a:pt x="112" y="131"/>
                </a:lnTo>
                <a:lnTo>
                  <a:pt x="133" y="131"/>
                </a:lnTo>
                <a:lnTo>
                  <a:pt x="133" y="111"/>
                </a:lnTo>
                <a:lnTo>
                  <a:pt x="133" y="111"/>
                </a:lnTo>
                <a:lnTo>
                  <a:pt x="133" y="107"/>
                </a:lnTo>
                <a:lnTo>
                  <a:pt x="136" y="105"/>
                </a:lnTo>
                <a:lnTo>
                  <a:pt x="140" y="105"/>
                </a:lnTo>
                <a:close/>
                <a:moveTo>
                  <a:pt x="7" y="105"/>
                </a:moveTo>
                <a:lnTo>
                  <a:pt x="11" y="105"/>
                </a:lnTo>
                <a:lnTo>
                  <a:pt x="13" y="107"/>
                </a:lnTo>
                <a:lnTo>
                  <a:pt x="15" y="111"/>
                </a:lnTo>
                <a:lnTo>
                  <a:pt x="15" y="131"/>
                </a:lnTo>
                <a:lnTo>
                  <a:pt x="34" y="131"/>
                </a:lnTo>
                <a:lnTo>
                  <a:pt x="38" y="133"/>
                </a:lnTo>
                <a:lnTo>
                  <a:pt x="41" y="135"/>
                </a:lnTo>
                <a:lnTo>
                  <a:pt x="41" y="139"/>
                </a:lnTo>
                <a:lnTo>
                  <a:pt x="41" y="141"/>
                </a:lnTo>
                <a:lnTo>
                  <a:pt x="38" y="145"/>
                </a:lnTo>
                <a:lnTo>
                  <a:pt x="34" y="145"/>
                </a:lnTo>
                <a:lnTo>
                  <a:pt x="7" y="145"/>
                </a:lnTo>
                <a:lnTo>
                  <a:pt x="3" y="145"/>
                </a:lnTo>
                <a:lnTo>
                  <a:pt x="2" y="141"/>
                </a:lnTo>
                <a:lnTo>
                  <a:pt x="0" y="139"/>
                </a:lnTo>
                <a:lnTo>
                  <a:pt x="0" y="111"/>
                </a:lnTo>
                <a:lnTo>
                  <a:pt x="2" y="107"/>
                </a:lnTo>
                <a:lnTo>
                  <a:pt x="3" y="105"/>
                </a:lnTo>
                <a:lnTo>
                  <a:pt x="7" y="105"/>
                </a:lnTo>
                <a:close/>
                <a:moveTo>
                  <a:pt x="140" y="54"/>
                </a:moveTo>
                <a:lnTo>
                  <a:pt x="142" y="56"/>
                </a:lnTo>
                <a:lnTo>
                  <a:pt x="146" y="57"/>
                </a:lnTo>
                <a:lnTo>
                  <a:pt x="146" y="61"/>
                </a:lnTo>
                <a:lnTo>
                  <a:pt x="146" y="84"/>
                </a:lnTo>
                <a:lnTo>
                  <a:pt x="146" y="88"/>
                </a:lnTo>
                <a:lnTo>
                  <a:pt x="142" y="90"/>
                </a:lnTo>
                <a:lnTo>
                  <a:pt x="140" y="90"/>
                </a:lnTo>
                <a:lnTo>
                  <a:pt x="136" y="90"/>
                </a:lnTo>
                <a:lnTo>
                  <a:pt x="133" y="88"/>
                </a:lnTo>
                <a:lnTo>
                  <a:pt x="133" y="84"/>
                </a:lnTo>
                <a:lnTo>
                  <a:pt x="133" y="61"/>
                </a:lnTo>
                <a:lnTo>
                  <a:pt x="133" y="57"/>
                </a:lnTo>
                <a:lnTo>
                  <a:pt x="136" y="56"/>
                </a:lnTo>
                <a:lnTo>
                  <a:pt x="140" y="54"/>
                </a:lnTo>
                <a:close/>
                <a:moveTo>
                  <a:pt x="7" y="54"/>
                </a:moveTo>
                <a:lnTo>
                  <a:pt x="11" y="56"/>
                </a:lnTo>
                <a:lnTo>
                  <a:pt x="13" y="57"/>
                </a:lnTo>
                <a:lnTo>
                  <a:pt x="15" y="61"/>
                </a:lnTo>
                <a:lnTo>
                  <a:pt x="15" y="84"/>
                </a:lnTo>
                <a:lnTo>
                  <a:pt x="13" y="88"/>
                </a:lnTo>
                <a:lnTo>
                  <a:pt x="11" y="90"/>
                </a:lnTo>
                <a:lnTo>
                  <a:pt x="7" y="90"/>
                </a:lnTo>
                <a:lnTo>
                  <a:pt x="3" y="90"/>
                </a:lnTo>
                <a:lnTo>
                  <a:pt x="2" y="88"/>
                </a:lnTo>
                <a:lnTo>
                  <a:pt x="0" y="84"/>
                </a:lnTo>
                <a:lnTo>
                  <a:pt x="0" y="61"/>
                </a:lnTo>
                <a:lnTo>
                  <a:pt x="2" y="57"/>
                </a:lnTo>
                <a:lnTo>
                  <a:pt x="3" y="56"/>
                </a:lnTo>
                <a:lnTo>
                  <a:pt x="7" y="54"/>
                </a:lnTo>
                <a:close/>
                <a:moveTo>
                  <a:pt x="74" y="37"/>
                </a:moveTo>
                <a:lnTo>
                  <a:pt x="78" y="37"/>
                </a:lnTo>
                <a:lnTo>
                  <a:pt x="79" y="38"/>
                </a:lnTo>
                <a:lnTo>
                  <a:pt x="79" y="42"/>
                </a:lnTo>
                <a:lnTo>
                  <a:pt x="79" y="84"/>
                </a:lnTo>
                <a:lnTo>
                  <a:pt x="89" y="75"/>
                </a:lnTo>
                <a:lnTo>
                  <a:pt x="89" y="75"/>
                </a:lnTo>
                <a:lnTo>
                  <a:pt x="91" y="73"/>
                </a:lnTo>
                <a:lnTo>
                  <a:pt x="95" y="73"/>
                </a:lnTo>
                <a:lnTo>
                  <a:pt x="97" y="73"/>
                </a:lnTo>
                <a:lnTo>
                  <a:pt x="100" y="76"/>
                </a:lnTo>
                <a:lnTo>
                  <a:pt x="100" y="78"/>
                </a:lnTo>
                <a:lnTo>
                  <a:pt x="100" y="82"/>
                </a:lnTo>
                <a:lnTo>
                  <a:pt x="98" y="84"/>
                </a:lnTo>
                <a:lnTo>
                  <a:pt x="98" y="84"/>
                </a:lnTo>
                <a:lnTo>
                  <a:pt x="78" y="107"/>
                </a:lnTo>
                <a:lnTo>
                  <a:pt x="78" y="107"/>
                </a:lnTo>
                <a:lnTo>
                  <a:pt x="76" y="109"/>
                </a:lnTo>
                <a:lnTo>
                  <a:pt x="74" y="109"/>
                </a:lnTo>
                <a:lnTo>
                  <a:pt x="70" y="109"/>
                </a:lnTo>
                <a:lnTo>
                  <a:pt x="68" y="107"/>
                </a:lnTo>
                <a:lnTo>
                  <a:pt x="68" y="107"/>
                </a:lnTo>
                <a:lnTo>
                  <a:pt x="47" y="84"/>
                </a:lnTo>
                <a:lnTo>
                  <a:pt x="47" y="84"/>
                </a:lnTo>
                <a:lnTo>
                  <a:pt x="47" y="82"/>
                </a:lnTo>
                <a:lnTo>
                  <a:pt x="45" y="78"/>
                </a:lnTo>
                <a:lnTo>
                  <a:pt x="47" y="76"/>
                </a:lnTo>
                <a:lnTo>
                  <a:pt x="49" y="73"/>
                </a:lnTo>
                <a:lnTo>
                  <a:pt x="53" y="73"/>
                </a:lnTo>
                <a:lnTo>
                  <a:pt x="57" y="73"/>
                </a:lnTo>
                <a:lnTo>
                  <a:pt x="59" y="75"/>
                </a:lnTo>
                <a:lnTo>
                  <a:pt x="59" y="75"/>
                </a:lnTo>
                <a:lnTo>
                  <a:pt x="66" y="84"/>
                </a:lnTo>
                <a:lnTo>
                  <a:pt x="66" y="42"/>
                </a:lnTo>
                <a:lnTo>
                  <a:pt x="68" y="38"/>
                </a:lnTo>
                <a:lnTo>
                  <a:pt x="70" y="37"/>
                </a:lnTo>
                <a:lnTo>
                  <a:pt x="74" y="37"/>
                </a:lnTo>
                <a:close/>
                <a:moveTo>
                  <a:pt x="112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2"/>
                </a:lnTo>
                <a:lnTo>
                  <a:pt x="146" y="6"/>
                </a:lnTo>
                <a:lnTo>
                  <a:pt x="146" y="33"/>
                </a:lnTo>
                <a:lnTo>
                  <a:pt x="146" y="37"/>
                </a:lnTo>
                <a:lnTo>
                  <a:pt x="142" y="40"/>
                </a:lnTo>
                <a:lnTo>
                  <a:pt x="140" y="40"/>
                </a:lnTo>
                <a:lnTo>
                  <a:pt x="136" y="40"/>
                </a:lnTo>
                <a:lnTo>
                  <a:pt x="133" y="37"/>
                </a:lnTo>
                <a:lnTo>
                  <a:pt x="133" y="33"/>
                </a:lnTo>
                <a:lnTo>
                  <a:pt x="133" y="33"/>
                </a:lnTo>
                <a:lnTo>
                  <a:pt x="133" y="14"/>
                </a:lnTo>
                <a:lnTo>
                  <a:pt x="112" y="14"/>
                </a:lnTo>
                <a:lnTo>
                  <a:pt x="108" y="12"/>
                </a:lnTo>
                <a:lnTo>
                  <a:pt x="106" y="10"/>
                </a:lnTo>
                <a:lnTo>
                  <a:pt x="106" y="6"/>
                </a:lnTo>
                <a:lnTo>
                  <a:pt x="106" y="2"/>
                </a:lnTo>
                <a:lnTo>
                  <a:pt x="108" y="0"/>
                </a:lnTo>
                <a:lnTo>
                  <a:pt x="112" y="0"/>
                </a:lnTo>
                <a:close/>
                <a:moveTo>
                  <a:pt x="62" y="0"/>
                </a:moveTo>
                <a:lnTo>
                  <a:pt x="85" y="0"/>
                </a:lnTo>
                <a:lnTo>
                  <a:pt x="89" y="0"/>
                </a:lnTo>
                <a:lnTo>
                  <a:pt x="91" y="2"/>
                </a:lnTo>
                <a:lnTo>
                  <a:pt x="91" y="6"/>
                </a:lnTo>
                <a:lnTo>
                  <a:pt x="91" y="10"/>
                </a:lnTo>
                <a:lnTo>
                  <a:pt x="89" y="12"/>
                </a:lnTo>
                <a:lnTo>
                  <a:pt x="85" y="14"/>
                </a:lnTo>
                <a:lnTo>
                  <a:pt x="62" y="14"/>
                </a:lnTo>
                <a:lnTo>
                  <a:pt x="59" y="12"/>
                </a:lnTo>
                <a:lnTo>
                  <a:pt x="57" y="10"/>
                </a:lnTo>
                <a:lnTo>
                  <a:pt x="55" y="6"/>
                </a:lnTo>
                <a:lnTo>
                  <a:pt x="57" y="2"/>
                </a:lnTo>
                <a:lnTo>
                  <a:pt x="59" y="0"/>
                </a:lnTo>
                <a:lnTo>
                  <a:pt x="62" y="0"/>
                </a:lnTo>
                <a:close/>
                <a:moveTo>
                  <a:pt x="7" y="0"/>
                </a:moveTo>
                <a:lnTo>
                  <a:pt x="34" y="0"/>
                </a:lnTo>
                <a:lnTo>
                  <a:pt x="38" y="0"/>
                </a:lnTo>
                <a:lnTo>
                  <a:pt x="41" y="2"/>
                </a:lnTo>
                <a:lnTo>
                  <a:pt x="41" y="6"/>
                </a:lnTo>
                <a:lnTo>
                  <a:pt x="41" y="10"/>
                </a:lnTo>
                <a:lnTo>
                  <a:pt x="38" y="12"/>
                </a:lnTo>
                <a:lnTo>
                  <a:pt x="34" y="14"/>
                </a:lnTo>
                <a:lnTo>
                  <a:pt x="15" y="14"/>
                </a:lnTo>
                <a:lnTo>
                  <a:pt x="15" y="33"/>
                </a:lnTo>
                <a:lnTo>
                  <a:pt x="13" y="37"/>
                </a:lnTo>
                <a:lnTo>
                  <a:pt x="11" y="40"/>
                </a:lnTo>
                <a:lnTo>
                  <a:pt x="7" y="40"/>
                </a:lnTo>
                <a:lnTo>
                  <a:pt x="3" y="40"/>
                </a:lnTo>
                <a:lnTo>
                  <a:pt x="2" y="37"/>
                </a:lnTo>
                <a:lnTo>
                  <a:pt x="0" y="33"/>
                </a:lnTo>
                <a:lnTo>
                  <a:pt x="0" y="6"/>
                </a:lnTo>
                <a:lnTo>
                  <a:pt x="2" y="2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8" name="Freeform 845"/>
          <p:cNvSpPr>
            <a:spLocks noEditPoints="1"/>
          </p:cNvSpPr>
          <p:nvPr/>
        </p:nvSpPr>
        <p:spPr bwMode="auto">
          <a:xfrm>
            <a:off x="9111756" y="3467378"/>
            <a:ext cx="160393" cy="158195"/>
          </a:xfrm>
          <a:custGeom>
            <a:avLst/>
            <a:gdLst>
              <a:gd name="T0" fmla="*/ 87 w 146"/>
              <a:gd name="T1" fmla="*/ 133 h 145"/>
              <a:gd name="T2" fmla="*/ 91 w 146"/>
              <a:gd name="T3" fmla="*/ 141 h 145"/>
              <a:gd name="T4" fmla="*/ 63 w 146"/>
              <a:gd name="T5" fmla="*/ 145 h 145"/>
              <a:gd name="T6" fmla="*/ 55 w 146"/>
              <a:gd name="T7" fmla="*/ 139 h 145"/>
              <a:gd name="T8" fmla="*/ 63 w 146"/>
              <a:gd name="T9" fmla="*/ 131 h 145"/>
              <a:gd name="T10" fmla="*/ 144 w 146"/>
              <a:gd name="T11" fmla="*/ 107 h 145"/>
              <a:gd name="T12" fmla="*/ 144 w 146"/>
              <a:gd name="T13" fmla="*/ 141 h 145"/>
              <a:gd name="T14" fmla="*/ 112 w 146"/>
              <a:gd name="T15" fmla="*/ 145 h 145"/>
              <a:gd name="T16" fmla="*/ 105 w 146"/>
              <a:gd name="T17" fmla="*/ 139 h 145"/>
              <a:gd name="T18" fmla="*/ 112 w 146"/>
              <a:gd name="T19" fmla="*/ 131 h 145"/>
              <a:gd name="T20" fmla="*/ 133 w 146"/>
              <a:gd name="T21" fmla="*/ 111 h 145"/>
              <a:gd name="T22" fmla="*/ 139 w 146"/>
              <a:gd name="T23" fmla="*/ 105 h 145"/>
              <a:gd name="T24" fmla="*/ 13 w 146"/>
              <a:gd name="T25" fmla="*/ 107 h 145"/>
              <a:gd name="T26" fmla="*/ 34 w 146"/>
              <a:gd name="T27" fmla="*/ 131 h 145"/>
              <a:gd name="T28" fmla="*/ 42 w 146"/>
              <a:gd name="T29" fmla="*/ 139 h 145"/>
              <a:gd name="T30" fmla="*/ 34 w 146"/>
              <a:gd name="T31" fmla="*/ 145 h 145"/>
              <a:gd name="T32" fmla="*/ 2 w 146"/>
              <a:gd name="T33" fmla="*/ 141 h 145"/>
              <a:gd name="T34" fmla="*/ 2 w 146"/>
              <a:gd name="T35" fmla="*/ 107 h 145"/>
              <a:gd name="T36" fmla="*/ 139 w 146"/>
              <a:gd name="T37" fmla="*/ 54 h 145"/>
              <a:gd name="T38" fmla="*/ 146 w 146"/>
              <a:gd name="T39" fmla="*/ 61 h 145"/>
              <a:gd name="T40" fmla="*/ 143 w 146"/>
              <a:gd name="T41" fmla="*/ 90 h 145"/>
              <a:gd name="T42" fmla="*/ 133 w 146"/>
              <a:gd name="T43" fmla="*/ 88 h 145"/>
              <a:gd name="T44" fmla="*/ 133 w 146"/>
              <a:gd name="T45" fmla="*/ 57 h 145"/>
              <a:gd name="T46" fmla="*/ 8 w 146"/>
              <a:gd name="T47" fmla="*/ 54 h 145"/>
              <a:gd name="T48" fmla="*/ 13 w 146"/>
              <a:gd name="T49" fmla="*/ 61 h 145"/>
              <a:gd name="T50" fmla="*/ 11 w 146"/>
              <a:gd name="T51" fmla="*/ 90 h 145"/>
              <a:gd name="T52" fmla="*/ 2 w 146"/>
              <a:gd name="T53" fmla="*/ 88 h 145"/>
              <a:gd name="T54" fmla="*/ 2 w 146"/>
              <a:gd name="T55" fmla="*/ 57 h 145"/>
              <a:gd name="T56" fmla="*/ 112 w 146"/>
              <a:gd name="T57" fmla="*/ 0 h 145"/>
              <a:gd name="T58" fmla="*/ 144 w 146"/>
              <a:gd name="T59" fmla="*/ 2 h 145"/>
              <a:gd name="T60" fmla="*/ 144 w 146"/>
              <a:gd name="T61" fmla="*/ 37 h 145"/>
              <a:gd name="T62" fmla="*/ 137 w 146"/>
              <a:gd name="T63" fmla="*/ 40 h 145"/>
              <a:gd name="T64" fmla="*/ 133 w 146"/>
              <a:gd name="T65" fmla="*/ 33 h 145"/>
              <a:gd name="T66" fmla="*/ 108 w 146"/>
              <a:gd name="T67" fmla="*/ 12 h 145"/>
              <a:gd name="T68" fmla="*/ 106 w 146"/>
              <a:gd name="T69" fmla="*/ 2 h 145"/>
              <a:gd name="T70" fmla="*/ 63 w 146"/>
              <a:gd name="T71" fmla="*/ 0 h 145"/>
              <a:gd name="T72" fmla="*/ 91 w 146"/>
              <a:gd name="T73" fmla="*/ 2 h 145"/>
              <a:gd name="T74" fmla="*/ 87 w 146"/>
              <a:gd name="T75" fmla="*/ 12 h 145"/>
              <a:gd name="T76" fmla="*/ 59 w 146"/>
              <a:gd name="T77" fmla="*/ 12 h 145"/>
              <a:gd name="T78" fmla="*/ 55 w 146"/>
              <a:gd name="T79" fmla="*/ 2 h 145"/>
              <a:gd name="T80" fmla="*/ 8 w 146"/>
              <a:gd name="T81" fmla="*/ 0 h 145"/>
              <a:gd name="T82" fmla="*/ 40 w 146"/>
              <a:gd name="T83" fmla="*/ 2 h 145"/>
              <a:gd name="T84" fmla="*/ 38 w 146"/>
              <a:gd name="T85" fmla="*/ 12 h 145"/>
              <a:gd name="T86" fmla="*/ 13 w 146"/>
              <a:gd name="T87" fmla="*/ 33 h 145"/>
              <a:gd name="T88" fmla="*/ 8 w 146"/>
              <a:gd name="T89" fmla="*/ 40 h 145"/>
              <a:gd name="T90" fmla="*/ 0 w 146"/>
              <a:gd name="T91" fmla="*/ 33 h 145"/>
              <a:gd name="T92" fmla="*/ 4 w 146"/>
              <a:gd name="T9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45">
                <a:moveTo>
                  <a:pt x="63" y="131"/>
                </a:moveTo>
                <a:lnTo>
                  <a:pt x="86" y="131"/>
                </a:lnTo>
                <a:lnTo>
                  <a:pt x="87" y="133"/>
                </a:lnTo>
                <a:lnTo>
                  <a:pt x="91" y="135"/>
                </a:lnTo>
                <a:lnTo>
                  <a:pt x="91" y="139"/>
                </a:lnTo>
                <a:lnTo>
                  <a:pt x="91" y="141"/>
                </a:lnTo>
                <a:lnTo>
                  <a:pt x="87" y="145"/>
                </a:lnTo>
                <a:lnTo>
                  <a:pt x="86" y="145"/>
                </a:lnTo>
                <a:lnTo>
                  <a:pt x="63" y="145"/>
                </a:lnTo>
                <a:lnTo>
                  <a:pt x="59" y="145"/>
                </a:lnTo>
                <a:lnTo>
                  <a:pt x="55" y="141"/>
                </a:lnTo>
                <a:lnTo>
                  <a:pt x="55" y="139"/>
                </a:lnTo>
                <a:lnTo>
                  <a:pt x="55" y="135"/>
                </a:lnTo>
                <a:lnTo>
                  <a:pt x="59" y="133"/>
                </a:lnTo>
                <a:lnTo>
                  <a:pt x="63" y="131"/>
                </a:lnTo>
                <a:close/>
                <a:moveTo>
                  <a:pt x="139" y="105"/>
                </a:moveTo>
                <a:lnTo>
                  <a:pt x="143" y="105"/>
                </a:lnTo>
                <a:lnTo>
                  <a:pt x="144" y="107"/>
                </a:lnTo>
                <a:lnTo>
                  <a:pt x="146" y="111"/>
                </a:lnTo>
                <a:lnTo>
                  <a:pt x="146" y="139"/>
                </a:lnTo>
                <a:lnTo>
                  <a:pt x="144" y="141"/>
                </a:lnTo>
                <a:lnTo>
                  <a:pt x="143" y="145"/>
                </a:lnTo>
                <a:lnTo>
                  <a:pt x="139" y="145"/>
                </a:lnTo>
                <a:lnTo>
                  <a:pt x="112" y="145"/>
                </a:lnTo>
                <a:lnTo>
                  <a:pt x="108" y="145"/>
                </a:lnTo>
                <a:lnTo>
                  <a:pt x="106" y="141"/>
                </a:lnTo>
                <a:lnTo>
                  <a:pt x="105" y="139"/>
                </a:lnTo>
                <a:lnTo>
                  <a:pt x="106" y="135"/>
                </a:lnTo>
                <a:lnTo>
                  <a:pt x="108" y="133"/>
                </a:lnTo>
                <a:lnTo>
                  <a:pt x="112" y="131"/>
                </a:lnTo>
                <a:lnTo>
                  <a:pt x="133" y="131"/>
                </a:lnTo>
                <a:lnTo>
                  <a:pt x="133" y="111"/>
                </a:lnTo>
                <a:lnTo>
                  <a:pt x="133" y="111"/>
                </a:lnTo>
                <a:lnTo>
                  <a:pt x="133" y="107"/>
                </a:lnTo>
                <a:lnTo>
                  <a:pt x="137" y="105"/>
                </a:lnTo>
                <a:lnTo>
                  <a:pt x="139" y="105"/>
                </a:lnTo>
                <a:close/>
                <a:moveTo>
                  <a:pt x="8" y="105"/>
                </a:moveTo>
                <a:lnTo>
                  <a:pt x="11" y="105"/>
                </a:lnTo>
                <a:lnTo>
                  <a:pt x="13" y="107"/>
                </a:lnTo>
                <a:lnTo>
                  <a:pt x="13" y="111"/>
                </a:lnTo>
                <a:lnTo>
                  <a:pt x="13" y="131"/>
                </a:lnTo>
                <a:lnTo>
                  <a:pt x="34" y="131"/>
                </a:lnTo>
                <a:lnTo>
                  <a:pt x="38" y="133"/>
                </a:lnTo>
                <a:lnTo>
                  <a:pt x="40" y="135"/>
                </a:lnTo>
                <a:lnTo>
                  <a:pt x="42" y="139"/>
                </a:lnTo>
                <a:lnTo>
                  <a:pt x="40" y="141"/>
                </a:lnTo>
                <a:lnTo>
                  <a:pt x="38" y="145"/>
                </a:lnTo>
                <a:lnTo>
                  <a:pt x="34" y="145"/>
                </a:lnTo>
                <a:lnTo>
                  <a:pt x="8" y="145"/>
                </a:lnTo>
                <a:lnTo>
                  <a:pt x="4" y="145"/>
                </a:lnTo>
                <a:lnTo>
                  <a:pt x="2" y="141"/>
                </a:lnTo>
                <a:lnTo>
                  <a:pt x="0" y="139"/>
                </a:lnTo>
                <a:lnTo>
                  <a:pt x="0" y="111"/>
                </a:lnTo>
                <a:lnTo>
                  <a:pt x="2" y="107"/>
                </a:lnTo>
                <a:lnTo>
                  <a:pt x="4" y="105"/>
                </a:lnTo>
                <a:lnTo>
                  <a:pt x="8" y="105"/>
                </a:lnTo>
                <a:close/>
                <a:moveTo>
                  <a:pt x="139" y="54"/>
                </a:moveTo>
                <a:lnTo>
                  <a:pt x="143" y="56"/>
                </a:lnTo>
                <a:lnTo>
                  <a:pt x="144" y="57"/>
                </a:lnTo>
                <a:lnTo>
                  <a:pt x="146" y="61"/>
                </a:lnTo>
                <a:lnTo>
                  <a:pt x="146" y="84"/>
                </a:lnTo>
                <a:lnTo>
                  <a:pt x="144" y="88"/>
                </a:lnTo>
                <a:lnTo>
                  <a:pt x="143" y="90"/>
                </a:lnTo>
                <a:lnTo>
                  <a:pt x="139" y="90"/>
                </a:lnTo>
                <a:lnTo>
                  <a:pt x="137" y="90"/>
                </a:lnTo>
                <a:lnTo>
                  <a:pt x="133" y="88"/>
                </a:lnTo>
                <a:lnTo>
                  <a:pt x="133" y="84"/>
                </a:lnTo>
                <a:lnTo>
                  <a:pt x="133" y="61"/>
                </a:lnTo>
                <a:lnTo>
                  <a:pt x="133" y="57"/>
                </a:lnTo>
                <a:lnTo>
                  <a:pt x="137" y="56"/>
                </a:lnTo>
                <a:lnTo>
                  <a:pt x="139" y="54"/>
                </a:lnTo>
                <a:close/>
                <a:moveTo>
                  <a:pt x="8" y="54"/>
                </a:moveTo>
                <a:lnTo>
                  <a:pt x="11" y="56"/>
                </a:lnTo>
                <a:lnTo>
                  <a:pt x="13" y="57"/>
                </a:lnTo>
                <a:lnTo>
                  <a:pt x="13" y="61"/>
                </a:lnTo>
                <a:lnTo>
                  <a:pt x="13" y="84"/>
                </a:lnTo>
                <a:lnTo>
                  <a:pt x="13" y="88"/>
                </a:lnTo>
                <a:lnTo>
                  <a:pt x="11" y="90"/>
                </a:lnTo>
                <a:lnTo>
                  <a:pt x="8" y="90"/>
                </a:lnTo>
                <a:lnTo>
                  <a:pt x="4" y="90"/>
                </a:lnTo>
                <a:lnTo>
                  <a:pt x="2" y="88"/>
                </a:lnTo>
                <a:lnTo>
                  <a:pt x="0" y="84"/>
                </a:lnTo>
                <a:lnTo>
                  <a:pt x="0" y="61"/>
                </a:lnTo>
                <a:lnTo>
                  <a:pt x="2" y="57"/>
                </a:lnTo>
                <a:lnTo>
                  <a:pt x="4" y="56"/>
                </a:lnTo>
                <a:lnTo>
                  <a:pt x="8" y="54"/>
                </a:lnTo>
                <a:close/>
                <a:moveTo>
                  <a:pt x="112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2"/>
                </a:lnTo>
                <a:lnTo>
                  <a:pt x="146" y="6"/>
                </a:lnTo>
                <a:lnTo>
                  <a:pt x="146" y="33"/>
                </a:lnTo>
                <a:lnTo>
                  <a:pt x="144" y="37"/>
                </a:lnTo>
                <a:lnTo>
                  <a:pt x="143" y="40"/>
                </a:lnTo>
                <a:lnTo>
                  <a:pt x="139" y="40"/>
                </a:lnTo>
                <a:lnTo>
                  <a:pt x="137" y="40"/>
                </a:lnTo>
                <a:lnTo>
                  <a:pt x="133" y="37"/>
                </a:lnTo>
                <a:lnTo>
                  <a:pt x="133" y="33"/>
                </a:lnTo>
                <a:lnTo>
                  <a:pt x="133" y="33"/>
                </a:lnTo>
                <a:lnTo>
                  <a:pt x="133" y="14"/>
                </a:lnTo>
                <a:lnTo>
                  <a:pt x="112" y="14"/>
                </a:lnTo>
                <a:lnTo>
                  <a:pt x="108" y="12"/>
                </a:lnTo>
                <a:lnTo>
                  <a:pt x="106" y="10"/>
                </a:lnTo>
                <a:lnTo>
                  <a:pt x="105" y="6"/>
                </a:lnTo>
                <a:lnTo>
                  <a:pt x="106" y="2"/>
                </a:lnTo>
                <a:lnTo>
                  <a:pt x="108" y="0"/>
                </a:lnTo>
                <a:lnTo>
                  <a:pt x="112" y="0"/>
                </a:lnTo>
                <a:close/>
                <a:moveTo>
                  <a:pt x="63" y="0"/>
                </a:moveTo>
                <a:lnTo>
                  <a:pt x="86" y="0"/>
                </a:lnTo>
                <a:lnTo>
                  <a:pt x="87" y="0"/>
                </a:lnTo>
                <a:lnTo>
                  <a:pt x="91" y="2"/>
                </a:lnTo>
                <a:lnTo>
                  <a:pt x="91" y="6"/>
                </a:lnTo>
                <a:lnTo>
                  <a:pt x="91" y="10"/>
                </a:lnTo>
                <a:lnTo>
                  <a:pt x="87" y="12"/>
                </a:lnTo>
                <a:lnTo>
                  <a:pt x="86" y="14"/>
                </a:lnTo>
                <a:lnTo>
                  <a:pt x="63" y="14"/>
                </a:lnTo>
                <a:lnTo>
                  <a:pt x="59" y="12"/>
                </a:lnTo>
                <a:lnTo>
                  <a:pt x="55" y="10"/>
                </a:lnTo>
                <a:lnTo>
                  <a:pt x="55" y="6"/>
                </a:lnTo>
                <a:lnTo>
                  <a:pt x="55" y="2"/>
                </a:lnTo>
                <a:lnTo>
                  <a:pt x="59" y="0"/>
                </a:lnTo>
                <a:lnTo>
                  <a:pt x="63" y="0"/>
                </a:lnTo>
                <a:close/>
                <a:moveTo>
                  <a:pt x="8" y="0"/>
                </a:moveTo>
                <a:lnTo>
                  <a:pt x="34" y="0"/>
                </a:lnTo>
                <a:lnTo>
                  <a:pt x="38" y="0"/>
                </a:lnTo>
                <a:lnTo>
                  <a:pt x="40" y="2"/>
                </a:lnTo>
                <a:lnTo>
                  <a:pt x="42" y="6"/>
                </a:lnTo>
                <a:lnTo>
                  <a:pt x="40" y="10"/>
                </a:lnTo>
                <a:lnTo>
                  <a:pt x="38" y="12"/>
                </a:lnTo>
                <a:lnTo>
                  <a:pt x="34" y="14"/>
                </a:lnTo>
                <a:lnTo>
                  <a:pt x="13" y="14"/>
                </a:lnTo>
                <a:lnTo>
                  <a:pt x="13" y="33"/>
                </a:lnTo>
                <a:lnTo>
                  <a:pt x="13" y="37"/>
                </a:lnTo>
                <a:lnTo>
                  <a:pt x="11" y="40"/>
                </a:lnTo>
                <a:lnTo>
                  <a:pt x="8" y="40"/>
                </a:lnTo>
                <a:lnTo>
                  <a:pt x="4" y="40"/>
                </a:lnTo>
                <a:lnTo>
                  <a:pt x="2" y="37"/>
                </a:lnTo>
                <a:lnTo>
                  <a:pt x="0" y="33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9" name="Freeform 851"/>
          <p:cNvSpPr>
            <a:spLocks noEditPoints="1"/>
          </p:cNvSpPr>
          <p:nvPr/>
        </p:nvSpPr>
        <p:spPr bwMode="auto">
          <a:xfrm>
            <a:off x="10792579" y="3205916"/>
            <a:ext cx="158195" cy="125239"/>
          </a:xfrm>
          <a:custGeom>
            <a:avLst/>
            <a:gdLst>
              <a:gd name="T0" fmla="*/ 122 w 145"/>
              <a:gd name="T1" fmla="*/ 31 h 114"/>
              <a:gd name="T2" fmla="*/ 126 w 145"/>
              <a:gd name="T3" fmla="*/ 36 h 114"/>
              <a:gd name="T4" fmla="*/ 139 w 145"/>
              <a:gd name="T5" fmla="*/ 50 h 114"/>
              <a:gd name="T6" fmla="*/ 145 w 145"/>
              <a:gd name="T7" fmla="*/ 53 h 114"/>
              <a:gd name="T8" fmla="*/ 145 w 145"/>
              <a:gd name="T9" fmla="*/ 59 h 114"/>
              <a:gd name="T10" fmla="*/ 139 w 145"/>
              <a:gd name="T11" fmla="*/ 63 h 114"/>
              <a:gd name="T12" fmla="*/ 126 w 145"/>
              <a:gd name="T13" fmla="*/ 76 h 114"/>
              <a:gd name="T14" fmla="*/ 122 w 145"/>
              <a:gd name="T15" fmla="*/ 84 h 114"/>
              <a:gd name="T16" fmla="*/ 114 w 145"/>
              <a:gd name="T17" fmla="*/ 84 h 114"/>
              <a:gd name="T18" fmla="*/ 110 w 145"/>
              <a:gd name="T19" fmla="*/ 76 h 114"/>
              <a:gd name="T20" fmla="*/ 97 w 145"/>
              <a:gd name="T21" fmla="*/ 63 h 114"/>
              <a:gd name="T22" fmla="*/ 91 w 145"/>
              <a:gd name="T23" fmla="*/ 59 h 114"/>
              <a:gd name="T24" fmla="*/ 91 w 145"/>
              <a:gd name="T25" fmla="*/ 53 h 114"/>
              <a:gd name="T26" fmla="*/ 97 w 145"/>
              <a:gd name="T27" fmla="*/ 50 h 114"/>
              <a:gd name="T28" fmla="*/ 110 w 145"/>
              <a:gd name="T29" fmla="*/ 36 h 114"/>
              <a:gd name="T30" fmla="*/ 114 w 145"/>
              <a:gd name="T31" fmla="*/ 31 h 114"/>
              <a:gd name="T32" fmla="*/ 46 w 145"/>
              <a:gd name="T33" fmla="*/ 25 h 114"/>
              <a:gd name="T34" fmla="*/ 63 w 145"/>
              <a:gd name="T35" fmla="*/ 72 h 114"/>
              <a:gd name="T36" fmla="*/ 46 w 145"/>
              <a:gd name="T37" fmla="*/ 0 h 114"/>
              <a:gd name="T38" fmla="*/ 51 w 145"/>
              <a:gd name="T39" fmla="*/ 4 h 114"/>
              <a:gd name="T40" fmla="*/ 89 w 145"/>
              <a:gd name="T41" fmla="*/ 105 h 114"/>
              <a:gd name="T42" fmla="*/ 91 w 145"/>
              <a:gd name="T43" fmla="*/ 107 h 114"/>
              <a:gd name="T44" fmla="*/ 88 w 145"/>
              <a:gd name="T45" fmla="*/ 112 h 114"/>
              <a:gd name="T46" fmla="*/ 80 w 145"/>
              <a:gd name="T47" fmla="*/ 112 h 114"/>
              <a:gd name="T48" fmla="*/ 78 w 145"/>
              <a:gd name="T49" fmla="*/ 108 h 114"/>
              <a:gd name="T50" fmla="*/ 21 w 145"/>
              <a:gd name="T51" fmla="*/ 86 h 114"/>
              <a:gd name="T52" fmla="*/ 13 w 145"/>
              <a:gd name="T53" fmla="*/ 108 h 114"/>
              <a:gd name="T54" fmla="*/ 6 w 145"/>
              <a:gd name="T55" fmla="*/ 114 h 114"/>
              <a:gd name="T56" fmla="*/ 0 w 145"/>
              <a:gd name="T57" fmla="*/ 110 h 114"/>
              <a:gd name="T58" fmla="*/ 0 w 145"/>
              <a:gd name="T59" fmla="*/ 105 h 114"/>
              <a:gd name="T60" fmla="*/ 38 w 145"/>
              <a:gd name="T61" fmla="*/ 4 h 114"/>
              <a:gd name="T62" fmla="*/ 42 w 145"/>
              <a:gd name="T6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5" h="114">
                <a:moveTo>
                  <a:pt x="118" y="29"/>
                </a:moveTo>
                <a:lnTo>
                  <a:pt x="122" y="31"/>
                </a:lnTo>
                <a:lnTo>
                  <a:pt x="124" y="33"/>
                </a:lnTo>
                <a:lnTo>
                  <a:pt x="126" y="36"/>
                </a:lnTo>
                <a:lnTo>
                  <a:pt x="126" y="50"/>
                </a:lnTo>
                <a:lnTo>
                  <a:pt x="139" y="50"/>
                </a:lnTo>
                <a:lnTo>
                  <a:pt x="143" y="52"/>
                </a:lnTo>
                <a:lnTo>
                  <a:pt x="145" y="53"/>
                </a:lnTo>
                <a:lnTo>
                  <a:pt x="145" y="57"/>
                </a:lnTo>
                <a:lnTo>
                  <a:pt x="145" y="59"/>
                </a:lnTo>
                <a:lnTo>
                  <a:pt x="143" y="63"/>
                </a:lnTo>
                <a:lnTo>
                  <a:pt x="139" y="63"/>
                </a:lnTo>
                <a:lnTo>
                  <a:pt x="126" y="63"/>
                </a:lnTo>
                <a:lnTo>
                  <a:pt x="126" y="76"/>
                </a:lnTo>
                <a:lnTo>
                  <a:pt x="124" y="80"/>
                </a:lnTo>
                <a:lnTo>
                  <a:pt x="122" y="84"/>
                </a:lnTo>
                <a:lnTo>
                  <a:pt x="118" y="84"/>
                </a:lnTo>
                <a:lnTo>
                  <a:pt x="114" y="84"/>
                </a:lnTo>
                <a:lnTo>
                  <a:pt x="112" y="80"/>
                </a:lnTo>
                <a:lnTo>
                  <a:pt x="110" y="76"/>
                </a:lnTo>
                <a:lnTo>
                  <a:pt x="110" y="63"/>
                </a:lnTo>
                <a:lnTo>
                  <a:pt x="97" y="63"/>
                </a:lnTo>
                <a:lnTo>
                  <a:pt x="93" y="63"/>
                </a:lnTo>
                <a:lnTo>
                  <a:pt x="91" y="59"/>
                </a:lnTo>
                <a:lnTo>
                  <a:pt x="91" y="57"/>
                </a:lnTo>
                <a:lnTo>
                  <a:pt x="91" y="53"/>
                </a:lnTo>
                <a:lnTo>
                  <a:pt x="93" y="52"/>
                </a:lnTo>
                <a:lnTo>
                  <a:pt x="97" y="50"/>
                </a:lnTo>
                <a:lnTo>
                  <a:pt x="110" y="50"/>
                </a:lnTo>
                <a:lnTo>
                  <a:pt x="110" y="36"/>
                </a:lnTo>
                <a:lnTo>
                  <a:pt x="112" y="33"/>
                </a:lnTo>
                <a:lnTo>
                  <a:pt x="114" y="31"/>
                </a:lnTo>
                <a:lnTo>
                  <a:pt x="118" y="29"/>
                </a:lnTo>
                <a:close/>
                <a:moveTo>
                  <a:pt x="46" y="25"/>
                </a:moveTo>
                <a:lnTo>
                  <a:pt x="27" y="72"/>
                </a:lnTo>
                <a:lnTo>
                  <a:pt x="63" y="72"/>
                </a:lnTo>
                <a:lnTo>
                  <a:pt x="46" y="25"/>
                </a:lnTo>
                <a:close/>
                <a:moveTo>
                  <a:pt x="46" y="0"/>
                </a:moveTo>
                <a:lnTo>
                  <a:pt x="50" y="0"/>
                </a:lnTo>
                <a:lnTo>
                  <a:pt x="51" y="4"/>
                </a:lnTo>
                <a:lnTo>
                  <a:pt x="51" y="4"/>
                </a:lnTo>
                <a:lnTo>
                  <a:pt x="89" y="105"/>
                </a:lnTo>
                <a:lnTo>
                  <a:pt x="89" y="105"/>
                </a:lnTo>
                <a:lnTo>
                  <a:pt x="91" y="107"/>
                </a:lnTo>
                <a:lnTo>
                  <a:pt x="89" y="110"/>
                </a:lnTo>
                <a:lnTo>
                  <a:pt x="88" y="112"/>
                </a:lnTo>
                <a:lnTo>
                  <a:pt x="84" y="114"/>
                </a:lnTo>
                <a:lnTo>
                  <a:pt x="80" y="112"/>
                </a:lnTo>
                <a:lnTo>
                  <a:pt x="78" y="108"/>
                </a:lnTo>
                <a:lnTo>
                  <a:pt x="78" y="108"/>
                </a:lnTo>
                <a:lnTo>
                  <a:pt x="69" y="86"/>
                </a:lnTo>
                <a:lnTo>
                  <a:pt x="21" y="86"/>
                </a:lnTo>
                <a:lnTo>
                  <a:pt x="13" y="108"/>
                </a:lnTo>
                <a:lnTo>
                  <a:pt x="13" y="108"/>
                </a:lnTo>
                <a:lnTo>
                  <a:pt x="10" y="112"/>
                </a:lnTo>
                <a:lnTo>
                  <a:pt x="6" y="114"/>
                </a:lnTo>
                <a:lnTo>
                  <a:pt x="4" y="112"/>
                </a:lnTo>
                <a:lnTo>
                  <a:pt x="0" y="110"/>
                </a:lnTo>
                <a:lnTo>
                  <a:pt x="0" y="107"/>
                </a:lnTo>
                <a:lnTo>
                  <a:pt x="0" y="105"/>
                </a:lnTo>
                <a:lnTo>
                  <a:pt x="0" y="105"/>
                </a:lnTo>
                <a:lnTo>
                  <a:pt x="38" y="4"/>
                </a:lnTo>
                <a:lnTo>
                  <a:pt x="38" y="4"/>
                </a:lnTo>
                <a:lnTo>
                  <a:pt x="42" y="0"/>
                </a:lnTo>
                <a:lnTo>
                  <a:pt x="4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0" name="Freeform 852"/>
          <p:cNvSpPr>
            <a:spLocks noEditPoints="1"/>
          </p:cNvSpPr>
          <p:nvPr/>
        </p:nvSpPr>
        <p:spPr bwMode="auto">
          <a:xfrm>
            <a:off x="10546497" y="3186142"/>
            <a:ext cx="90084" cy="160393"/>
          </a:xfrm>
          <a:custGeom>
            <a:avLst/>
            <a:gdLst>
              <a:gd name="T0" fmla="*/ 48 w 82"/>
              <a:gd name="T1" fmla="*/ 87 h 146"/>
              <a:gd name="T2" fmla="*/ 48 w 82"/>
              <a:gd name="T3" fmla="*/ 124 h 146"/>
              <a:gd name="T4" fmla="*/ 67 w 82"/>
              <a:gd name="T5" fmla="*/ 105 h 146"/>
              <a:gd name="T6" fmla="*/ 48 w 82"/>
              <a:gd name="T7" fmla="*/ 87 h 146"/>
              <a:gd name="T8" fmla="*/ 48 w 82"/>
              <a:gd name="T9" fmla="*/ 25 h 146"/>
              <a:gd name="T10" fmla="*/ 48 w 82"/>
              <a:gd name="T11" fmla="*/ 59 h 146"/>
              <a:gd name="T12" fmla="*/ 67 w 82"/>
              <a:gd name="T13" fmla="*/ 42 h 146"/>
              <a:gd name="T14" fmla="*/ 48 w 82"/>
              <a:gd name="T15" fmla="*/ 25 h 146"/>
              <a:gd name="T16" fmla="*/ 42 w 82"/>
              <a:gd name="T17" fmla="*/ 0 h 146"/>
              <a:gd name="T18" fmla="*/ 44 w 82"/>
              <a:gd name="T19" fmla="*/ 2 h 146"/>
              <a:gd name="T20" fmla="*/ 46 w 82"/>
              <a:gd name="T21" fmla="*/ 2 h 146"/>
              <a:gd name="T22" fmla="*/ 80 w 82"/>
              <a:gd name="T23" fmla="*/ 36 h 146"/>
              <a:gd name="T24" fmla="*/ 82 w 82"/>
              <a:gd name="T25" fmla="*/ 38 h 146"/>
              <a:gd name="T26" fmla="*/ 82 w 82"/>
              <a:gd name="T27" fmla="*/ 42 h 146"/>
              <a:gd name="T28" fmla="*/ 82 w 82"/>
              <a:gd name="T29" fmla="*/ 44 h 146"/>
              <a:gd name="T30" fmla="*/ 80 w 82"/>
              <a:gd name="T31" fmla="*/ 46 h 146"/>
              <a:gd name="T32" fmla="*/ 53 w 82"/>
              <a:gd name="T33" fmla="*/ 74 h 146"/>
              <a:gd name="T34" fmla="*/ 80 w 82"/>
              <a:gd name="T35" fmla="*/ 101 h 146"/>
              <a:gd name="T36" fmla="*/ 82 w 82"/>
              <a:gd name="T37" fmla="*/ 103 h 146"/>
              <a:gd name="T38" fmla="*/ 82 w 82"/>
              <a:gd name="T39" fmla="*/ 105 h 146"/>
              <a:gd name="T40" fmla="*/ 82 w 82"/>
              <a:gd name="T41" fmla="*/ 108 h 146"/>
              <a:gd name="T42" fmla="*/ 80 w 82"/>
              <a:gd name="T43" fmla="*/ 110 h 146"/>
              <a:gd name="T44" fmla="*/ 46 w 82"/>
              <a:gd name="T45" fmla="*/ 144 h 146"/>
              <a:gd name="T46" fmla="*/ 44 w 82"/>
              <a:gd name="T47" fmla="*/ 146 h 146"/>
              <a:gd name="T48" fmla="*/ 42 w 82"/>
              <a:gd name="T49" fmla="*/ 146 h 146"/>
              <a:gd name="T50" fmla="*/ 38 w 82"/>
              <a:gd name="T51" fmla="*/ 144 h 146"/>
              <a:gd name="T52" fmla="*/ 36 w 82"/>
              <a:gd name="T53" fmla="*/ 143 h 146"/>
              <a:gd name="T54" fmla="*/ 34 w 82"/>
              <a:gd name="T55" fmla="*/ 139 h 146"/>
              <a:gd name="T56" fmla="*/ 34 w 82"/>
              <a:gd name="T57" fmla="*/ 91 h 146"/>
              <a:gd name="T58" fmla="*/ 11 w 82"/>
              <a:gd name="T59" fmla="*/ 114 h 146"/>
              <a:gd name="T60" fmla="*/ 10 w 82"/>
              <a:gd name="T61" fmla="*/ 116 h 146"/>
              <a:gd name="T62" fmla="*/ 8 w 82"/>
              <a:gd name="T63" fmla="*/ 116 h 146"/>
              <a:gd name="T64" fmla="*/ 4 w 82"/>
              <a:gd name="T65" fmla="*/ 116 h 146"/>
              <a:gd name="T66" fmla="*/ 2 w 82"/>
              <a:gd name="T67" fmla="*/ 114 h 146"/>
              <a:gd name="T68" fmla="*/ 0 w 82"/>
              <a:gd name="T69" fmla="*/ 110 h 146"/>
              <a:gd name="T70" fmla="*/ 2 w 82"/>
              <a:gd name="T71" fmla="*/ 106 h 146"/>
              <a:gd name="T72" fmla="*/ 2 w 82"/>
              <a:gd name="T73" fmla="*/ 105 h 146"/>
              <a:gd name="T74" fmla="*/ 34 w 82"/>
              <a:gd name="T75" fmla="*/ 74 h 146"/>
              <a:gd name="T76" fmla="*/ 2 w 82"/>
              <a:gd name="T77" fmla="*/ 42 h 146"/>
              <a:gd name="T78" fmla="*/ 2 w 82"/>
              <a:gd name="T79" fmla="*/ 40 h 146"/>
              <a:gd name="T80" fmla="*/ 0 w 82"/>
              <a:gd name="T81" fmla="*/ 36 h 146"/>
              <a:gd name="T82" fmla="*/ 2 w 82"/>
              <a:gd name="T83" fmla="*/ 34 h 146"/>
              <a:gd name="T84" fmla="*/ 4 w 82"/>
              <a:gd name="T85" fmla="*/ 31 h 146"/>
              <a:gd name="T86" fmla="*/ 8 w 82"/>
              <a:gd name="T87" fmla="*/ 31 h 146"/>
              <a:gd name="T88" fmla="*/ 10 w 82"/>
              <a:gd name="T89" fmla="*/ 31 h 146"/>
              <a:gd name="T90" fmla="*/ 11 w 82"/>
              <a:gd name="T91" fmla="*/ 32 h 146"/>
              <a:gd name="T92" fmla="*/ 34 w 82"/>
              <a:gd name="T93" fmla="*/ 55 h 146"/>
              <a:gd name="T94" fmla="*/ 34 w 82"/>
              <a:gd name="T95" fmla="*/ 8 h 146"/>
              <a:gd name="T96" fmla="*/ 36 w 82"/>
              <a:gd name="T97" fmla="*/ 4 h 146"/>
              <a:gd name="T98" fmla="*/ 38 w 82"/>
              <a:gd name="T99" fmla="*/ 2 h 146"/>
              <a:gd name="T100" fmla="*/ 42 w 82"/>
              <a:gd name="T10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2" h="146">
                <a:moveTo>
                  <a:pt x="48" y="87"/>
                </a:moveTo>
                <a:lnTo>
                  <a:pt x="48" y="124"/>
                </a:lnTo>
                <a:lnTo>
                  <a:pt x="67" y="105"/>
                </a:lnTo>
                <a:lnTo>
                  <a:pt x="48" y="87"/>
                </a:lnTo>
                <a:close/>
                <a:moveTo>
                  <a:pt x="48" y="25"/>
                </a:moveTo>
                <a:lnTo>
                  <a:pt x="48" y="59"/>
                </a:lnTo>
                <a:lnTo>
                  <a:pt x="67" y="42"/>
                </a:lnTo>
                <a:lnTo>
                  <a:pt x="48" y="25"/>
                </a:lnTo>
                <a:close/>
                <a:moveTo>
                  <a:pt x="42" y="0"/>
                </a:moveTo>
                <a:lnTo>
                  <a:pt x="44" y="2"/>
                </a:lnTo>
                <a:lnTo>
                  <a:pt x="46" y="2"/>
                </a:lnTo>
                <a:lnTo>
                  <a:pt x="80" y="36"/>
                </a:lnTo>
                <a:lnTo>
                  <a:pt x="82" y="38"/>
                </a:lnTo>
                <a:lnTo>
                  <a:pt x="82" y="42"/>
                </a:lnTo>
                <a:lnTo>
                  <a:pt x="82" y="44"/>
                </a:lnTo>
                <a:lnTo>
                  <a:pt x="80" y="46"/>
                </a:lnTo>
                <a:lnTo>
                  <a:pt x="53" y="74"/>
                </a:lnTo>
                <a:lnTo>
                  <a:pt x="80" y="101"/>
                </a:lnTo>
                <a:lnTo>
                  <a:pt x="82" y="103"/>
                </a:lnTo>
                <a:lnTo>
                  <a:pt x="82" y="105"/>
                </a:lnTo>
                <a:lnTo>
                  <a:pt x="82" y="108"/>
                </a:lnTo>
                <a:lnTo>
                  <a:pt x="80" y="110"/>
                </a:lnTo>
                <a:lnTo>
                  <a:pt x="46" y="144"/>
                </a:lnTo>
                <a:lnTo>
                  <a:pt x="44" y="146"/>
                </a:lnTo>
                <a:lnTo>
                  <a:pt x="42" y="146"/>
                </a:lnTo>
                <a:lnTo>
                  <a:pt x="38" y="144"/>
                </a:lnTo>
                <a:lnTo>
                  <a:pt x="36" y="143"/>
                </a:lnTo>
                <a:lnTo>
                  <a:pt x="34" y="139"/>
                </a:lnTo>
                <a:lnTo>
                  <a:pt x="34" y="91"/>
                </a:lnTo>
                <a:lnTo>
                  <a:pt x="11" y="114"/>
                </a:lnTo>
                <a:lnTo>
                  <a:pt x="10" y="116"/>
                </a:lnTo>
                <a:lnTo>
                  <a:pt x="8" y="116"/>
                </a:lnTo>
                <a:lnTo>
                  <a:pt x="4" y="116"/>
                </a:lnTo>
                <a:lnTo>
                  <a:pt x="2" y="114"/>
                </a:lnTo>
                <a:lnTo>
                  <a:pt x="0" y="110"/>
                </a:lnTo>
                <a:lnTo>
                  <a:pt x="2" y="106"/>
                </a:lnTo>
                <a:lnTo>
                  <a:pt x="2" y="105"/>
                </a:lnTo>
                <a:lnTo>
                  <a:pt x="34" y="74"/>
                </a:lnTo>
                <a:lnTo>
                  <a:pt x="2" y="42"/>
                </a:lnTo>
                <a:lnTo>
                  <a:pt x="2" y="40"/>
                </a:lnTo>
                <a:lnTo>
                  <a:pt x="0" y="36"/>
                </a:lnTo>
                <a:lnTo>
                  <a:pt x="2" y="34"/>
                </a:lnTo>
                <a:lnTo>
                  <a:pt x="4" y="31"/>
                </a:lnTo>
                <a:lnTo>
                  <a:pt x="8" y="31"/>
                </a:lnTo>
                <a:lnTo>
                  <a:pt x="10" y="31"/>
                </a:lnTo>
                <a:lnTo>
                  <a:pt x="11" y="32"/>
                </a:lnTo>
                <a:lnTo>
                  <a:pt x="34" y="55"/>
                </a:lnTo>
                <a:lnTo>
                  <a:pt x="34" y="8"/>
                </a:lnTo>
                <a:lnTo>
                  <a:pt x="36" y="4"/>
                </a:lnTo>
                <a:lnTo>
                  <a:pt x="38" y="2"/>
                </a:lnTo>
                <a:lnTo>
                  <a:pt x="4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1" name="Freeform 853"/>
          <p:cNvSpPr>
            <a:spLocks/>
          </p:cNvSpPr>
          <p:nvPr/>
        </p:nvSpPr>
        <p:spPr bwMode="auto">
          <a:xfrm>
            <a:off x="10252079" y="3208114"/>
            <a:ext cx="118647" cy="118647"/>
          </a:xfrm>
          <a:custGeom>
            <a:avLst/>
            <a:gdLst>
              <a:gd name="T0" fmla="*/ 70 w 108"/>
              <a:gd name="T1" fmla="*/ 0 h 108"/>
              <a:gd name="T2" fmla="*/ 74 w 108"/>
              <a:gd name="T3" fmla="*/ 0 h 108"/>
              <a:gd name="T4" fmla="*/ 78 w 108"/>
              <a:gd name="T5" fmla="*/ 2 h 108"/>
              <a:gd name="T6" fmla="*/ 80 w 108"/>
              <a:gd name="T7" fmla="*/ 6 h 108"/>
              <a:gd name="T8" fmla="*/ 80 w 108"/>
              <a:gd name="T9" fmla="*/ 10 h 108"/>
              <a:gd name="T10" fmla="*/ 78 w 108"/>
              <a:gd name="T11" fmla="*/ 12 h 108"/>
              <a:gd name="T12" fmla="*/ 61 w 108"/>
              <a:gd name="T13" fmla="*/ 29 h 108"/>
              <a:gd name="T14" fmla="*/ 80 w 108"/>
              <a:gd name="T15" fmla="*/ 48 h 108"/>
              <a:gd name="T16" fmla="*/ 97 w 108"/>
              <a:gd name="T17" fmla="*/ 31 h 108"/>
              <a:gd name="T18" fmla="*/ 101 w 108"/>
              <a:gd name="T19" fmla="*/ 29 h 108"/>
              <a:gd name="T20" fmla="*/ 103 w 108"/>
              <a:gd name="T21" fmla="*/ 29 h 108"/>
              <a:gd name="T22" fmla="*/ 107 w 108"/>
              <a:gd name="T23" fmla="*/ 31 h 108"/>
              <a:gd name="T24" fmla="*/ 108 w 108"/>
              <a:gd name="T25" fmla="*/ 34 h 108"/>
              <a:gd name="T26" fmla="*/ 108 w 108"/>
              <a:gd name="T27" fmla="*/ 38 h 108"/>
              <a:gd name="T28" fmla="*/ 107 w 108"/>
              <a:gd name="T29" fmla="*/ 40 h 108"/>
              <a:gd name="T30" fmla="*/ 91 w 108"/>
              <a:gd name="T31" fmla="*/ 57 h 108"/>
              <a:gd name="T32" fmla="*/ 101 w 108"/>
              <a:gd name="T33" fmla="*/ 67 h 108"/>
              <a:gd name="T34" fmla="*/ 86 w 108"/>
              <a:gd name="T35" fmla="*/ 80 h 108"/>
              <a:gd name="T36" fmla="*/ 70 w 108"/>
              <a:gd name="T37" fmla="*/ 89 h 108"/>
              <a:gd name="T38" fmla="*/ 51 w 108"/>
              <a:gd name="T39" fmla="*/ 91 h 108"/>
              <a:gd name="T40" fmla="*/ 34 w 108"/>
              <a:gd name="T41" fmla="*/ 84 h 108"/>
              <a:gd name="T42" fmla="*/ 12 w 108"/>
              <a:gd name="T43" fmla="*/ 106 h 108"/>
              <a:gd name="T44" fmla="*/ 10 w 108"/>
              <a:gd name="T45" fmla="*/ 108 h 108"/>
              <a:gd name="T46" fmla="*/ 6 w 108"/>
              <a:gd name="T47" fmla="*/ 108 h 108"/>
              <a:gd name="T48" fmla="*/ 2 w 108"/>
              <a:gd name="T49" fmla="*/ 106 h 108"/>
              <a:gd name="T50" fmla="*/ 0 w 108"/>
              <a:gd name="T51" fmla="*/ 103 h 108"/>
              <a:gd name="T52" fmla="*/ 0 w 108"/>
              <a:gd name="T53" fmla="*/ 101 h 108"/>
              <a:gd name="T54" fmla="*/ 2 w 108"/>
              <a:gd name="T55" fmla="*/ 97 h 108"/>
              <a:gd name="T56" fmla="*/ 25 w 108"/>
              <a:gd name="T57" fmla="*/ 74 h 108"/>
              <a:gd name="T58" fmla="*/ 17 w 108"/>
              <a:gd name="T59" fmla="*/ 57 h 108"/>
              <a:gd name="T60" fmla="*/ 19 w 108"/>
              <a:gd name="T61" fmla="*/ 38 h 108"/>
              <a:gd name="T62" fmla="*/ 29 w 108"/>
              <a:gd name="T63" fmla="*/ 23 h 108"/>
              <a:gd name="T64" fmla="*/ 42 w 108"/>
              <a:gd name="T65" fmla="*/ 10 h 108"/>
              <a:gd name="T66" fmla="*/ 51 w 108"/>
              <a:gd name="T67" fmla="*/ 19 h 108"/>
              <a:gd name="T68" fmla="*/ 69 w 108"/>
              <a:gd name="T69" fmla="*/ 2 h 108"/>
              <a:gd name="T70" fmla="*/ 70 w 108"/>
              <a:gd name="T7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08">
                <a:moveTo>
                  <a:pt x="70" y="0"/>
                </a:moveTo>
                <a:lnTo>
                  <a:pt x="74" y="0"/>
                </a:lnTo>
                <a:lnTo>
                  <a:pt x="78" y="2"/>
                </a:lnTo>
                <a:lnTo>
                  <a:pt x="80" y="6"/>
                </a:lnTo>
                <a:lnTo>
                  <a:pt x="80" y="10"/>
                </a:lnTo>
                <a:lnTo>
                  <a:pt x="78" y="12"/>
                </a:lnTo>
                <a:lnTo>
                  <a:pt x="61" y="29"/>
                </a:lnTo>
                <a:lnTo>
                  <a:pt x="80" y="48"/>
                </a:lnTo>
                <a:lnTo>
                  <a:pt x="97" y="31"/>
                </a:lnTo>
                <a:lnTo>
                  <a:pt x="101" y="29"/>
                </a:lnTo>
                <a:lnTo>
                  <a:pt x="103" y="29"/>
                </a:lnTo>
                <a:lnTo>
                  <a:pt x="107" y="31"/>
                </a:lnTo>
                <a:lnTo>
                  <a:pt x="108" y="34"/>
                </a:lnTo>
                <a:lnTo>
                  <a:pt x="108" y="38"/>
                </a:lnTo>
                <a:lnTo>
                  <a:pt x="107" y="40"/>
                </a:lnTo>
                <a:lnTo>
                  <a:pt x="91" y="57"/>
                </a:lnTo>
                <a:lnTo>
                  <a:pt x="101" y="67"/>
                </a:lnTo>
                <a:lnTo>
                  <a:pt x="86" y="80"/>
                </a:lnTo>
                <a:lnTo>
                  <a:pt x="70" y="89"/>
                </a:lnTo>
                <a:lnTo>
                  <a:pt x="51" y="91"/>
                </a:lnTo>
                <a:lnTo>
                  <a:pt x="34" y="84"/>
                </a:lnTo>
                <a:lnTo>
                  <a:pt x="12" y="106"/>
                </a:lnTo>
                <a:lnTo>
                  <a:pt x="10" y="108"/>
                </a:lnTo>
                <a:lnTo>
                  <a:pt x="6" y="108"/>
                </a:lnTo>
                <a:lnTo>
                  <a:pt x="2" y="106"/>
                </a:lnTo>
                <a:lnTo>
                  <a:pt x="0" y="103"/>
                </a:lnTo>
                <a:lnTo>
                  <a:pt x="0" y="101"/>
                </a:lnTo>
                <a:lnTo>
                  <a:pt x="2" y="97"/>
                </a:lnTo>
                <a:lnTo>
                  <a:pt x="25" y="74"/>
                </a:lnTo>
                <a:lnTo>
                  <a:pt x="17" y="57"/>
                </a:lnTo>
                <a:lnTo>
                  <a:pt x="19" y="38"/>
                </a:lnTo>
                <a:lnTo>
                  <a:pt x="29" y="23"/>
                </a:lnTo>
                <a:lnTo>
                  <a:pt x="42" y="10"/>
                </a:lnTo>
                <a:lnTo>
                  <a:pt x="51" y="19"/>
                </a:lnTo>
                <a:lnTo>
                  <a:pt x="69" y="2"/>
                </a:lnTo>
                <a:lnTo>
                  <a:pt x="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2" name="Freeform 854"/>
          <p:cNvSpPr>
            <a:spLocks noEditPoints="1"/>
          </p:cNvSpPr>
          <p:nvPr/>
        </p:nvSpPr>
        <p:spPr bwMode="auto">
          <a:xfrm>
            <a:off x="9962055" y="3197127"/>
            <a:ext cx="140618" cy="138421"/>
          </a:xfrm>
          <a:custGeom>
            <a:avLst/>
            <a:gdLst>
              <a:gd name="T0" fmla="*/ 44 w 127"/>
              <a:gd name="T1" fmla="*/ 43 h 127"/>
              <a:gd name="T2" fmla="*/ 21 w 127"/>
              <a:gd name="T3" fmla="*/ 68 h 127"/>
              <a:gd name="T4" fmla="*/ 13 w 127"/>
              <a:gd name="T5" fmla="*/ 79 h 127"/>
              <a:gd name="T6" fmla="*/ 13 w 127"/>
              <a:gd name="T7" fmla="*/ 93 h 127"/>
              <a:gd name="T8" fmla="*/ 21 w 127"/>
              <a:gd name="T9" fmla="*/ 104 h 127"/>
              <a:gd name="T10" fmla="*/ 23 w 127"/>
              <a:gd name="T11" fmla="*/ 106 h 127"/>
              <a:gd name="T12" fmla="*/ 34 w 127"/>
              <a:gd name="T13" fmla="*/ 114 h 127"/>
              <a:gd name="T14" fmla="*/ 48 w 127"/>
              <a:gd name="T15" fmla="*/ 114 h 127"/>
              <a:gd name="T16" fmla="*/ 59 w 127"/>
              <a:gd name="T17" fmla="*/ 106 h 127"/>
              <a:gd name="T18" fmla="*/ 82 w 127"/>
              <a:gd name="T19" fmla="*/ 83 h 127"/>
              <a:gd name="T20" fmla="*/ 44 w 127"/>
              <a:gd name="T21" fmla="*/ 43 h 127"/>
              <a:gd name="T22" fmla="*/ 86 w 127"/>
              <a:gd name="T23" fmla="*/ 0 h 127"/>
              <a:gd name="T24" fmla="*/ 101 w 127"/>
              <a:gd name="T25" fmla="*/ 2 h 127"/>
              <a:gd name="T26" fmla="*/ 114 w 127"/>
              <a:gd name="T27" fmla="*/ 11 h 127"/>
              <a:gd name="T28" fmla="*/ 116 w 127"/>
              <a:gd name="T29" fmla="*/ 13 h 127"/>
              <a:gd name="T30" fmla="*/ 124 w 127"/>
              <a:gd name="T31" fmla="*/ 26 h 127"/>
              <a:gd name="T32" fmla="*/ 127 w 127"/>
              <a:gd name="T33" fmla="*/ 41 h 127"/>
              <a:gd name="T34" fmla="*/ 124 w 127"/>
              <a:gd name="T35" fmla="*/ 57 h 127"/>
              <a:gd name="T36" fmla="*/ 116 w 127"/>
              <a:gd name="T37" fmla="*/ 70 h 127"/>
              <a:gd name="T38" fmla="*/ 69 w 127"/>
              <a:gd name="T39" fmla="*/ 115 h 127"/>
              <a:gd name="T40" fmla="*/ 55 w 127"/>
              <a:gd name="T41" fmla="*/ 125 h 127"/>
              <a:gd name="T42" fmla="*/ 40 w 127"/>
              <a:gd name="T43" fmla="*/ 127 h 127"/>
              <a:gd name="T44" fmla="*/ 27 w 127"/>
              <a:gd name="T45" fmla="*/ 125 h 127"/>
              <a:gd name="T46" fmla="*/ 13 w 127"/>
              <a:gd name="T47" fmla="*/ 115 h 127"/>
              <a:gd name="T48" fmla="*/ 12 w 127"/>
              <a:gd name="T49" fmla="*/ 114 h 127"/>
              <a:gd name="T50" fmla="*/ 2 w 127"/>
              <a:gd name="T51" fmla="*/ 100 h 127"/>
              <a:gd name="T52" fmla="*/ 0 w 127"/>
              <a:gd name="T53" fmla="*/ 85 h 127"/>
              <a:gd name="T54" fmla="*/ 2 w 127"/>
              <a:gd name="T55" fmla="*/ 72 h 127"/>
              <a:gd name="T56" fmla="*/ 12 w 127"/>
              <a:gd name="T57" fmla="*/ 59 h 127"/>
              <a:gd name="T58" fmla="*/ 57 w 127"/>
              <a:gd name="T59" fmla="*/ 11 h 127"/>
              <a:gd name="T60" fmla="*/ 70 w 127"/>
              <a:gd name="T61" fmla="*/ 2 h 127"/>
              <a:gd name="T62" fmla="*/ 86 w 127"/>
              <a:gd name="T6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27">
                <a:moveTo>
                  <a:pt x="44" y="43"/>
                </a:moveTo>
                <a:lnTo>
                  <a:pt x="21" y="68"/>
                </a:lnTo>
                <a:lnTo>
                  <a:pt x="13" y="79"/>
                </a:lnTo>
                <a:lnTo>
                  <a:pt x="13" y="93"/>
                </a:lnTo>
                <a:lnTo>
                  <a:pt x="21" y="104"/>
                </a:lnTo>
                <a:lnTo>
                  <a:pt x="23" y="106"/>
                </a:lnTo>
                <a:lnTo>
                  <a:pt x="34" y="114"/>
                </a:lnTo>
                <a:lnTo>
                  <a:pt x="48" y="114"/>
                </a:lnTo>
                <a:lnTo>
                  <a:pt x="59" y="106"/>
                </a:lnTo>
                <a:lnTo>
                  <a:pt x="82" y="83"/>
                </a:lnTo>
                <a:lnTo>
                  <a:pt x="44" y="43"/>
                </a:lnTo>
                <a:close/>
                <a:moveTo>
                  <a:pt x="86" y="0"/>
                </a:moveTo>
                <a:lnTo>
                  <a:pt x="101" y="2"/>
                </a:lnTo>
                <a:lnTo>
                  <a:pt x="114" y="11"/>
                </a:lnTo>
                <a:lnTo>
                  <a:pt x="116" y="13"/>
                </a:lnTo>
                <a:lnTo>
                  <a:pt x="124" y="26"/>
                </a:lnTo>
                <a:lnTo>
                  <a:pt x="127" y="41"/>
                </a:lnTo>
                <a:lnTo>
                  <a:pt x="124" y="57"/>
                </a:lnTo>
                <a:lnTo>
                  <a:pt x="116" y="70"/>
                </a:lnTo>
                <a:lnTo>
                  <a:pt x="69" y="115"/>
                </a:lnTo>
                <a:lnTo>
                  <a:pt x="55" y="125"/>
                </a:lnTo>
                <a:lnTo>
                  <a:pt x="40" y="127"/>
                </a:lnTo>
                <a:lnTo>
                  <a:pt x="27" y="125"/>
                </a:lnTo>
                <a:lnTo>
                  <a:pt x="13" y="115"/>
                </a:lnTo>
                <a:lnTo>
                  <a:pt x="12" y="114"/>
                </a:lnTo>
                <a:lnTo>
                  <a:pt x="2" y="100"/>
                </a:lnTo>
                <a:lnTo>
                  <a:pt x="0" y="85"/>
                </a:lnTo>
                <a:lnTo>
                  <a:pt x="2" y="72"/>
                </a:lnTo>
                <a:lnTo>
                  <a:pt x="12" y="59"/>
                </a:lnTo>
                <a:lnTo>
                  <a:pt x="57" y="11"/>
                </a:lnTo>
                <a:lnTo>
                  <a:pt x="70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3" name="Freeform 855"/>
          <p:cNvSpPr>
            <a:spLocks/>
          </p:cNvSpPr>
          <p:nvPr/>
        </p:nvSpPr>
        <p:spPr bwMode="auto">
          <a:xfrm>
            <a:off x="9700593" y="3197127"/>
            <a:ext cx="101069" cy="138421"/>
          </a:xfrm>
          <a:custGeom>
            <a:avLst/>
            <a:gdLst>
              <a:gd name="T0" fmla="*/ 45 w 91"/>
              <a:gd name="T1" fmla="*/ 0 h 127"/>
              <a:gd name="T2" fmla="*/ 47 w 91"/>
              <a:gd name="T3" fmla="*/ 3 h 127"/>
              <a:gd name="T4" fmla="*/ 53 w 91"/>
              <a:gd name="T5" fmla="*/ 11 h 127"/>
              <a:gd name="T6" fmla="*/ 62 w 91"/>
              <a:gd name="T7" fmla="*/ 24 h 127"/>
              <a:gd name="T8" fmla="*/ 72 w 91"/>
              <a:gd name="T9" fmla="*/ 38 h 127"/>
              <a:gd name="T10" fmla="*/ 81 w 91"/>
              <a:gd name="T11" fmla="*/ 53 h 127"/>
              <a:gd name="T12" fmla="*/ 89 w 91"/>
              <a:gd name="T13" fmla="*/ 68 h 127"/>
              <a:gd name="T14" fmla="*/ 91 w 91"/>
              <a:gd name="T15" fmla="*/ 81 h 127"/>
              <a:gd name="T16" fmla="*/ 87 w 91"/>
              <a:gd name="T17" fmla="*/ 98 h 127"/>
              <a:gd name="T18" fmla="*/ 78 w 91"/>
              <a:gd name="T19" fmla="*/ 114 h 127"/>
              <a:gd name="T20" fmla="*/ 62 w 91"/>
              <a:gd name="T21" fmla="*/ 123 h 127"/>
              <a:gd name="T22" fmla="*/ 45 w 91"/>
              <a:gd name="T23" fmla="*/ 127 h 127"/>
              <a:gd name="T24" fmla="*/ 28 w 91"/>
              <a:gd name="T25" fmla="*/ 123 h 127"/>
              <a:gd name="T26" fmla="*/ 13 w 91"/>
              <a:gd name="T27" fmla="*/ 114 h 127"/>
              <a:gd name="T28" fmla="*/ 3 w 91"/>
              <a:gd name="T29" fmla="*/ 98 h 127"/>
              <a:gd name="T30" fmla="*/ 0 w 91"/>
              <a:gd name="T31" fmla="*/ 81 h 127"/>
              <a:gd name="T32" fmla="*/ 2 w 91"/>
              <a:gd name="T33" fmla="*/ 68 h 127"/>
              <a:gd name="T34" fmla="*/ 9 w 91"/>
              <a:gd name="T35" fmla="*/ 55 h 127"/>
              <a:gd name="T36" fmla="*/ 17 w 91"/>
              <a:gd name="T37" fmla="*/ 40 h 127"/>
              <a:gd name="T38" fmla="*/ 26 w 91"/>
              <a:gd name="T39" fmla="*/ 24 h 127"/>
              <a:gd name="T40" fmla="*/ 36 w 91"/>
              <a:gd name="T41" fmla="*/ 11 h 127"/>
              <a:gd name="T42" fmla="*/ 41 w 91"/>
              <a:gd name="T43" fmla="*/ 3 h 127"/>
              <a:gd name="T44" fmla="*/ 45 w 91"/>
              <a:gd name="T4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" h="127">
                <a:moveTo>
                  <a:pt x="45" y="0"/>
                </a:moveTo>
                <a:lnTo>
                  <a:pt x="47" y="3"/>
                </a:lnTo>
                <a:lnTo>
                  <a:pt x="53" y="11"/>
                </a:lnTo>
                <a:lnTo>
                  <a:pt x="62" y="24"/>
                </a:lnTo>
                <a:lnTo>
                  <a:pt x="72" y="38"/>
                </a:lnTo>
                <a:lnTo>
                  <a:pt x="81" y="53"/>
                </a:lnTo>
                <a:lnTo>
                  <a:pt x="89" y="68"/>
                </a:lnTo>
                <a:lnTo>
                  <a:pt x="91" y="81"/>
                </a:lnTo>
                <a:lnTo>
                  <a:pt x="87" y="98"/>
                </a:lnTo>
                <a:lnTo>
                  <a:pt x="78" y="114"/>
                </a:lnTo>
                <a:lnTo>
                  <a:pt x="62" y="123"/>
                </a:lnTo>
                <a:lnTo>
                  <a:pt x="45" y="127"/>
                </a:lnTo>
                <a:lnTo>
                  <a:pt x="28" y="123"/>
                </a:lnTo>
                <a:lnTo>
                  <a:pt x="13" y="114"/>
                </a:lnTo>
                <a:lnTo>
                  <a:pt x="3" y="98"/>
                </a:lnTo>
                <a:lnTo>
                  <a:pt x="0" y="81"/>
                </a:lnTo>
                <a:lnTo>
                  <a:pt x="2" y="68"/>
                </a:lnTo>
                <a:lnTo>
                  <a:pt x="9" y="55"/>
                </a:lnTo>
                <a:lnTo>
                  <a:pt x="17" y="40"/>
                </a:lnTo>
                <a:lnTo>
                  <a:pt x="26" y="24"/>
                </a:lnTo>
                <a:lnTo>
                  <a:pt x="36" y="11"/>
                </a:lnTo>
                <a:lnTo>
                  <a:pt x="41" y="3"/>
                </a:lnTo>
                <a:lnTo>
                  <a:pt x="4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4" name="Freeform 856"/>
          <p:cNvSpPr>
            <a:spLocks noEditPoints="1"/>
          </p:cNvSpPr>
          <p:nvPr/>
        </p:nvSpPr>
        <p:spPr bwMode="auto">
          <a:xfrm>
            <a:off x="9390794" y="3197127"/>
            <a:ext cx="160393" cy="138421"/>
          </a:xfrm>
          <a:custGeom>
            <a:avLst/>
            <a:gdLst>
              <a:gd name="T0" fmla="*/ 9 w 146"/>
              <a:gd name="T1" fmla="*/ 87 h 127"/>
              <a:gd name="T2" fmla="*/ 9 w 146"/>
              <a:gd name="T3" fmla="*/ 87 h 127"/>
              <a:gd name="T4" fmla="*/ 136 w 146"/>
              <a:gd name="T5" fmla="*/ 87 h 127"/>
              <a:gd name="T6" fmla="*/ 136 w 146"/>
              <a:gd name="T7" fmla="*/ 87 h 127"/>
              <a:gd name="T8" fmla="*/ 142 w 146"/>
              <a:gd name="T9" fmla="*/ 87 h 127"/>
              <a:gd name="T10" fmla="*/ 146 w 146"/>
              <a:gd name="T11" fmla="*/ 93 h 127"/>
              <a:gd name="T12" fmla="*/ 142 w 146"/>
              <a:gd name="T13" fmla="*/ 100 h 127"/>
              <a:gd name="T14" fmla="*/ 76 w 146"/>
              <a:gd name="T15" fmla="*/ 127 h 127"/>
              <a:gd name="T16" fmla="*/ 74 w 146"/>
              <a:gd name="T17" fmla="*/ 127 h 127"/>
              <a:gd name="T18" fmla="*/ 70 w 146"/>
              <a:gd name="T19" fmla="*/ 127 h 127"/>
              <a:gd name="T20" fmla="*/ 5 w 146"/>
              <a:gd name="T21" fmla="*/ 100 h 127"/>
              <a:gd name="T22" fmla="*/ 2 w 146"/>
              <a:gd name="T23" fmla="*/ 96 h 127"/>
              <a:gd name="T24" fmla="*/ 2 w 146"/>
              <a:gd name="T25" fmla="*/ 89 h 127"/>
              <a:gd name="T26" fmla="*/ 7 w 146"/>
              <a:gd name="T27" fmla="*/ 87 h 127"/>
              <a:gd name="T28" fmla="*/ 9 w 146"/>
              <a:gd name="T29" fmla="*/ 57 h 127"/>
              <a:gd name="T30" fmla="*/ 9 w 146"/>
              <a:gd name="T31" fmla="*/ 57 h 127"/>
              <a:gd name="T32" fmla="*/ 136 w 146"/>
              <a:gd name="T33" fmla="*/ 57 h 127"/>
              <a:gd name="T34" fmla="*/ 136 w 146"/>
              <a:gd name="T35" fmla="*/ 57 h 127"/>
              <a:gd name="T36" fmla="*/ 142 w 146"/>
              <a:gd name="T37" fmla="*/ 59 h 127"/>
              <a:gd name="T38" fmla="*/ 146 w 146"/>
              <a:gd name="T39" fmla="*/ 64 h 127"/>
              <a:gd name="T40" fmla="*/ 142 w 146"/>
              <a:gd name="T41" fmla="*/ 70 h 127"/>
              <a:gd name="T42" fmla="*/ 76 w 146"/>
              <a:gd name="T43" fmla="*/ 96 h 127"/>
              <a:gd name="T44" fmla="*/ 74 w 146"/>
              <a:gd name="T45" fmla="*/ 98 h 127"/>
              <a:gd name="T46" fmla="*/ 70 w 146"/>
              <a:gd name="T47" fmla="*/ 96 h 127"/>
              <a:gd name="T48" fmla="*/ 5 w 146"/>
              <a:gd name="T49" fmla="*/ 70 h 127"/>
              <a:gd name="T50" fmla="*/ 2 w 146"/>
              <a:gd name="T51" fmla="*/ 68 h 127"/>
              <a:gd name="T52" fmla="*/ 2 w 146"/>
              <a:gd name="T53" fmla="*/ 60 h 127"/>
              <a:gd name="T54" fmla="*/ 7 w 146"/>
              <a:gd name="T55" fmla="*/ 57 h 127"/>
              <a:gd name="T56" fmla="*/ 76 w 146"/>
              <a:gd name="T57" fmla="*/ 0 h 127"/>
              <a:gd name="T58" fmla="*/ 76 w 146"/>
              <a:gd name="T59" fmla="*/ 0 h 127"/>
              <a:gd name="T60" fmla="*/ 146 w 146"/>
              <a:gd name="T61" fmla="*/ 30 h 127"/>
              <a:gd name="T62" fmla="*/ 146 w 146"/>
              <a:gd name="T63" fmla="*/ 38 h 127"/>
              <a:gd name="T64" fmla="*/ 76 w 146"/>
              <a:gd name="T65" fmla="*/ 68 h 127"/>
              <a:gd name="T66" fmla="*/ 76 w 146"/>
              <a:gd name="T67" fmla="*/ 68 h 127"/>
              <a:gd name="T68" fmla="*/ 70 w 146"/>
              <a:gd name="T69" fmla="*/ 68 h 127"/>
              <a:gd name="T70" fmla="*/ 70 w 146"/>
              <a:gd name="T71" fmla="*/ 68 h 127"/>
              <a:gd name="T72" fmla="*/ 5 w 146"/>
              <a:gd name="T73" fmla="*/ 40 h 127"/>
              <a:gd name="T74" fmla="*/ 0 w 146"/>
              <a:gd name="T75" fmla="*/ 34 h 127"/>
              <a:gd name="T76" fmla="*/ 5 w 146"/>
              <a:gd name="T77" fmla="*/ 28 h 127"/>
              <a:gd name="T78" fmla="*/ 70 w 146"/>
              <a:gd name="T79" fmla="*/ 0 h 127"/>
              <a:gd name="T80" fmla="*/ 70 w 146"/>
              <a:gd name="T8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6" h="127">
                <a:moveTo>
                  <a:pt x="7" y="87"/>
                </a:moveTo>
                <a:lnTo>
                  <a:pt x="9" y="87"/>
                </a:lnTo>
                <a:lnTo>
                  <a:pt x="9" y="87"/>
                </a:lnTo>
                <a:lnTo>
                  <a:pt x="9" y="87"/>
                </a:lnTo>
                <a:lnTo>
                  <a:pt x="74" y="114"/>
                </a:lnTo>
                <a:lnTo>
                  <a:pt x="136" y="87"/>
                </a:lnTo>
                <a:lnTo>
                  <a:pt x="136" y="87"/>
                </a:lnTo>
                <a:lnTo>
                  <a:pt x="136" y="87"/>
                </a:lnTo>
                <a:lnTo>
                  <a:pt x="140" y="87"/>
                </a:lnTo>
                <a:lnTo>
                  <a:pt x="142" y="87"/>
                </a:lnTo>
                <a:lnTo>
                  <a:pt x="146" y="89"/>
                </a:lnTo>
                <a:lnTo>
                  <a:pt x="146" y="93"/>
                </a:lnTo>
                <a:lnTo>
                  <a:pt x="146" y="96"/>
                </a:lnTo>
                <a:lnTo>
                  <a:pt x="142" y="100"/>
                </a:lnTo>
                <a:lnTo>
                  <a:pt x="76" y="127"/>
                </a:lnTo>
                <a:lnTo>
                  <a:pt x="76" y="127"/>
                </a:lnTo>
                <a:lnTo>
                  <a:pt x="76" y="127"/>
                </a:lnTo>
                <a:lnTo>
                  <a:pt x="74" y="127"/>
                </a:lnTo>
                <a:lnTo>
                  <a:pt x="70" y="127"/>
                </a:lnTo>
                <a:lnTo>
                  <a:pt x="70" y="127"/>
                </a:lnTo>
                <a:lnTo>
                  <a:pt x="70" y="127"/>
                </a:lnTo>
                <a:lnTo>
                  <a:pt x="5" y="100"/>
                </a:lnTo>
                <a:lnTo>
                  <a:pt x="5" y="100"/>
                </a:lnTo>
                <a:lnTo>
                  <a:pt x="2" y="96"/>
                </a:lnTo>
                <a:lnTo>
                  <a:pt x="0" y="93"/>
                </a:lnTo>
                <a:lnTo>
                  <a:pt x="2" y="89"/>
                </a:lnTo>
                <a:lnTo>
                  <a:pt x="3" y="87"/>
                </a:lnTo>
                <a:lnTo>
                  <a:pt x="7" y="87"/>
                </a:lnTo>
                <a:close/>
                <a:moveTo>
                  <a:pt x="7" y="57"/>
                </a:moveTo>
                <a:lnTo>
                  <a:pt x="9" y="57"/>
                </a:lnTo>
                <a:lnTo>
                  <a:pt x="9" y="57"/>
                </a:lnTo>
                <a:lnTo>
                  <a:pt x="9" y="57"/>
                </a:lnTo>
                <a:lnTo>
                  <a:pt x="74" y="83"/>
                </a:lnTo>
                <a:lnTo>
                  <a:pt x="136" y="57"/>
                </a:lnTo>
                <a:lnTo>
                  <a:pt x="136" y="57"/>
                </a:lnTo>
                <a:lnTo>
                  <a:pt x="136" y="57"/>
                </a:lnTo>
                <a:lnTo>
                  <a:pt x="140" y="57"/>
                </a:lnTo>
                <a:lnTo>
                  <a:pt x="142" y="59"/>
                </a:lnTo>
                <a:lnTo>
                  <a:pt x="146" y="60"/>
                </a:lnTo>
                <a:lnTo>
                  <a:pt x="146" y="64"/>
                </a:lnTo>
                <a:lnTo>
                  <a:pt x="146" y="68"/>
                </a:lnTo>
                <a:lnTo>
                  <a:pt x="142" y="70"/>
                </a:lnTo>
                <a:lnTo>
                  <a:pt x="76" y="96"/>
                </a:lnTo>
                <a:lnTo>
                  <a:pt x="76" y="96"/>
                </a:lnTo>
                <a:lnTo>
                  <a:pt x="76" y="96"/>
                </a:lnTo>
                <a:lnTo>
                  <a:pt x="74" y="98"/>
                </a:lnTo>
                <a:lnTo>
                  <a:pt x="70" y="96"/>
                </a:lnTo>
                <a:lnTo>
                  <a:pt x="70" y="96"/>
                </a:lnTo>
                <a:lnTo>
                  <a:pt x="70" y="96"/>
                </a:lnTo>
                <a:lnTo>
                  <a:pt x="5" y="70"/>
                </a:lnTo>
                <a:lnTo>
                  <a:pt x="5" y="70"/>
                </a:lnTo>
                <a:lnTo>
                  <a:pt x="2" y="68"/>
                </a:lnTo>
                <a:lnTo>
                  <a:pt x="0" y="64"/>
                </a:lnTo>
                <a:lnTo>
                  <a:pt x="2" y="60"/>
                </a:lnTo>
                <a:lnTo>
                  <a:pt x="3" y="59"/>
                </a:lnTo>
                <a:lnTo>
                  <a:pt x="7" y="57"/>
                </a:lnTo>
                <a:close/>
                <a:moveTo>
                  <a:pt x="74" y="0"/>
                </a:move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42" y="28"/>
                </a:lnTo>
                <a:lnTo>
                  <a:pt x="146" y="30"/>
                </a:lnTo>
                <a:lnTo>
                  <a:pt x="146" y="34"/>
                </a:lnTo>
                <a:lnTo>
                  <a:pt x="146" y="38"/>
                </a:lnTo>
                <a:lnTo>
                  <a:pt x="142" y="40"/>
                </a:lnTo>
                <a:lnTo>
                  <a:pt x="76" y="68"/>
                </a:lnTo>
                <a:lnTo>
                  <a:pt x="76" y="68"/>
                </a:lnTo>
                <a:lnTo>
                  <a:pt x="76" y="68"/>
                </a:lnTo>
                <a:lnTo>
                  <a:pt x="74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5" y="40"/>
                </a:lnTo>
                <a:lnTo>
                  <a:pt x="5" y="40"/>
                </a:lnTo>
                <a:lnTo>
                  <a:pt x="2" y="38"/>
                </a:lnTo>
                <a:lnTo>
                  <a:pt x="0" y="34"/>
                </a:lnTo>
                <a:lnTo>
                  <a:pt x="2" y="30"/>
                </a:lnTo>
                <a:lnTo>
                  <a:pt x="5" y="28"/>
                </a:lnTo>
                <a:lnTo>
                  <a:pt x="5" y="28"/>
                </a:lnTo>
                <a:lnTo>
                  <a:pt x="70" y="0"/>
                </a:lnTo>
                <a:lnTo>
                  <a:pt x="70" y="0"/>
                </a:lnTo>
                <a:lnTo>
                  <a:pt x="70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5" name="Freeform 857"/>
          <p:cNvSpPr>
            <a:spLocks noEditPoints="1"/>
          </p:cNvSpPr>
          <p:nvPr/>
        </p:nvSpPr>
        <p:spPr bwMode="auto">
          <a:xfrm>
            <a:off x="9111756" y="3186142"/>
            <a:ext cx="160393" cy="160393"/>
          </a:xfrm>
          <a:custGeom>
            <a:avLst/>
            <a:gdLst>
              <a:gd name="T0" fmla="*/ 78 w 146"/>
              <a:gd name="T1" fmla="*/ 61 h 146"/>
              <a:gd name="T2" fmla="*/ 86 w 146"/>
              <a:gd name="T3" fmla="*/ 69 h 146"/>
              <a:gd name="T4" fmla="*/ 86 w 146"/>
              <a:gd name="T5" fmla="*/ 78 h 146"/>
              <a:gd name="T6" fmla="*/ 78 w 146"/>
              <a:gd name="T7" fmla="*/ 86 h 146"/>
              <a:gd name="T8" fmla="*/ 68 w 146"/>
              <a:gd name="T9" fmla="*/ 86 h 146"/>
              <a:gd name="T10" fmla="*/ 61 w 146"/>
              <a:gd name="T11" fmla="*/ 78 h 146"/>
              <a:gd name="T12" fmla="*/ 61 w 146"/>
              <a:gd name="T13" fmla="*/ 69 h 146"/>
              <a:gd name="T14" fmla="*/ 68 w 146"/>
              <a:gd name="T15" fmla="*/ 61 h 146"/>
              <a:gd name="T16" fmla="*/ 74 w 146"/>
              <a:gd name="T17" fmla="*/ 44 h 146"/>
              <a:gd name="T18" fmla="*/ 59 w 146"/>
              <a:gd name="T19" fmla="*/ 48 h 146"/>
              <a:gd name="T20" fmla="*/ 48 w 146"/>
              <a:gd name="T21" fmla="*/ 59 h 146"/>
              <a:gd name="T22" fmla="*/ 44 w 146"/>
              <a:gd name="T23" fmla="*/ 74 h 146"/>
              <a:gd name="T24" fmla="*/ 48 w 146"/>
              <a:gd name="T25" fmla="*/ 87 h 146"/>
              <a:gd name="T26" fmla="*/ 59 w 146"/>
              <a:gd name="T27" fmla="*/ 99 h 146"/>
              <a:gd name="T28" fmla="*/ 74 w 146"/>
              <a:gd name="T29" fmla="*/ 103 h 146"/>
              <a:gd name="T30" fmla="*/ 87 w 146"/>
              <a:gd name="T31" fmla="*/ 99 h 146"/>
              <a:gd name="T32" fmla="*/ 99 w 146"/>
              <a:gd name="T33" fmla="*/ 87 h 146"/>
              <a:gd name="T34" fmla="*/ 103 w 146"/>
              <a:gd name="T35" fmla="*/ 74 h 146"/>
              <a:gd name="T36" fmla="*/ 99 w 146"/>
              <a:gd name="T37" fmla="*/ 59 h 146"/>
              <a:gd name="T38" fmla="*/ 87 w 146"/>
              <a:gd name="T39" fmla="*/ 48 h 146"/>
              <a:gd name="T40" fmla="*/ 74 w 146"/>
              <a:gd name="T41" fmla="*/ 44 h 146"/>
              <a:gd name="T42" fmla="*/ 89 w 146"/>
              <a:gd name="T43" fmla="*/ 34 h 146"/>
              <a:gd name="T44" fmla="*/ 114 w 146"/>
              <a:gd name="T45" fmla="*/ 57 h 146"/>
              <a:gd name="T46" fmla="*/ 114 w 146"/>
              <a:gd name="T47" fmla="*/ 89 h 146"/>
              <a:gd name="T48" fmla="*/ 89 w 146"/>
              <a:gd name="T49" fmla="*/ 114 h 146"/>
              <a:gd name="T50" fmla="*/ 57 w 146"/>
              <a:gd name="T51" fmla="*/ 114 h 146"/>
              <a:gd name="T52" fmla="*/ 34 w 146"/>
              <a:gd name="T53" fmla="*/ 89 h 146"/>
              <a:gd name="T54" fmla="*/ 34 w 146"/>
              <a:gd name="T55" fmla="*/ 57 h 146"/>
              <a:gd name="T56" fmla="*/ 57 w 146"/>
              <a:gd name="T57" fmla="*/ 34 h 146"/>
              <a:gd name="T58" fmla="*/ 74 w 146"/>
              <a:gd name="T59" fmla="*/ 13 h 146"/>
              <a:gd name="T60" fmla="*/ 32 w 146"/>
              <a:gd name="T61" fmla="*/ 32 h 146"/>
              <a:gd name="T62" fmla="*/ 13 w 146"/>
              <a:gd name="T63" fmla="*/ 74 h 146"/>
              <a:gd name="T64" fmla="*/ 32 w 146"/>
              <a:gd name="T65" fmla="*/ 116 h 146"/>
              <a:gd name="T66" fmla="*/ 74 w 146"/>
              <a:gd name="T67" fmla="*/ 133 h 146"/>
              <a:gd name="T68" fmla="*/ 116 w 146"/>
              <a:gd name="T69" fmla="*/ 116 h 146"/>
              <a:gd name="T70" fmla="*/ 133 w 146"/>
              <a:gd name="T71" fmla="*/ 74 h 146"/>
              <a:gd name="T72" fmla="*/ 116 w 146"/>
              <a:gd name="T73" fmla="*/ 32 h 146"/>
              <a:gd name="T74" fmla="*/ 74 w 146"/>
              <a:gd name="T75" fmla="*/ 13 h 146"/>
              <a:gd name="T76" fmla="*/ 101 w 146"/>
              <a:gd name="T77" fmla="*/ 6 h 146"/>
              <a:gd name="T78" fmla="*/ 141 w 146"/>
              <a:gd name="T79" fmla="*/ 46 h 146"/>
              <a:gd name="T80" fmla="*/ 141 w 146"/>
              <a:gd name="T81" fmla="*/ 103 h 146"/>
              <a:gd name="T82" fmla="*/ 101 w 146"/>
              <a:gd name="T83" fmla="*/ 141 h 146"/>
              <a:gd name="T84" fmla="*/ 46 w 146"/>
              <a:gd name="T85" fmla="*/ 141 h 146"/>
              <a:gd name="T86" fmla="*/ 6 w 146"/>
              <a:gd name="T87" fmla="*/ 103 h 146"/>
              <a:gd name="T88" fmla="*/ 6 w 146"/>
              <a:gd name="T89" fmla="*/ 46 h 146"/>
              <a:gd name="T90" fmla="*/ 46 w 146"/>
              <a:gd name="T91" fmla="*/ 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6">
                <a:moveTo>
                  <a:pt x="74" y="59"/>
                </a:moveTo>
                <a:lnTo>
                  <a:pt x="78" y="61"/>
                </a:lnTo>
                <a:lnTo>
                  <a:pt x="84" y="65"/>
                </a:lnTo>
                <a:lnTo>
                  <a:pt x="86" y="69"/>
                </a:lnTo>
                <a:lnTo>
                  <a:pt x="87" y="74"/>
                </a:lnTo>
                <a:lnTo>
                  <a:pt x="86" y="78"/>
                </a:lnTo>
                <a:lnTo>
                  <a:pt x="84" y="84"/>
                </a:lnTo>
                <a:lnTo>
                  <a:pt x="78" y="86"/>
                </a:lnTo>
                <a:lnTo>
                  <a:pt x="74" y="87"/>
                </a:lnTo>
                <a:lnTo>
                  <a:pt x="68" y="86"/>
                </a:lnTo>
                <a:lnTo>
                  <a:pt x="63" y="84"/>
                </a:lnTo>
                <a:lnTo>
                  <a:pt x="61" y="78"/>
                </a:lnTo>
                <a:lnTo>
                  <a:pt x="59" y="74"/>
                </a:lnTo>
                <a:lnTo>
                  <a:pt x="61" y="69"/>
                </a:lnTo>
                <a:lnTo>
                  <a:pt x="63" y="65"/>
                </a:lnTo>
                <a:lnTo>
                  <a:pt x="68" y="61"/>
                </a:lnTo>
                <a:lnTo>
                  <a:pt x="74" y="59"/>
                </a:lnTo>
                <a:close/>
                <a:moveTo>
                  <a:pt x="74" y="44"/>
                </a:moveTo>
                <a:lnTo>
                  <a:pt x="65" y="46"/>
                </a:lnTo>
                <a:lnTo>
                  <a:pt x="59" y="48"/>
                </a:lnTo>
                <a:lnTo>
                  <a:pt x="53" y="53"/>
                </a:lnTo>
                <a:lnTo>
                  <a:pt x="48" y="59"/>
                </a:lnTo>
                <a:lnTo>
                  <a:pt x="46" y="65"/>
                </a:lnTo>
                <a:lnTo>
                  <a:pt x="44" y="74"/>
                </a:lnTo>
                <a:lnTo>
                  <a:pt x="46" y="82"/>
                </a:lnTo>
                <a:lnTo>
                  <a:pt x="48" y="87"/>
                </a:lnTo>
                <a:lnTo>
                  <a:pt x="53" y="95"/>
                </a:lnTo>
                <a:lnTo>
                  <a:pt x="59" y="99"/>
                </a:lnTo>
                <a:lnTo>
                  <a:pt x="65" y="103"/>
                </a:lnTo>
                <a:lnTo>
                  <a:pt x="74" y="103"/>
                </a:lnTo>
                <a:lnTo>
                  <a:pt x="82" y="103"/>
                </a:lnTo>
                <a:lnTo>
                  <a:pt x="87" y="99"/>
                </a:lnTo>
                <a:lnTo>
                  <a:pt x="95" y="95"/>
                </a:lnTo>
                <a:lnTo>
                  <a:pt x="99" y="87"/>
                </a:lnTo>
                <a:lnTo>
                  <a:pt x="103" y="82"/>
                </a:lnTo>
                <a:lnTo>
                  <a:pt x="103" y="74"/>
                </a:lnTo>
                <a:lnTo>
                  <a:pt x="103" y="65"/>
                </a:lnTo>
                <a:lnTo>
                  <a:pt x="99" y="59"/>
                </a:lnTo>
                <a:lnTo>
                  <a:pt x="95" y="53"/>
                </a:lnTo>
                <a:lnTo>
                  <a:pt x="87" y="48"/>
                </a:lnTo>
                <a:lnTo>
                  <a:pt x="82" y="46"/>
                </a:lnTo>
                <a:lnTo>
                  <a:pt x="74" y="44"/>
                </a:lnTo>
                <a:close/>
                <a:moveTo>
                  <a:pt x="74" y="31"/>
                </a:moveTo>
                <a:lnTo>
                  <a:pt x="89" y="34"/>
                </a:lnTo>
                <a:lnTo>
                  <a:pt x="105" y="44"/>
                </a:lnTo>
                <a:lnTo>
                  <a:pt x="114" y="57"/>
                </a:lnTo>
                <a:lnTo>
                  <a:pt x="116" y="74"/>
                </a:lnTo>
                <a:lnTo>
                  <a:pt x="114" y="89"/>
                </a:lnTo>
                <a:lnTo>
                  <a:pt x="105" y="105"/>
                </a:lnTo>
                <a:lnTo>
                  <a:pt x="89" y="114"/>
                </a:lnTo>
                <a:lnTo>
                  <a:pt x="74" y="116"/>
                </a:lnTo>
                <a:lnTo>
                  <a:pt x="57" y="114"/>
                </a:lnTo>
                <a:lnTo>
                  <a:pt x="42" y="105"/>
                </a:lnTo>
                <a:lnTo>
                  <a:pt x="34" y="89"/>
                </a:lnTo>
                <a:lnTo>
                  <a:pt x="30" y="74"/>
                </a:lnTo>
                <a:lnTo>
                  <a:pt x="34" y="57"/>
                </a:lnTo>
                <a:lnTo>
                  <a:pt x="42" y="44"/>
                </a:lnTo>
                <a:lnTo>
                  <a:pt x="57" y="34"/>
                </a:lnTo>
                <a:lnTo>
                  <a:pt x="74" y="31"/>
                </a:lnTo>
                <a:close/>
                <a:moveTo>
                  <a:pt x="74" y="13"/>
                </a:moveTo>
                <a:lnTo>
                  <a:pt x="49" y="19"/>
                </a:lnTo>
                <a:lnTo>
                  <a:pt x="32" y="32"/>
                </a:lnTo>
                <a:lnTo>
                  <a:pt x="19" y="50"/>
                </a:lnTo>
                <a:lnTo>
                  <a:pt x="13" y="74"/>
                </a:lnTo>
                <a:lnTo>
                  <a:pt x="19" y="97"/>
                </a:lnTo>
                <a:lnTo>
                  <a:pt x="32" y="116"/>
                </a:lnTo>
                <a:lnTo>
                  <a:pt x="49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7" y="97"/>
                </a:lnTo>
                <a:lnTo>
                  <a:pt x="133" y="74"/>
                </a:lnTo>
                <a:lnTo>
                  <a:pt x="127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1" y="6"/>
                </a:lnTo>
                <a:lnTo>
                  <a:pt x="125" y="21"/>
                </a:lnTo>
                <a:lnTo>
                  <a:pt x="141" y="46"/>
                </a:lnTo>
                <a:lnTo>
                  <a:pt x="146" y="74"/>
                </a:lnTo>
                <a:lnTo>
                  <a:pt x="141" y="103"/>
                </a:lnTo>
                <a:lnTo>
                  <a:pt x="125" y="125"/>
                </a:lnTo>
                <a:lnTo>
                  <a:pt x="101" y="141"/>
                </a:lnTo>
                <a:lnTo>
                  <a:pt x="74" y="146"/>
                </a:lnTo>
                <a:lnTo>
                  <a:pt x="46" y="141"/>
                </a:lnTo>
                <a:lnTo>
                  <a:pt x="21" y="125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" name="Freeform 860"/>
          <p:cNvSpPr>
            <a:spLocks noEditPoints="1"/>
          </p:cNvSpPr>
          <p:nvPr/>
        </p:nvSpPr>
        <p:spPr bwMode="auto">
          <a:xfrm>
            <a:off x="10835278" y="5266155"/>
            <a:ext cx="160393" cy="160393"/>
          </a:xfrm>
          <a:custGeom>
            <a:avLst/>
            <a:gdLst>
              <a:gd name="T0" fmla="*/ 19 w 146"/>
              <a:gd name="T1" fmla="*/ 110 h 146"/>
              <a:gd name="T2" fmla="*/ 26 w 146"/>
              <a:gd name="T3" fmla="*/ 110 h 146"/>
              <a:gd name="T4" fmla="*/ 32 w 146"/>
              <a:gd name="T5" fmla="*/ 114 h 146"/>
              <a:gd name="T6" fmla="*/ 36 w 146"/>
              <a:gd name="T7" fmla="*/ 119 h 146"/>
              <a:gd name="T8" fmla="*/ 38 w 146"/>
              <a:gd name="T9" fmla="*/ 127 h 146"/>
              <a:gd name="T10" fmla="*/ 36 w 146"/>
              <a:gd name="T11" fmla="*/ 135 h 146"/>
              <a:gd name="T12" fmla="*/ 32 w 146"/>
              <a:gd name="T13" fmla="*/ 140 h 146"/>
              <a:gd name="T14" fmla="*/ 26 w 146"/>
              <a:gd name="T15" fmla="*/ 144 h 146"/>
              <a:gd name="T16" fmla="*/ 19 w 146"/>
              <a:gd name="T17" fmla="*/ 146 h 146"/>
              <a:gd name="T18" fmla="*/ 11 w 146"/>
              <a:gd name="T19" fmla="*/ 144 h 146"/>
              <a:gd name="T20" fmla="*/ 6 w 146"/>
              <a:gd name="T21" fmla="*/ 140 h 146"/>
              <a:gd name="T22" fmla="*/ 2 w 146"/>
              <a:gd name="T23" fmla="*/ 135 h 146"/>
              <a:gd name="T24" fmla="*/ 0 w 146"/>
              <a:gd name="T25" fmla="*/ 127 h 146"/>
              <a:gd name="T26" fmla="*/ 2 w 146"/>
              <a:gd name="T27" fmla="*/ 119 h 146"/>
              <a:gd name="T28" fmla="*/ 6 w 146"/>
              <a:gd name="T29" fmla="*/ 114 h 146"/>
              <a:gd name="T30" fmla="*/ 11 w 146"/>
              <a:gd name="T31" fmla="*/ 110 h 146"/>
              <a:gd name="T32" fmla="*/ 19 w 146"/>
              <a:gd name="T33" fmla="*/ 110 h 146"/>
              <a:gd name="T34" fmla="*/ 0 w 146"/>
              <a:gd name="T35" fmla="*/ 53 h 146"/>
              <a:gd name="T36" fmla="*/ 30 w 146"/>
              <a:gd name="T37" fmla="*/ 57 h 146"/>
              <a:gd name="T38" fmla="*/ 57 w 146"/>
              <a:gd name="T39" fmla="*/ 70 h 146"/>
              <a:gd name="T40" fmla="*/ 76 w 146"/>
              <a:gd name="T41" fmla="*/ 91 h 146"/>
              <a:gd name="T42" fmla="*/ 89 w 146"/>
              <a:gd name="T43" fmla="*/ 116 h 146"/>
              <a:gd name="T44" fmla="*/ 95 w 146"/>
              <a:gd name="T45" fmla="*/ 146 h 146"/>
              <a:gd name="T46" fmla="*/ 68 w 146"/>
              <a:gd name="T47" fmla="*/ 146 h 146"/>
              <a:gd name="T48" fmla="*/ 64 w 146"/>
              <a:gd name="T49" fmla="*/ 119 h 146"/>
              <a:gd name="T50" fmla="*/ 49 w 146"/>
              <a:gd name="T51" fmla="*/ 97 h 146"/>
              <a:gd name="T52" fmla="*/ 26 w 146"/>
              <a:gd name="T53" fmla="*/ 83 h 146"/>
              <a:gd name="T54" fmla="*/ 0 w 146"/>
              <a:gd name="T55" fmla="*/ 78 h 146"/>
              <a:gd name="T56" fmla="*/ 0 w 146"/>
              <a:gd name="T57" fmla="*/ 53 h 146"/>
              <a:gd name="T58" fmla="*/ 0 w 146"/>
              <a:gd name="T59" fmla="*/ 0 h 146"/>
              <a:gd name="T60" fmla="*/ 40 w 146"/>
              <a:gd name="T61" fmla="*/ 5 h 146"/>
              <a:gd name="T62" fmla="*/ 74 w 146"/>
              <a:gd name="T63" fmla="*/ 19 h 146"/>
              <a:gd name="T64" fmla="*/ 104 w 146"/>
              <a:gd name="T65" fmla="*/ 41 h 146"/>
              <a:gd name="T66" fmla="*/ 127 w 146"/>
              <a:gd name="T67" fmla="*/ 72 h 146"/>
              <a:gd name="T68" fmla="*/ 140 w 146"/>
              <a:gd name="T69" fmla="*/ 106 h 146"/>
              <a:gd name="T70" fmla="*/ 146 w 146"/>
              <a:gd name="T71" fmla="*/ 146 h 146"/>
              <a:gd name="T72" fmla="*/ 121 w 146"/>
              <a:gd name="T73" fmla="*/ 146 h 146"/>
              <a:gd name="T74" fmla="*/ 118 w 146"/>
              <a:gd name="T75" fmla="*/ 114 h 146"/>
              <a:gd name="T76" fmla="*/ 104 w 146"/>
              <a:gd name="T77" fmla="*/ 85 h 146"/>
              <a:gd name="T78" fmla="*/ 85 w 146"/>
              <a:gd name="T79" fmla="*/ 60 h 146"/>
              <a:gd name="T80" fmla="*/ 63 w 146"/>
              <a:gd name="T81" fmla="*/ 41 h 146"/>
              <a:gd name="T82" fmla="*/ 32 w 146"/>
              <a:gd name="T83" fmla="*/ 28 h 146"/>
              <a:gd name="T84" fmla="*/ 0 w 146"/>
              <a:gd name="T85" fmla="*/ 24 h 146"/>
              <a:gd name="T86" fmla="*/ 0 w 146"/>
              <a:gd name="T8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6" h="146">
                <a:moveTo>
                  <a:pt x="19" y="110"/>
                </a:moveTo>
                <a:lnTo>
                  <a:pt x="26" y="110"/>
                </a:lnTo>
                <a:lnTo>
                  <a:pt x="32" y="114"/>
                </a:lnTo>
                <a:lnTo>
                  <a:pt x="36" y="119"/>
                </a:lnTo>
                <a:lnTo>
                  <a:pt x="38" y="127"/>
                </a:lnTo>
                <a:lnTo>
                  <a:pt x="36" y="135"/>
                </a:lnTo>
                <a:lnTo>
                  <a:pt x="32" y="140"/>
                </a:lnTo>
                <a:lnTo>
                  <a:pt x="26" y="144"/>
                </a:lnTo>
                <a:lnTo>
                  <a:pt x="19" y="146"/>
                </a:lnTo>
                <a:lnTo>
                  <a:pt x="11" y="144"/>
                </a:lnTo>
                <a:lnTo>
                  <a:pt x="6" y="140"/>
                </a:lnTo>
                <a:lnTo>
                  <a:pt x="2" y="135"/>
                </a:lnTo>
                <a:lnTo>
                  <a:pt x="0" y="127"/>
                </a:lnTo>
                <a:lnTo>
                  <a:pt x="2" y="119"/>
                </a:lnTo>
                <a:lnTo>
                  <a:pt x="6" y="114"/>
                </a:lnTo>
                <a:lnTo>
                  <a:pt x="11" y="110"/>
                </a:lnTo>
                <a:lnTo>
                  <a:pt x="19" y="110"/>
                </a:lnTo>
                <a:close/>
                <a:moveTo>
                  <a:pt x="0" y="53"/>
                </a:moveTo>
                <a:lnTo>
                  <a:pt x="30" y="57"/>
                </a:lnTo>
                <a:lnTo>
                  <a:pt x="57" y="70"/>
                </a:lnTo>
                <a:lnTo>
                  <a:pt x="76" y="91"/>
                </a:lnTo>
                <a:lnTo>
                  <a:pt x="89" y="116"/>
                </a:lnTo>
                <a:lnTo>
                  <a:pt x="95" y="146"/>
                </a:lnTo>
                <a:lnTo>
                  <a:pt x="68" y="146"/>
                </a:lnTo>
                <a:lnTo>
                  <a:pt x="64" y="119"/>
                </a:lnTo>
                <a:lnTo>
                  <a:pt x="49" y="97"/>
                </a:lnTo>
                <a:lnTo>
                  <a:pt x="26" y="83"/>
                </a:lnTo>
                <a:lnTo>
                  <a:pt x="0" y="78"/>
                </a:lnTo>
                <a:lnTo>
                  <a:pt x="0" y="53"/>
                </a:lnTo>
                <a:close/>
                <a:moveTo>
                  <a:pt x="0" y="0"/>
                </a:moveTo>
                <a:lnTo>
                  <a:pt x="40" y="5"/>
                </a:lnTo>
                <a:lnTo>
                  <a:pt x="74" y="19"/>
                </a:lnTo>
                <a:lnTo>
                  <a:pt x="104" y="41"/>
                </a:lnTo>
                <a:lnTo>
                  <a:pt x="127" y="72"/>
                </a:lnTo>
                <a:lnTo>
                  <a:pt x="140" y="106"/>
                </a:lnTo>
                <a:lnTo>
                  <a:pt x="146" y="146"/>
                </a:lnTo>
                <a:lnTo>
                  <a:pt x="121" y="146"/>
                </a:lnTo>
                <a:lnTo>
                  <a:pt x="118" y="114"/>
                </a:lnTo>
                <a:lnTo>
                  <a:pt x="104" y="85"/>
                </a:lnTo>
                <a:lnTo>
                  <a:pt x="85" y="60"/>
                </a:lnTo>
                <a:lnTo>
                  <a:pt x="63" y="41"/>
                </a:lnTo>
                <a:lnTo>
                  <a:pt x="32" y="28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7" name="Freeform 861"/>
          <p:cNvSpPr>
            <a:spLocks noEditPoints="1"/>
          </p:cNvSpPr>
          <p:nvPr/>
        </p:nvSpPr>
        <p:spPr bwMode="auto">
          <a:xfrm>
            <a:off x="10562831" y="5274943"/>
            <a:ext cx="145012" cy="142816"/>
          </a:xfrm>
          <a:custGeom>
            <a:avLst/>
            <a:gdLst>
              <a:gd name="T0" fmla="*/ 44 w 131"/>
              <a:gd name="T1" fmla="*/ 84 h 131"/>
              <a:gd name="T2" fmla="*/ 87 w 131"/>
              <a:gd name="T3" fmla="*/ 48 h 131"/>
              <a:gd name="T4" fmla="*/ 55 w 131"/>
              <a:gd name="T5" fmla="*/ 0 h 131"/>
              <a:gd name="T6" fmla="*/ 61 w 131"/>
              <a:gd name="T7" fmla="*/ 2 h 131"/>
              <a:gd name="T8" fmla="*/ 61 w 131"/>
              <a:gd name="T9" fmla="*/ 8 h 131"/>
              <a:gd name="T10" fmla="*/ 91 w 131"/>
              <a:gd name="T11" fmla="*/ 34 h 131"/>
              <a:gd name="T12" fmla="*/ 97 w 131"/>
              <a:gd name="T13" fmla="*/ 4 h 131"/>
              <a:gd name="T14" fmla="*/ 101 w 131"/>
              <a:gd name="T15" fmla="*/ 0 h 131"/>
              <a:gd name="T16" fmla="*/ 108 w 131"/>
              <a:gd name="T17" fmla="*/ 0 h 131"/>
              <a:gd name="T18" fmla="*/ 112 w 131"/>
              <a:gd name="T19" fmla="*/ 6 h 131"/>
              <a:gd name="T20" fmla="*/ 104 w 131"/>
              <a:gd name="T21" fmla="*/ 34 h 131"/>
              <a:gd name="T22" fmla="*/ 129 w 131"/>
              <a:gd name="T23" fmla="*/ 34 h 131"/>
              <a:gd name="T24" fmla="*/ 131 w 131"/>
              <a:gd name="T25" fmla="*/ 40 h 131"/>
              <a:gd name="T26" fmla="*/ 129 w 131"/>
              <a:gd name="T27" fmla="*/ 46 h 131"/>
              <a:gd name="T28" fmla="*/ 102 w 131"/>
              <a:gd name="T29" fmla="*/ 48 h 131"/>
              <a:gd name="T30" fmla="*/ 112 w 131"/>
              <a:gd name="T31" fmla="*/ 84 h 131"/>
              <a:gd name="T32" fmla="*/ 118 w 131"/>
              <a:gd name="T33" fmla="*/ 88 h 131"/>
              <a:gd name="T34" fmla="*/ 118 w 131"/>
              <a:gd name="T35" fmla="*/ 93 h 131"/>
              <a:gd name="T36" fmla="*/ 112 w 131"/>
              <a:gd name="T37" fmla="*/ 97 h 131"/>
              <a:gd name="T38" fmla="*/ 83 w 131"/>
              <a:gd name="T39" fmla="*/ 126 h 131"/>
              <a:gd name="T40" fmla="*/ 80 w 131"/>
              <a:gd name="T41" fmla="*/ 131 h 131"/>
              <a:gd name="T42" fmla="*/ 74 w 131"/>
              <a:gd name="T43" fmla="*/ 131 h 131"/>
              <a:gd name="T44" fmla="*/ 70 w 131"/>
              <a:gd name="T45" fmla="*/ 126 h 131"/>
              <a:gd name="T46" fmla="*/ 76 w 131"/>
              <a:gd name="T47" fmla="*/ 97 h 131"/>
              <a:gd name="T48" fmla="*/ 34 w 131"/>
              <a:gd name="T49" fmla="*/ 126 h 131"/>
              <a:gd name="T50" fmla="*/ 30 w 131"/>
              <a:gd name="T51" fmla="*/ 131 h 131"/>
              <a:gd name="T52" fmla="*/ 23 w 131"/>
              <a:gd name="T53" fmla="*/ 131 h 131"/>
              <a:gd name="T54" fmla="*/ 21 w 131"/>
              <a:gd name="T55" fmla="*/ 126 h 131"/>
              <a:gd name="T56" fmla="*/ 26 w 131"/>
              <a:gd name="T57" fmla="*/ 97 h 131"/>
              <a:gd name="T58" fmla="*/ 4 w 131"/>
              <a:gd name="T59" fmla="*/ 97 h 131"/>
              <a:gd name="T60" fmla="*/ 0 w 131"/>
              <a:gd name="T61" fmla="*/ 91 h 131"/>
              <a:gd name="T62" fmla="*/ 4 w 131"/>
              <a:gd name="T63" fmla="*/ 84 h 131"/>
              <a:gd name="T64" fmla="*/ 30 w 131"/>
              <a:gd name="T65" fmla="*/ 84 h 131"/>
              <a:gd name="T66" fmla="*/ 21 w 131"/>
              <a:gd name="T67" fmla="*/ 48 h 131"/>
              <a:gd name="T68" fmla="*/ 15 w 131"/>
              <a:gd name="T69" fmla="*/ 44 h 131"/>
              <a:gd name="T70" fmla="*/ 15 w 131"/>
              <a:gd name="T71" fmla="*/ 36 h 131"/>
              <a:gd name="T72" fmla="*/ 21 w 131"/>
              <a:gd name="T73" fmla="*/ 34 h 131"/>
              <a:gd name="T74" fmla="*/ 47 w 131"/>
              <a:gd name="T75" fmla="*/ 4 h 131"/>
              <a:gd name="T76" fmla="*/ 49 w 131"/>
              <a:gd name="T77" fmla="*/ 2 h 131"/>
              <a:gd name="T78" fmla="*/ 55 w 131"/>
              <a:gd name="T7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1" h="131">
                <a:moveTo>
                  <a:pt x="51" y="48"/>
                </a:moveTo>
                <a:lnTo>
                  <a:pt x="44" y="84"/>
                </a:lnTo>
                <a:lnTo>
                  <a:pt x="80" y="84"/>
                </a:lnTo>
                <a:lnTo>
                  <a:pt x="87" y="48"/>
                </a:lnTo>
                <a:lnTo>
                  <a:pt x="51" y="48"/>
                </a:lnTo>
                <a:close/>
                <a:moveTo>
                  <a:pt x="55" y="0"/>
                </a:moveTo>
                <a:lnTo>
                  <a:pt x="57" y="0"/>
                </a:lnTo>
                <a:lnTo>
                  <a:pt x="61" y="2"/>
                </a:lnTo>
                <a:lnTo>
                  <a:pt x="61" y="6"/>
                </a:lnTo>
                <a:lnTo>
                  <a:pt x="61" y="8"/>
                </a:lnTo>
                <a:lnTo>
                  <a:pt x="55" y="34"/>
                </a:lnTo>
                <a:lnTo>
                  <a:pt x="91" y="34"/>
                </a:lnTo>
                <a:lnTo>
                  <a:pt x="97" y="4"/>
                </a:lnTo>
                <a:lnTo>
                  <a:pt x="97" y="4"/>
                </a:lnTo>
                <a:lnTo>
                  <a:pt x="99" y="2"/>
                </a:lnTo>
                <a:lnTo>
                  <a:pt x="101" y="0"/>
                </a:lnTo>
                <a:lnTo>
                  <a:pt x="104" y="0"/>
                </a:lnTo>
                <a:lnTo>
                  <a:pt x="108" y="0"/>
                </a:lnTo>
                <a:lnTo>
                  <a:pt x="110" y="2"/>
                </a:lnTo>
                <a:lnTo>
                  <a:pt x="112" y="6"/>
                </a:lnTo>
                <a:lnTo>
                  <a:pt x="110" y="8"/>
                </a:lnTo>
                <a:lnTo>
                  <a:pt x="104" y="34"/>
                </a:lnTo>
                <a:lnTo>
                  <a:pt x="125" y="34"/>
                </a:lnTo>
                <a:lnTo>
                  <a:pt x="129" y="34"/>
                </a:lnTo>
                <a:lnTo>
                  <a:pt x="131" y="36"/>
                </a:lnTo>
                <a:lnTo>
                  <a:pt x="131" y="40"/>
                </a:lnTo>
                <a:lnTo>
                  <a:pt x="131" y="44"/>
                </a:lnTo>
                <a:lnTo>
                  <a:pt x="129" y="46"/>
                </a:lnTo>
                <a:lnTo>
                  <a:pt x="125" y="48"/>
                </a:lnTo>
                <a:lnTo>
                  <a:pt x="102" y="48"/>
                </a:lnTo>
                <a:lnTo>
                  <a:pt x="93" y="84"/>
                </a:lnTo>
                <a:lnTo>
                  <a:pt x="112" y="84"/>
                </a:lnTo>
                <a:lnTo>
                  <a:pt x="114" y="84"/>
                </a:lnTo>
                <a:lnTo>
                  <a:pt x="118" y="88"/>
                </a:lnTo>
                <a:lnTo>
                  <a:pt x="118" y="91"/>
                </a:lnTo>
                <a:lnTo>
                  <a:pt x="118" y="93"/>
                </a:lnTo>
                <a:lnTo>
                  <a:pt x="114" y="97"/>
                </a:lnTo>
                <a:lnTo>
                  <a:pt x="112" y="97"/>
                </a:lnTo>
                <a:lnTo>
                  <a:pt x="91" y="97"/>
                </a:lnTo>
                <a:lnTo>
                  <a:pt x="83" y="126"/>
                </a:lnTo>
                <a:lnTo>
                  <a:pt x="82" y="129"/>
                </a:lnTo>
                <a:lnTo>
                  <a:pt x="80" y="131"/>
                </a:lnTo>
                <a:lnTo>
                  <a:pt x="78" y="131"/>
                </a:lnTo>
                <a:lnTo>
                  <a:pt x="74" y="131"/>
                </a:lnTo>
                <a:lnTo>
                  <a:pt x="70" y="128"/>
                </a:lnTo>
                <a:lnTo>
                  <a:pt x="70" y="126"/>
                </a:lnTo>
                <a:lnTo>
                  <a:pt x="70" y="124"/>
                </a:lnTo>
                <a:lnTo>
                  <a:pt x="76" y="97"/>
                </a:lnTo>
                <a:lnTo>
                  <a:pt x="40" y="97"/>
                </a:lnTo>
                <a:lnTo>
                  <a:pt x="34" y="126"/>
                </a:lnTo>
                <a:lnTo>
                  <a:pt x="32" y="129"/>
                </a:lnTo>
                <a:lnTo>
                  <a:pt x="30" y="131"/>
                </a:lnTo>
                <a:lnTo>
                  <a:pt x="26" y="131"/>
                </a:lnTo>
                <a:lnTo>
                  <a:pt x="23" y="131"/>
                </a:lnTo>
                <a:lnTo>
                  <a:pt x="21" y="128"/>
                </a:lnTo>
                <a:lnTo>
                  <a:pt x="21" y="126"/>
                </a:lnTo>
                <a:lnTo>
                  <a:pt x="21" y="124"/>
                </a:lnTo>
                <a:lnTo>
                  <a:pt x="26" y="97"/>
                </a:lnTo>
                <a:lnTo>
                  <a:pt x="6" y="97"/>
                </a:lnTo>
                <a:lnTo>
                  <a:pt x="4" y="97"/>
                </a:lnTo>
                <a:lnTo>
                  <a:pt x="0" y="93"/>
                </a:lnTo>
                <a:lnTo>
                  <a:pt x="0" y="91"/>
                </a:lnTo>
                <a:lnTo>
                  <a:pt x="0" y="88"/>
                </a:lnTo>
                <a:lnTo>
                  <a:pt x="4" y="84"/>
                </a:lnTo>
                <a:lnTo>
                  <a:pt x="6" y="84"/>
                </a:lnTo>
                <a:lnTo>
                  <a:pt x="30" y="84"/>
                </a:lnTo>
                <a:lnTo>
                  <a:pt x="38" y="48"/>
                </a:lnTo>
                <a:lnTo>
                  <a:pt x="21" y="48"/>
                </a:lnTo>
                <a:lnTo>
                  <a:pt x="17" y="46"/>
                </a:lnTo>
                <a:lnTo>
                  <a:pt x="15" y="44"/>
                </a:lnTo>
                <a:lnTo>
                  <a:pt x="13" y="40"/>
                </a:lnTo>
                <a:lnTo>
                  <a:pt x="15" y="36"/>
                </a:lnTo>
                <a:lnTo>
                  <a:pt x="17" y="34"/>
                </a:lnTo>
                <a:lnTo>
                  <a:pt x="21" y="34"/>
                </a:lnTo>
                <a:lnTo>
                  <a:pt x="42" y="34"/>
                </a:lnTo>
                <a:lnTo>
                  <a:pt x="47" y="4"/>
                </a:lnTo>
                <a:lnTo>
                  <a:pt x="47" y="4"/>
                </a:lnTo>
                <a:lnTo>
                  <a:pt x="49" y="2"/>
                </a:lnTo>
                <a:lnTo>
                  <a:pt x="51" y="0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8" name="Freeform 862"/>
          <p:cNvSpPr>
            <a:spLocks noEditPoints="1"/>
          </p:cNvSpPr>
          <p:nvPr/>
        </p:nvSpPr>
        <p:spPr bwMode="auto">
          <a:xfrm>
            <a:off x="10275004" y="5279337"/>
            <a:ext cx="162590" cy="131829"/>
          </a:xfrm>
          <a:custGeom>
            <a:avLst/>
            <a:gdLst>
              <a:gd name="T0" fmla="*/ 99 w 146"/>
              <a:gd name="T1" fmla="*/ 13 h 120"/>
              <a:gd name="T2" fmla="*/ 99 w 146"/>
              <a:gd name="T3" fmla="*/ 104 h 120"/>
              <a:gd name="T4" fmla="*/ 133 w 146"/>
              <a:gd name="T5" fmla="*/ 104 h 120"/>
              <a:gd name="T6" fmla="*/ 133 w 146"/>
              <a:gd name="T7" fmla="*/ 13 h 120"/>
              <a:gd name="T8" fmla="*/ 99 w 146"/>
              <a:gd name="T9" fmla="*/ 13 h 120"/>
              <a:gd name="T10" fmla="*/ 55 w 146"/>
              <a:gd name="T11" fmla="*/ 13 h 120"/>
              <a:gd name="T12" fmla="*/ 55 w 146"/>
              <a:gd name="T13" fmla="*/ 104 h 120"/>
              <a:gd name="T14" fmla="*/ 91 w 146"/>
              <a:gd name="T15" fmla="*/ 104 h 120"/>
              <a:gd name="T16" fmla="*/ 91 w 146"/>
              <a:gd name="T17" fmla="*/ 13 h 120"/>
              <a:gd name="T18" fmla="*/ 55 w 146"/>
              <a:gd name="T19" fmla="*/ 13 h 120"/>
              <a:gd name="T20" fmla="*/ 13 w 146"/>
              <a:gd name="T21" fmla="*/ 13 h 120"/>
              <a:gd name="T22" fmla="*/ 13 w 146"/>
              <a:gd name="T23" fmla="*/ 104 h 120"/>
              <a:gd name="T24" fmla="*/ 47 w 146"/>
              <a:gd name="T25" fmla="*/ 104 h 120"/>
              <a:gd name="T26" fmla="*/ 47 w 146"/>
              <a:gd name="T27" fmla="*/ 13 h 120"/>
              <a:gd name="T28" fmla="*/ 13 w 146"/>
              <a:gd name="T29" fmla="*/ 13 h 120"/>
              <a:gd name="T30" fmla="*/ 7 w 146"/>
              <a:gd name="T31" fmla="*/ 0 h 120"/>
              <a:gd name="T32" fmla="*/ 138 w 146"/>
              <a:gd name="T33" fmla="*/ 0 h 120"/>
              <a:gd name="T34" fmla="*/ 142 w 146"/>
              <a:gd name="T35" fmla="*/ 2 h 120"/>
              <a:gd name="T36" fmla="*/ 144 w 146"/>
              <a:gd name="T37" fmla="*/ 4 h 120"/>
              <a:gd name="T38" fmla="*/ 146 w 146"/>
              <a:gd name="T39" fmla="*/ 8 h 120"/>
              <a:gd name="T40" fmla="*/ 146 w 146"/>
              <a:gd name="T41" fmla="*/ 112 h 120"/>
              <a:gd name="T42" fmla="*/ 144 w 146"/>
              <a:gd name="T43" fmla="*/ 116 h 120"/>
              <a:gd name="T44" fmla="*/ 142 w 146"/>
              <a:gd name="T45" fmla="*/ 118 h 120"/>
              <a:gd name="T46" fmla="*/ 138 w 146"/>
              <a:gd name="T47" fmla="*/ 120 h 120"/>
              <a:gd name="T48" fmla="*/ 7 w 146"/>
              <a:gd name="T49" fmla="*/ 120 h 120"/>
              <a:gd name="T50" fmla="*/ 4 w 146"/>
              <a:gd name="T51" fmla="*/ 118 h 120"/>
              <a:gd name="T52" fmla="*/ 0 w 146"/>
              <a:gd name="T53" fmla="*/ 116 h 120"/>
              <a:gd name="T54" fmla="*/ 0 w 146"/>
              <a:gd name="T55" fmla="*/ 112 h 120"/>
              <a:gd name="T56" fmla="*/ 0 w 146"/>
              <a:gd name="T57" fmla="*/ 8 h 120"/>
              <a:gd name="T58" fmla="*/ 0 w 146"/>
              <a:gd name="T59" fmla="*/ 4 h 120"/>
              <a:gd name="T60" fmla="*/ 4 w 146"/>
              <a:gd name="T61" fmla="*/ 2 h 120"/>
              <a:gd name="T62" fmla="*/ 7 w 146"/>
              <a:gd name="T6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20">
                <a:moveTo>
                  <a:pt x="99" y="13"/>
                </a:moveTo>
                <a:lnTo>
                  <a:pt x="99" y="104"/>
                </a:lnTo>
                <a:lnTo>
                  <a:pt x="133" y="104"/>
                </a:lnTo>
                <a:lnTo>
                  <a:pt x="133" y="13"/>
                </a:lnTo>
                <a:lnTo>
                  <a:pt x="99" y="13"/>
                </a:lnTo>
                <a:close/>
                <a:moveTo>
                  <a:pt x="55" y="13"/>
                </a:moveTo>
                <a:lnTo>
                  <a:pt x="55" y="104"/>
                </a:lnTo>
                <a:lnTo>
                  <a:pt x="91" y="104"/>
                </a:lnTo>
                <a:lnTo>
                  <a:pt x="91" y="13"/>
                </a:lnTo>
                <a:lnTo>
                  <a:pt x="55" y="13"/>
                </a:lnTo>
                <a:close/>
                <a:moveTo>
                  <a:pt x="13" y="13"/>
                </a:moveTo>
                <a:lnTo>
                  <a:pt x="13" y="104"/>
                </a:lnTo>
                <a:lnTo>
                  <a:pt x="47" y="104"/>
                </a:lnTo>
                <a:lnTo>
                  <a:pt x="47" y="13"/>
                </a:lnTo>
                <a:lnTo>
                  <a:pt x="13" y="13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2"/>
                </a:lnTo>
                <a:lnTo>
                  <a:pt x="144" y="4"/>
                </a:lnTo>
                <a:lnTo>
                  <a:pt x="146" y="8"/>
                </a:lnTo>
                <a:lnTo>
                  <a:pt x="146" y="112"/>
                </a:lnTo>
                <a:lnTo>
                  <a:pt x="144" y="116"/>
                </a:lnTo>
                <a:lnTo>
                  <a:pt x="142" y="118"/>
                </a:lnTo>
                <a:lnTo>
                  <a:pt x="138" y="120"/>
                </a:lnTo>
                <a:lnTo>
                  <a:pt x="7" y="120"/>
                </a:lnTo>
                <a:lnTo>
                  <a:pt x="4" y="118"/>
                </a:lnTo>
                <a:lnTo>
                  <a:pt x="0" y="116"/>
                </a:lnTo>
                <a:lnTo>
                  <a:pt x="0" y="112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9" name="Freeform 863"/>
          <p:cNvSpPr>
            <a:spLocks noEditPoints="1"/>
          </p:cNvSpPr>
          <p:nvPr/>
        </p:nvSpPr>
        <p:spPr bwMode="auto">
          <a:xfrm>
            <a:off x="10000359" y="5270550"/>
            <a:ext cx="151604" cy="153801"/>
          </a:xfrm>
          <a:custGeom>
            <a:avLst/>
            <a:gdLst>
              <a:gd name="T0" fmla="*/ 36 w 139"/>
              <a:gd name="T1" fmla="*/ 83 h 140"/>
              <a:gd name="T2" fmla="*/ 55 w 139"/>
              <a:gd name="T3" fmla="*/ 102 h 140"/>
              <a:gd name="T4" fmla="*/ 30 w 139"/>
              <a:gd name="T5" fmla="*/ 110 h 140"/>
              <a:gd name="T6" fmla="*/ 36 w 139"/>
              <a:gd name="T7" fmla="*/ 83 h 140"/>
              <a:gd name="T8" fmla="*/ 99 w 139"/>
              <a:gd name="T9" fmla="*/ 20 h 140"/>
              <a:gd name="T10" fmla="*/ 118 w 139"/>
              <a:gd name="T11" fmla="*/ 41 h 140"/>
              <a:gd name="T12" fmla="*/ 61 w 139"/>
              <a:gd name="T13" fmla="*/ 98 h 140"/>
              <a:gd name="T14" fmla="*/ 42 w 139"/>
              <a:gd name="T15" fmla="*/ 79 h 140"/>
              <a:gd name="T16" fmla="*/ 99 w 139"/>
              <a:gd name="T17" fmla="*/ 20 h 140"/>
              <a:gd name="T18" fmla="*/ 8 w 139"/>
              <a:gd name="T19" fmla="*/ 7 h 140"/>
              <a:gd name="T20" fmla="*/ 103 w 139"/>
              <a:gd name="T21" fmla="*/ 7 h 140"/>
              <a:gd name="T22" fmla="*/ 89 w 139"/>
              <a:gd name="T23" fmla="*/ 20 h 140"/>
              <a:gd name="T24" fmla="*/ 13 w 139"/>
              <a:gd name="T25" fmla="*/ 20 h 140"/>
              <a:gd name="T26" fmla="*/ 13 w 139"/>
              <a:gd name="T27" fmla="*/ 125 h 140"/>
              <a:gd name="T28" fmla="*/ 118 w 139"/>
              <a:gd name="T29" fmla="*/ 125 h 140"/>
              <a:gd name="T30" fmla="*/ 118 w 139"/>
              <a:gd name="T31" fmla="*/ 51 h 140"/>
              <a:gd name="T32" fmla="*/ 133 w 139"/>
              <a:gd name="T33" fmla="*/ 36 h 140"/>
              <a:gd name="T34" fmla="*/ 133 w 139"/>
              <a:gd name="T35" fmla="*/ 132 h 140"/>
              <a:gd name="T36" fmla="*/ 131 w 139"/>
              <a:gd name="T37" fmla="*/ 136 h 140"/>
              <a:gd name="T38" fmla="*/ 129 w 139"/>
              <a:gd name="T39" fmla="*/ 138 h 140"/>
              <a:gd name="T40" fmla="*/ 125 w 139"/>
              <a:gd name="T41" fmla="*/ 140 h 140"/>
              <a:gd name="T42" fmla="*/ 8 w 139"/>
              <a:gd name="T43" fmla="*/ 140 h 140"/>
              <a:gd name="T44" fmla="*/ 4 w 139"/>
              <a:gd name="T45" fmla="*/ 138 h 140"/>
              <a:gd name="T46" fmla="*/ 2 w 139"/>
              <a:gd name="T47" fmla="*/ 136 h 140"/>
              <a:gd name="T48" fmla="*/ 0 w 139"/>
              <a:gd name="T49" fmla="*/ 132 h 140"/>
              <a:gd name="T50" fmla="*/ 0 w 139"/>
              <a:gd name="T51" fmla="*/ 15 h 140"/>
              <a:gd name="T52" fmla="*/ 2 w 139"/>
              <a:gd name="T53" fmla="*/ 11 h 140"/>
              <a:gd name="T54" fmla="*/ 4 w 139"/>
              <a:gd name="T55" fmla="*/ 7 h 140"/>
              <a:gd name="T56" fmla="*/ 8 w 139"/>
              <a:gd name="T57" fmla="*/ 7 h 140"/>
              <a:gd name="T58" fmla="*/ 122 w 139"/>
              <a:gd name="T59" fmla="*/ 0 h 140"/>
              <a:gd name="T60" fmla="*/ 125 w 139"/>
              <a:gd name="T61" fmla="*/ 0 h 140"/>
              <a:gd name="T62" fmla="*/ 127 w 139"/>
              <a:gd name="T63" fmla="*/ 1 h 140"/>
              <a:gd name="T64" fmla="*/ 137 w 139"/>
              <a:gd name="T65" fmla="*/ 11 h 140"/>
              <a:gd name="T66" fmla="*/ 139 w 139"/>
              <a:gd name="T67" fmla="*/ 15 h 140"/>
              <a:gd name="T68" fmla="*/ 139 w 139"/>
              <a:gd name="T69" fmla="*/ 18 h 140"/>
              <a:gd name="T70" fmla="*/ 137 w 139"/>
              <a:gd name="T71" fmla="*/ 20 h 140"/>
              <a:gd name="T72" fmla="*/ 123 w 139"/>
              <a:gd name="T73" fmla="*/ 36 h 140"/>
              <a:gd name="T74" fmla="*/ 104 w 139"/>
              <a:gd name="T75" fmla="*/ 17 h 140"/>
              <a:gd name="T76" fmla="*/ 118 w 139"/>
              <a:gd name="T77" fmla="*/ 1 h 140"/>
              <a:gd name="T78" fmla="*/ 122 w 139"/>
              <a:gd name="T79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" h="140">
                <a:moveTo>
                  <a:pt x="36" y="83"/>
                </a:moveTo>
                <a:lnTo>
                  <a:pt x="55" y="102"/>
                </a:lnTo>
                <a:lnTo>
                  <a:pt x="30" y="110"/>
                </a:lnTo>
                <a:lnTo>
                  <a:pt x="36" y="83"/>
                </a:lnTo>
                <a:close/>
                <a:moveTo>
                  <a:pt x="99" y="20"/>
                </a:moveTo>
                <a:lnTo>
                  <a:pt x="118" y="41"/>
                </a:lnTo>
                <a:lnTo>
                  <a:pt x="61" y="98"/>
                </a:lnTo>
                <a:lnTo>
                  <a:pt x="42" y="79"/>
                </a:lnTo>
                <a:lnTo>
                  <a:pt x="99" y="20"/>
                </a:lnTo>
                <a:close/>
                <a:moveTo>
                  <a:pt x="8" y="7"/>
                </a:moveTo>
                <a:lnTo>
                  <a:pt x="103" y="7"/>
                </a:lnTo>
                <a:lnTo>
                  <a:pt x="89" y="20"/>
                </a:lnTo>
                <a:lnTo>
                  <a:pt x="13" y="20"/>
                </a:lnTo>
                <a:lnTo>
                  <a:pt x="13" y="125"/>
                </a:lnTo>
                <a:lnTo>
                  <a:pt x="118" y="125"/>
                </a:lnTo>
                <a:lnTo>
                  <a:pt x="118" y="51"/>
                </a:lnTo>
                <a:lnTo>
                  <a:pt x="133" y="36"/>
                </a:lnTo>
                <a:lnTo>
                  <a:pt x="133" y="132"/>
                </a:lnTo>
                <a:lnTo>
                  <a:pt x="131" y="136"/>
                </a:lnTo>
                <a:lnTo>
                  <a:pt x="129" y="138"/>
                </a:lnTo>
                <a:lnTo>
                  <a:pt x="125" y="140"/>
                </a:lnTo>
                <a:lnTo>
                  <a:pt x="8" y="140"/>
                </a:lnTo>
                <a:lnTo>
                  <a:pt x="4" y="138"/>
                </a:lnTo>
                <a:lnTo>
                  <a:pt x="2" y="136"/>
                </a:lnTo>
                <a:lnTo>
                  <a:pt x="0" y="132"/>
                </a:lnTo>
                <a:lnTo>
                  <a:pt x="0" y="15"/>
                </a:lnTo>
                <a:lnTo>
                  <a:pt x="2" y="11"/>
                </a:lnTo>
                <a:lnTo>
                  <a:pt x="4" y="7"/>
                </a:lnTo>
                <a:lnTo>
                  <a:pt x="8" y="7"/>
                </a:lnTo>
                <a:close/>
                <a:moveTo>
                  <a:pt x="122" y="0"/>
                </a:moveTo>
                <a:lnTo>
                  <a:pt x="125" y="0"/>
                </a:lnTo>
                <a:lnTo>
                  <a:pt x="127" y="1"/>
                </a:lnTo>
                <a:lnTo>
                  <a:pt x="137" y="11"/>
                </a:lnTo>
                <a:lnTo>
                  <a:pt x="139" y="15"/>
                </a:lnTo>
                <a:lnTo>
                  <a:pt x="139" y="18"/>
                </a:lnTo>
                <a:lnTo>
                  <a:pt x="137" y="20"/>
                </a:lnTo>
                <a:lnTo>
                  <a:pt x="123" y="36"/>
                </a:lnTo>
                <a:lnTo>
                  <a:pt x="104" y="17"/>
                </a:lnTo>
                <a:lnTo>
                  <a:pt x="118" y="1"/>
                </a:lnTo>
                <a:lnTo>
                  <a:pt x="12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0" name="Freeform 864"/>
          <p:cNvSpPr>
            <a:spLocks noEditPoints="1"/>
          </p:cNvSpPr>
          <p:nvPr/>
        </p:nvSpPr>
        <p:spPr bwMode="auto">
          <a:xfrm>
            <a:off x="9714729" y="5270550"/>
            <a:ext cx="160393" cy="149406"/>
          </a:xfrm>
          <a:custGeom>
            <a:avLst/>
            <a:gdLst>
              <a:gd name="T0" fmla="*/ 7 w 146"/>
              <a:gd name="T1" fmla="*/ 123 h 136"/>
              <a:gd name="T2" fmla="*/ 140 w 146"/>
              <a:gd name="T3" fmla="*/ 123 h 136"/>
              <a:gd name="T4" fmla="*/ 142 w 146"/>
              <a:gd name="T5" fmla="*/ 125 h 136"/>
              <a:gd name="T6" fmla="*/ 146 w 146"/>
              <a:gd name="T7" fmla="*/ 127 h 136"/>
              <a:gd name="T8" fmla="*/ 146 w 146"/>
              <a:gd name="T9" fmla="*/ 131 h 136"/>
              <a:gd name="T10" fmla="*/ 146 w 146"/>
              <a:gd name="T11" fmla="*/ 134 h 136"/>
              <a:gd name="T12" fmla="*/ 142 w 146"/>
              <a:gd name="T13" fmla="*/ 136 h 136"/>
              <a:gd name="T14" fmla="*/ 140 w 146"/>
              <a:gd name="T15" fmla="*/ 136 h 136"/>
              <a:gd name="T16" fmla="*/ 7 w 146"/>
              <a:gd name="T17" fmla="*/ 136 h 136"/>
              <a:gd name="T18" fmla="*/ 4 w 146"/>
              <a:gd name="T19" fmla="*/ 136 h 136"/>
              <a:gd name="T20" fmla="*/ 2 w 146"/>
              <a:gd name="T21" fmla="*/ 134 h 136"/>
              <a:gd name="T22" fmla="*/ 0 w 146"/>
              <a:gd name="T23" fmla="*/ 131 h 136"/>
              <a:gd name="T24" fmla="*/ 2 w 146"/>
              <a:gd name="T25" fmla="*/ 127 h 136"/>
              <a:gd name="T26" fmla="*/ 4 w 146"/>
              <a:gd name="T27" fmla="*/ 125 h 136"/>
              <a:gd name="T28" fmla="*/ 7 w 146"/>
              <a:gd name="T29" fmla="*/ 123 h 136"/>
              <a:gd name="T30" fmla="*/ 24 w 146"/>
              <a:gd name="T31" fmla="*/ 83 h 136"/>
              <a:gd name="T32" fmla="*/ 45 w 146"/>
              <a:gd name="T33" fmla="*/ 102 h 136"/>
              <a:gd name="T34" fmla="*/ 19 w 146"/>
              <a:gd name="T35" fmla="*/ 110 h 136"/>
              <a:gd name="T36" fmla="*/ 24 w 146"/>
              <a:gd name="T37" fmla="*/ 83 h 136"/>
              <a:gd name="T38" fmla="*/ 87 w 146"/>
              <a:gd name="T39" fmla="*/ 20 h 136"/>
              <a:gd name="T40" fmla="*/ 106 w 146"/>
              <a:gd name="T41" fmla="*/ 41 h 136"/>
              <a:gd name="T42" fmla="*/ 49 w 146"/>
              <a:gd name="T43" fmla="*/ 98 h 136"/>
              <a:gd name="T44" fmla="*/ 30 w 146"/>
              <a:gd name="T45" fmla="*/ 79 h 136"/>
              <a:gd name="T46" fmla="*/ 87 w 146"/>
              <a:gd name="T47" fmla="*/ 20 h 136"/>
              <a:gd name="T48" fmla="*/ 110 w 146"/>
              <a:gd name="T49" fmla="*/ 0 h 136"/>
              <a:gd name="T50" fmla="*/ 114 w 146"/>
              <a:gd name="T51" fmla="*/ 0 h 136"/>
              <a:gd name="T52" fmla="*/ 118 w 146"/>
              <a:gd name="T53" fmla="*/ 1 h 136"/>
              <a:gd name="T54" fmla="*/ 127 w 146"/>
              <a:gd name="T55" fmla="*/ 11 h 136"/>
              <a:gd name="T56" fmla="*/ 129 w 146"/>
              <a:gd name="T57" fmla="*/ 15 h 136"/>
              <a:gd name="T58" fmla="*/ 129 w 146"/>
              <a:gd name="T59" fmla="*/ 18 h 136"/>
              <a:gd name="T60" fmla="*/ 127 w 146"/>
              <a:gd name="T61" fmla="*/ 20 h 136"/>
              <a:gd name="T62" fmla="*/ 112 w 146"/>
              <a:gd name="T63" fmla="*/ 36 h 136"/>
              <a:gd name="T64" fmla="*/ 93 w 146"/>
              <a:gd name="T65" fmla="*/ 17 h 136"/>
              <a:gd name="T66" fmla="*/ 106 w 146"/>
              <a:gd name="T67" fmla="*/ 1 h 136"/>
              <a:gd name="T68" fmla="*/ 110 w 146"/>
              <a:gd name="T6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36">
                <a:moveTo>
                  <a:pt x="7" y="123"/>
                </a:moveTo>
                <a:lnTo>
                  <a:pt x="140" y="123"/>
                </a:lnTo>
                <a:lnTo>
                  <a:pt x="142" y="125"/>
                </a:lnTo>
                <a:lnTo>
                  <a:pt x="146" y="127"/>
                </a:lnTo>
                <a:lnTo>
                  <a:pt x="146" y="131"/>
                </a:lnTo>
                <a:lnTo>
                  <a:pt x="146" y="134"/>
                </a:lnTo>
                <a:lnTo>
                  <a:pt x="142" y="136"/>
                </a:lnTo>
                <a:lnTo>
                  <a:pt x="140" y="136"/>
                </a:lnTo>
                <a:lnTo>
                  <a:pt x="7" y="136"/>
                </a:lnTo>
                <a:lnTo>
                  <a:pt x="4" y="136"/>
                </a:lnTo>
                <a:lnTo>
                  <a:pt x="2" y="134"/>
                </a:lnTo>
                <a:lnTo>
                  <a:pt x="0" y="131"/>
                </a:lnTo>
                <a:lnTo>
                  <a:pt x="2" y="127"/>
                </a:lnTo>
                <a:lnTo>
                  <a:pt x="4" y="125"/>
                </a:lnTo>
                <a:lnTo>
                  <a:pt x="7" y="123"/>
                </a:lnTo>
                <a:close/>
                <a:moveTo>
                  <a:pt x="24" y="83"/>
                </a:moveTo>
                <a:lnTo>
                  <a:pt x="45" y="102"/>
                </a:lnTo>
                <a:lnTo>
                  <a:pt x="19" y="110"/>
                </a:lnTo>
                <a:lnTo>
                  <a:pt x="24" y="83"/>
                </a:lnTo>
                <a:close/>
                <a:moveTo>
                  <a:pt x="87" y="20"/>
                </a:moveTo>
                <a:lnTo>
                  <a:pt x="106" y="41"/>
                </a:lnTo>
                <a:lnTo>
                  <a:pt x="49" y="98"/>
                </a:lnTo>
                <a:lnTo>
                  <a:pt x="30" y="79"/>
                </a:lnTo>
                <a:lnTo>
                  <a:pt x="87" y="20"/>
                </a:lnTo>
                <a:close/>
                <a:moveTo>
                  <a:pt x="110" y="0"/>
                </a:moveTo>
                <a:lnTo>
                  <a:pt x="114" y="0"/>
                </a:lnTo>
                <a:lnTo>
                  <a:pt x="118" y="1"/>
                </a:lnTo>
                <a:lnTo>
                  <a:pt x="127" y="11"/>
                </a:lnTo>
                <a:lnTo>
                  <a:pt x="129" y="15"/>
                </a:lnTo>
                <a:lnTo>
                  <a:pt x="129" y="18"/>
                </a:lnTo>
                <a:lnTo>
                  <a:pt x="127" y="20"/>
                </a:lnTo>
                <a:lnTo>
                  <a:pt x="112" y="36"/>
                </a:lnTo>
                <a:lnTo>
                  <a:pt x="93" y="17"/>
                </a:lnTo>
                <a:lnTo>
                  <a:pt x="106" y="1"/>
                </a:lnTo>
                <a:lnTo>
                  <a:pt x="11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1" name="Freeform 865"/>
          <p:cNvSpPr>
            <a:spLocks noEditPoints="1"/>
          </p:cNvSpPr>
          <p:nvPr/>
        </p:nvSpPr>
        <p:spPr bwMode="auto">
          <a:xfrm>
            <a:off x="9455465" y="5285930"/>
            <a:ext cx="118647" cy="118647"/>
          </a:xfrm>
          <a:custGeom>
            <a:avLst/>
            <a:gdLst>
              <a:gd name="T0" fmla="*/ 6 w 108"/>
              <a:gd name="T1" fmla="*/ 81 h 108"/>
              <a:gd name="T2" fmla="*/ 25 w 108"/>
              <a:gd name="T3" fmla="*/ 102 h 108"/>
              <a:gd name="T4" fmla="*/ 0 w 108"/>
              <a:gd name="T5" fmla="*/ 108 h 108"/>
              <a:gd name="T6" fmla="*/ 6 w 108"/>
              <a:gd name="T7" fmla="*/ 81 h 108"/>
              <a:gd name="T8" fmla="*/ 69 w 108"/>
              <a:gd name="T9" fmla="*/ 21 h 108"/>
              <a:gd name="T10" fmla="*/ 88 w 108"/>
              <a:gd name="T11" fmla="*/ 40 h 108"/>
              <a:gd name="T12" fmla="*/ 31 w 108"/>
              <a:gd name="T13" fmla="*/ 97 h 108"/>
              <a:gd name="T14" fmla="*/ 12 w 108"/>
              <a:gd name="T15" fmla="*/ 78 h 108"/>
              <a:gd name="T16" fmla="*/ 69 w 108"/>
              <a:gd name="T17" fmla="*/ 21 h 108"/>
              <a:gd name="T18" fmla="*/ 91 w 108"/>
              <a:gd name="T19" fmla="*/ 0 h 108"/>
              <a:gd name="T20" fmla="*/ 95 w 108"/>
              <a:gd name="T21" fmla="*/ 0 h 108"/>
              <a:gd name="T22" fmla="*/ 97 w 108"/>
              <a:gd name="T23" fmla="*/ 2 h 108"/>
              <a:gd name="T24" fmla="*/ 107 w 108"/>
              <a:gd name="T25" fmla="*/ 11 h 108"/>
              <a:gd name="T26" fmla="*/ 108 w 108"/>
              <a:gd name="T27" fmla="*/ 13 h 108"/>
              <a:gd name="T28" fmla="*/ 108 w 108"/>
              <a:gd name="T29" fmla="*/ 17 h 108"/>
              <a:gd name="T30" fmla="*/ 107 w 108"/>
              <a:gd name="T31" fmla="*/ 21 h 108"/>
              <a:gd name="T32" fmla="*/ 93 w 108"/>
              <a:gd name="T33" fmla="*/ 34 h 108"/>
              <a:gd name="T34" fmla="*/ 74 w 108"/>
              <a:gd name="T35" fmla="*/ 15 h 108"/>
              <a:gd name="T36" fmla="*/ 88 w 108"/>
              <a:gd name="T37" fmla="*/ 2 h 108"/>
              <a:gd name="T38" fmla="*/ 91 w 108"/>
              <a:gd name="T3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108">
                <a:moveTo>
                  <a:pt x="6" y="81"/>
                </a:moveTo>
                <a:lnTo>
                  <a:pt x="25" y="102"/>
                </a:lnTo>
                <a:lnTo>
                  <a:pt x="0" y="108"/>
                </a:lnTo>
                <a:lnTo>
                  <a:pt x="6" y="81"/>
                </a:lnTo>
                <a:close/>
                <a:moveTo>
                  <a:pt x="69" y="21"/>
                </a:moveTo>
                <a:lnTo>
                  <a:pt x="88" y="40"/>
                </a:lnTo>
                <a:lnTo>
                  <a:pt x="31" y="97"/>
                </a:lnTo>
                <a:lnTo>
                  <a:pt x="12" y="78"/>
                </a:lnTo>
                <a:lnTo>
                  <a:pt x="69" y="21"/>
                </a:lnTo>
                <a:close/>
                <a:moveTo>
                  <a:pt x="91" y="0"/>
                </a:moveTo>
                <a:lnTo>
                  <a:pt x="95" y="0"/>
                </a:lnTo>
                <a:lnTo>
                  <a:pt x="97" y="2"/>
                </a:lnTo>
                <a:lnTo>
                  <a:pt x="107" y="11"/>
                </a:lnTo>
                <a:lnTo>
                  <a:pt x="108" y="13"/>
                </a:lnTo>
                <a:lnTo>
                  <a:pt x="108" y="17"/>
                </a:lnTo>
                <a:lnTo>
                  <a:pt x="107" y="21"/>
                </a:lnTo>
                <a:lnTo>
                  <a:pt x="93" y="34"/>
                </a:lnTo>
                <a:lnTo>
                  <a:pt x="74" y="15"/>
                </a:lnTo>
                <a:lnTo>
                  <a:pt x="88" y="2"/>
                </a:lnTo>
                <a:lnTo>
                  <a:pt x="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2" name="Freeform 866"/>
          <p:cNvSpPr>
            <a:spLocks noEditPoints="1"/>
          </p:cNvSpPr>
          <p:nvPr/>
        </p:nvSpPr>
        <p:spPr bwMode="auto">
          <a:xfrm>
            <a:off x="9154455" y="5266155"/>
            <a:ext cx="160393" cy="160393"/>
          </a:xfrm>
          <a:custGeom>
            <a:avLst/>
            <a:gdLst>
              <a:gd name="T0" fmla="*/ 41 w 146"/>
              <a:gd name="T1" fmla="*/ 98 h 146"/>
              <a:gd name="T2" fmla="*/ 47 w 146"/>
              <a:gd name="T3" fmla="*/ 100 h 146"/>
              <a:gd name="T4" fmla="*/ 47 w 146"/>
              <a:gd name="T5" fmla="*/ 133 h 146"/>
              <a:gd name="T6" fmla="*/ 43 w 146"/>
              <a:gd name="T7" fmla="*/ 138 h 146"/>
              <a:gd name="T8" fmla="*/ 38 w 146"/>
              <a:gd name="T9" fmla="*/ 138 h 146"/>
              <a:gd name="T10" fmla="*/ 34 w 146"/>
              <a:gd name="T11" fmla="*/ 133 h 146"/>
              <a:gd name="T12" fmla="*/ 11 w 146"/>
              <a:gd name="T13" fmla="*/ 144 h 146"/>
              <a:gd name="T14" fmla="*/ 7 w 146"/>
              <a:gd name="T15" fmla="*/ 146 h 146"/>
              <a:gd name="T16" fmla="*/ 0 w 146"/>
              <a:gd name="T17" fmla="*/ 142 h 146"/>
              <a:gd name="T18" fmla="*/ 0 w 146"/>
              <a:gd name="T19" fmla="*/ 136 h 146"/>
              <a:gd name="T20" fmla="*/ 24 w 146"/>
              <a:gd name="T21" fmla="*/ 112 h 146"/>
              <a:gd name="T22" fmla="*/ 9 w 146"/>
              <a:gd name="T23" fmla="*/ 110 h 146"/>
              <a:gd name="T24" fmla="*/ 7 w 146"/>
              <a:gd name="T25" fmla="*/ 104 h 146"/>
              <a:gd name="T26" fmla="*/ 9 w 146"/>
              <a:gd name="T27" fmla="*/ 98 h 146"/>
              <a:gd name="T28" fmla="*/ 72 w 146"/>
              <a:gd name="T29" fmla="*/ 53 h 146"/>
              <a:gd name="T30" fmla="*/ 85 w 146"/>
              <a:gd name="T31" fmla="*/ 57 h 146"/>
              <a:gd name="T32" fmla="*/ 93 w 146"/>
              <a:gd name="T33" fmla="*/ 66 h 146"/>
              <a:gd name="T34" fmla="*/ 93 w 146"/>
              <a:gd name="T35" fmla="*/ 79 h 146"/>
              <a:gd name="T36" fmla="*/ 85 w 146"/>
              <a:gd name="T37" fmla="*/ 89 h 146"/>
              <a:gd name="T38" fmla="*/ 72 w 146"/>
              <a:gd name="T39" fmla="*/ 93 h 146"/>
              <a:gd name="T40" fmla="*/ 60 w 146"/>
              <a:gd name="T41" fmla="*/ 89 h 146"/>
              <a:gd name="T42" fmla="*/ 53 w 146"/>
              <a:gd name="T43" fmla="*/ 79 h 146"/>
              <a:gd name="T44" fmla="*/ 53 w 146"/>
              <a:gd name="T45" fmla="*/ 66 h 146"/>
              <a:gd name="T46" fmla="*/ 60 w 146"/>
              <a:gd name="T47" fmla="*/ 57 h 146"/>
              <a:gd name="T48" fmla="*/ 72 w 146"/>
              <a:gd name="T49" fmla="*/ 53 h 146"/>
              <a:gd name="T50" fmla="*/ 142 w 146"/>
              <a:gd name="T51" fmla="*/ 0 h 146"/>
              <a:gd name="T52" fmla="*/ 146 w 146"/>
              <a:gd name="T53" fmla="*/ 7 h 146"/>
              <a:gd name="T54" fmla="*/ 144 w 146"/>
              <a:gd name="T55" fmla="*/ 11 h 146"/>
              <a:gd name="T56" fmla="*/ 131 w 146"/>
              <a:gd name="T57" fmla="*/ 34 h 146"/>
              <a:gd name="T58" fmla="*/ 138 w 146"/>
              <a:gd name="T59" fmla="*/ 38 h 146"/>
              <a:gd name="T60" fmla="*/ 138 w 146"/>
              <a:gd name="T61" fmla="*/ 43 h 146"/>
              <a:gd name="T62" fmla="*/ 131 w 146"/>
              <a:gd name="T63" fmla="*/ 47 h 146"/>
              <a:gd name="T64" fmla="*/ 100 w 146"/>
              <a:gd name="T65" fmla="*/ 47 h 146"/>
              <a:gd name="T66" fmla="*/ 98 w 146"/>
              <a:gd name="T67" fmla="*/ 41 h 146"/>
              <a:gd name="T68" fmla="*/ 98 w 146"/>
              <a:gd name="T69" fmla="*/ 9 h 146"/>
              <a:gd name="T70" fmla="*/ 104 w 146"/>
              <a:gd name="T71" fmla="*/ 7 h 146"/>
              <a:gd name="T72" fmla="*/ 110 w 146"/>
              <a:gd name="T73" fmla="*/ 9 h 146"/>
              <a:gd name="T74" fmla="*/ 112 w 146"/>
              <a:gd name="T75" fmla="*/ 24 h 146"/>
              <a:gd name="T76" fmla="*/ 136 w 146"/>
              <a:gd name="T7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" h="146">
                <a:moveTo>
                  <a:pt x="13" y="98"/>
                </a:moveTo>
                <a:lnTo>
                  <a:pt x="41" y="98"/>
                </a:lnTo>
                <a:lnTo>
                  <a:pt x="43" y="98"/>
                </a:lnTo>
                <a:lnTo>
                  <a:pt x="47" y="100"/>
                </a:lnTo>
                <a:lnTo>
                  <a:pt x="47" y="104"/>
                </a:lnTo>
                <a:lnTo>
                  <a:pt x="47" y="133"/>
                </a:lnTo>
                <a:lnTo>
                  <a:pt x="47" y="135"/>
                </a:lnTo>
                <a:lnTo>
                  <a:pt x="43" y="138"/>
                </a:lnTo>
                <a:lnTo>
                  <a:pt x="41" y="138"/>
                </a:lnTo>
                <a:lnTo>
                  <a:pt x="38" y="138"/>
                </a:lnTo>
                <a:lnTo>
                  <a:pt x="34" y="135"/>
                </a:lnTo>
                <a:lnTo>
                  <a:pt x="34" y="133"/>
                </a:lnTo>
                <a:lnTo>
                  <a:pt x="34" y="121"/>
                </a:lnTo>
                <a:lnTo>
                  <a:pt x="11" y="144"/>
                </a:lnTo>
                <a:lnTo>
                  <a:pt x="9" y="144"/>
                </a:lnTo>
                <a:lnTo>
                  <a:pt x="7" y="146"/>
                </a:lnTo>
                <a:lnTo>
                  <a:pt x="3" y="144"/>
                </a:lnTo>
                <a:lnTo>
                  <a:pt x="0" y="142"/>
                </a:lnTo>
                <a:lnTo>
                  <a:pt x="0" y="138"/>
                </a:lnTo>
                <a:lnTo>
                  <a:pt x="0" y="136"/>
                </a:lnTo>
                <a:lnTo>
                  <a:pt x="2" y="135"/>
                </a:lnTo>
                <a:lnTo>
                  <a:pt x="24" y="112"/>
                </a:lnTo>
                <a:lnTo>
                  <a:pt x="13" y="112"/>
                </a:lnTo>
                <a:lnTo>
                  <a:pt x="9" y="110"/>
                </a:lnTo>
                <a:lnTo>
                  <a:pt x="7" y="108"/>
                </a:lnTo>
                <a:lnTo>
                  <a:pt x="7" y="104"/>
                </a:lnTo>
                <a:lnTo>
                  <a:pt x="7" y="100"/>
                </a:lnTo>
                <a:lnTo>
                  <a:pt x="9" y="98"/>
                </a:lnTo>
                <a:lnTo>
                  <a:pt x="13" y="98"/>
                </a:lnTo>
                <a:close/>
                <a:moveTo>
                  <a:pt x="72" y="53"/>
                </a:moveTo>
                <a:lnTo>
                  <a:pt x="79" y="53"/>
                </a:lnTo>
                <a:lnTo>
                  <a:pt x="85" y="57"/>
                </a:lnTo>
                <a:lnTo>
                  <a:pt x="89" y="60"/>
                </a:lnTo>
                <a:lnTo>
                  <a:pt x="93" y="66"/>
                </a:lnTo>
                <a:lnTo>
                  <a:pt x="93" y="72"/>
                </a:lnTo>
                <a:lnTo>
                  <a:pt x="93" y="79"/>
                </a:lnTo>
                <a:lnTo>
                  <a:pt x="89" y="85"/>
                </a:lnTo>
                <a:lnTo>
                  <a:pt x="85" y="89"/>
                </a:lnTo>
                <a:lnTo>
                  <a:pt x="79" y="93"/>
                </a:lnTo>
                <a:lnTo>
                  <a:pt x="72" y="93"/>
                </a:lnTo>
                <a:lnTo>
                  <a:pt x="66" y="93"/>
                </a:lnTo>
                <a:lnTo>
                  <a:pt x="60" y="89"/>
                </a:lnTo>
                <a:lnTo>
                  <a:pt x="57" y="85"/>
                </a:lnTo>
                <a:lnTo>
                  <a:pt x="53" y="79"/>
                </a:lnTo>
                <a:lnTo>
                  <a:pt x="53" y="72"/>
                </a:lnTo>
                <a:lnTo>
                  <a:pt x="53" y="66"/>
                </a:lnTo>
                <a:lnTo>
                  <a:pt x="57" y="60"/>
                </a:lnTo>
                <a:lnTo>
                  <a:pt x="60" y="57"/>
                </a:lnTo>
                <a:lnTo>
                  <a:pt x="66" y="53"/>
                </a:lnTo>
                <a:lnTo>
                  <a:pt x="72" y="53"/>
                </a:lnTo>
                <a:close/>
                <a:moveTo>
                  <a:pt x="138" y="0"/>
                </a:moveTo>
                <a:lnTo>
                  <a:pt x="142" y="0"/>
                </a:lnTo>
                <a:lnTo>
                  <a:pt x="144" y="4"/>
                </a:lnTo>
                <a:lnTo>
                  <a:pt x="146" y="7"/>
                </a:lnTo>
                <a:lnTo>
                  <a:pt x="144" y="9"/>
                </a:lnTo>
                <a:lnTo>
                  <a:pt x="144" y="11"/>
                </a:lnTo>
                <a:lnTo>
                  <a:pt x="121" y="34"/>
                </a:lnTo>
                <a:lnTo>
                  <a:pt x="131" y="34"/>
                </a:lnTo>
                <a:lnTo>
                  <a:pt x="135" y="34"/>
                </a:lnTo>
                <a:lnTo>
                  <a:pt x="138" y="38"/>
                </a:lnTo>
                <a:lnTo>
                  <a:pt x="138" y="41"/>
                </a:lnTo>
                <a:lnTo>
                  <a:pt x="138" y="43"/>
                </a:lnTo>
                <a:lnTo>
                  <a:pt x="135" y="47"/>
                </a:lnTo>
                <a:lnTo>
                  <a:pt x="131" y="47"/>
                </a:lnTo>
                <a:lnTo>
                  <a:pt x="104" y="47"/>
                </a:lnTo>
                <a:lnTo>
                  <a:pt x="100" y="47"/>
                </a:lnTo>
                <a:lnTo>
                  <a:pt x="98" y="43"/>
                </a:lnTo>
                <a:lnTo>
                  <a:pt x="98" y="41"/>
                </a:lnTo>
                <a:lnTo>
                  <a:pt x="98" y="13"/>
                </a:lnTo>
                <a:lnTo>
                  <a:pt x="98" y="9"/>
                </a:lnTo>
                <a:lnTo>
                  <a:pt x="100" y="7"/>
                </a:lnTo>
                <a:lnTo>
                  <a:pt x="104" y="7"/>
                </a:lnTo>
                <a:lnTo>
                  <a:pt x="108" y="7"/>
                </a:lnTo>
                <a:lnTo>
                  <a:pt x="110" y="9"/>
                </a:lnTo>
                <a:lnTo>
                  <a:pt x="112" y="13"/>
                </a:lnTo>
                <a:lnTo>
                  <a:pt x="112" y="24"/>
                </a:lnTo>
                <a:lnTo>
                  <a:pt x="135" y="2"/>
                </a:lnTo>
                <a:lnTo>
                  <a:pt x="136" y="0"/>
                </a:lnTo>
                <a:lnTo>
                  <a:pt x="13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3" name="Freeform 867"/>
          <p:cNvSpPr>
            <a:spLocks noEditPoints="1"/>
          </p:cNvSpPr>
          <p:nvPr/>
        </p:nvSpPr>
        <p:spPr bwMode="auto">
          <a:xfrm>
            <a:off x="10812718" y="5559779"/>
            <a:ext cx="158195" cy="160393"/>
          </a:xfrm>
          <a:custGeom>
            <a:avLst/>
            <a:gdLst>
              <a:gd name="T0" fmla="*/ 44 w 144"/>
              <a:gd name="T1" fmla="*/ 98 h 146"/>
              <a:gd name="T2" fmla="*/ 48 w 144"/>
              <a:gd name="T3" fmla="*/ 104 h 146"/>
              <a:gd name="T4" fmla="*/ 46 w 144"/>
              <a:gd name="T5" fmla="*/ 110 h 146"/>
              <a:gd name="T6" fmla="*/ 34 w 144"/>
              <a:gd name="T7" fmla="*/ 133 h 146"/>
              <a:gd name="T8" fmla="*/ 40 w 144"/>
              <a:gd name="T9" fmla="*/ 135 h 146"/>
              <a:gd name="T10" fmla="*/ 40 w 144"/>
              <a:gd name="T11" fmla="*/ 142 h 146"/>
              <a:gd name="T12" fmla="*/ 34 w 144"/>
              <a:gd name="T13" fmla="*/ 146 h 146"/>
              <a:gd name="T14" fmla="*/ 2 w 144"/>
              <a:gd name="T15" fmla="*/ 144 h 146"/>
              <a:gd name="T16" fmla="*/ 0 w 144"/>
              <a:gd name="T17" fmla="*/ 138 h 146"/>
              <a:gd name="T18" fmla="*/ 0 w 144"/>
              <a:gd name="T19" fmla="*/ 108 h 146"/>
              <a:gd name="T20" fmla="*/ 6 w 144"/>
              <a:gd name="T21" fmla="*/ 104 h 146"/>
              <a:gd name="T22" fmla="*/ 11 w 144"/>
              <a:gd name="T23" fmla="*/ 108 h 146"/>
              <a:gd name="T24" fmla="*/ 13 w 144"/>
              <a:gd name="T25" fmla="*/ 121 h 146"/>
              <a:gd name="T26" fmla="*/ 38 w 144"/>
              <a:gd name="T27" fmla="*/ 98 h 146"/>
              <a:gd name="T28" fmla="*/ 72 w 144"/>
              <a:gd name="T29" fmla="*/ 53 h 146"/>
              <a:gd name="T30" fmla="*/ 84 w 144"/>
              <a:gd name="T31" fmla="*/ 57 h 146"/>
              <a:gd name="T32" fmla="*/ 91 w 144"/>
              <a:gd name="T33" fmla="*/ 66 h 146"/>
              <a:gd name="T34" fmla="*/ 91 w 144"/>
              <a:gd name="T35" fmla="*/ 79 h 146"/>
              <a:gd name="T36" fmla="*/ 84 w 144"/>
              <a:gd name="T37" fmla="*/ 89 h 146"/>
              <a:gd name="T38" fmla="*/ 72 w 144"/>
              <a:gd name="T39" fmla="*/ 93 h 146"/>
              <a:gd name="T40" fmla="*/ 61 w 144"/>
              <a:gd name="T41" fmla="*/ 89 h 146"/>
              <a:gd name="T42" fmla="*/ 53 w 144"/>
              <a:gd name="T43" fmla="*/ 79 h 146"/>
              <a:gd name="T44" fmla="*/ 53 w 144"/>
              <a:gd name="T45" fmla="*/ 66 h 146"/>
              <a:gd name="T46" fmla="*/ 61 w 144"/>
              <a:gd name="T47" fmla="*/ 57 h 146"/>
              <a:gd name="T48" fmla="*/ 72 w 144"/>
              <a:gd name="T49" fmla="*/ 53 h 146"/>
              <a:gd name="T50" fmla="*/ 139 w 144"/>
              <a:gd name="T51" fmla="*/ 0 h 146"/>
              <a:gd name="T52" fmla="*/ 144 w 144"/>
              <a:gd name="T53" fmla="*/ 4 h 146"/>
              <a:gd name="T54" fmla="*/ 144 w 144"/>
              <a:gd name="T55" fmla="*/ 34 h 146"/>
              <a:gd name="T56" fmla="*/ 143 w 144"/>
              <a:gd name="T57" fmla="*/ 40 h 146"/>
              <a:gd name="T58" fmla="*/ 135 w 144"/>
              <a:gd name="T59" fmla="*/ 40 h 146"/>
              <a:gd name="T60" fmla="*/ 131 w 144"/>
              <a:gd name="T61" fmla="*/ 34 h 146"/>
              <a:gd name="T62" fmla="*/ 108 w 144"/>
              <a:gd name="T63" fmla="*/ 45 h 146"/>
              <a:gd name="T64" fmla="*/ 105 w 144"/>
              <a:gd name="T65" fmla="*/ 47 h 146"/>
              <a:gd name="T66" fmla="*/ 99 w 144"/>
              <a:gd name="T67" fmla="*/ 43 h 146"/>
              <a:gd name="T68" fmla="*/ 99 w 144"/>
              <a:gd name="T69" fmla="*/ 38 h 146"/>
              <a:gd name="T70" fmla="*/ 122 w 144"/>
              <a:gd name="T71" fmla="*/ 13 h 146"/>
              <a:gd name="T72" fmla="*/ 108 w 144"/>
              <a:gd name="T73" fmla="*/ 13 h 146"/>
              <a:gd name="T74" fmla="*/ 105 w 144"/>
              <a:gd name="T75" fmla="*/ 7 h 146"/>
              <a:gd name="T76" fmla="*/ 108 w 144"/>
              <a:gd name="T7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46">
                <a:moveTo>
                  <a:pt x="40" y="98"/>
                </a:moveTo>
                <a:lnTo>
                  <a:pt x="44" y="98"/>
                </a:lnTo>
                <a:lnTo>
                  <a:pt x="46" y="100"/>
                </a:lnTo>
                <a:lnTo>
                  <a:pt x="48" y="104"/>
                </a:lnTo>
                <a:lnTo>
                  <a:pt x="48" y="108"/>
                </a:lnTo>
                <a:lnTo>
                  <a:pt x="46" y="110"/>
                </a:lnTo>
                <a:lnTo>
                  <a:pt x="23" y="133"/>
                </a:lnTo>
                <a:lnTo>
                  <a:pt x="34" y="133"/>
                </a:lnTo>
                <a:lnTo>
                  <a:pt x="38" y="133"/>
                </a:lnTo>
                <a:lnTo>
                  <a:pt x="40" y="135"/>
                </a:lnTo>
                <a:lnTo>
                  <a:pt x="40" y="138"/>
                </a:lnTo>
                <a:lnTo>
                  <a:pt x="40" y="142"/>
                </a:lnTo>
                <a:lnTo>
                  <a:pt x="38" y="144"/>
                </a:lnTo>
                <a:lnTo>
                  <a:pt x="34" y="146"/>
                </a:lnTo>
                <a:lnTo>
                  <a:pt x="6" y="146"/>
                </a:lnTo>
                <a:lnTo>
                  <a:pt x="2" y="144"/>
                </a:lnTo>
                <a:lnTo>
                  <a:pt x="0" y="142"/>
                </a:lnTo>
                <a:lnTo>
                  <a:pt x="0" y="138"/>
                </a:lnTo>
                <a:lnTo>
                  <a:pt x="0" y="112"/>
                </a:lnTo>
                <a:lnTo>
                  <a:pt x="0" y="108"/>
                </a:lnTo>
                <a:lnTo>
                  <a:pt x="2" y="106"/>
                </a:lnTo>
                <a:lnTo>
                  <a:pt x="6" y="104"/>
                </a:lnTo>
                <a:lnTo>
                  <a:pt x="10" y="106"/>
                </a:lnTo>
                <a:lnTo>
                  <a:pt x="11" y="108"/>
                </a:lnTo>
                <a:lnTo>
                  <a:pt x="13" y="112"/>
                </a:lnTo>
                <a:lnTo>
                  <a:pt x="13" y="121"/>
                </a:lnTo>
                <a:lnTo>
                  <a:pt x="36" y="100"/>
                </a:lnTo>
                <a:lnTo>
                  <a:pt x="38" y="98"/>
                </a:lnTo>
                <a:lnTo>
                  <a:pt x="40" y="98"/>
                </a:lnTo>
                <a:close/>
                <a:moveTo>
                  <a:pt x="72" y="53"/>
                </a:moveTo>
                <a:lnTo>
                  <a:pt x="78" y="53"/>
                </a:lnTo>
                <a:lnTo>
                  <a:pt x="84" y="57"/>
                </a:lnTo>
                <a:lnTo>
                  <a:pt x="89" y="60"/>
                </a:lnTo>
                <a:lnTo>
                  <a:pt x="91" y="66"/>
                </a:lnTo>
                <a:lnTo>
                  <a:pt x="93" y="72"/>
                </a:lnTo>
                <a:lnTo>
                  <a:pt x="91" y="79"/>
                </a:lnTo>
                <a:lnTo>
                  <a:pt x="89" y="85"/>
                </a:lnTo>
                <a:lnTo>
                  <a:pt x="84" y="89"/>
                </a:lnTo>
                <a:lnTo>
                  <a:pt x="78" y="93"/>
                </a:lnTo>
                <a:lnTo>
                  <a:pt x="72" y="93"/>
                </a:lnTo>
                <a:lnTo>
                  <a:pt x="67" y="93"/>
                </a:lnTo>
                <a:lnTo>
                  <a:pt x="61" y="89"/>
                </a:lnTo>
                <a:lnTo>
                  <a:pt x="55" y="85"/>
                </a:lnTo>
                <a:lnTo>
                  <a:pt x="53" y="79"/>
                </a:lnTo>
                <a:lnTo>
                  <a:pt x="51" y="72"/>
                </a:lnTo>
                <a:lnTo>
                  <a:pt x="53" y="66"/>
                </a:lnTo>
                <a:lnTo>
                  <a:pt x="55" y="60"/>
                </a:lnTo>
                <a:lnTo>
                  <a:pt x="61" y="57"/>
                </a:lnTo>
                <a:lnTo>
                  <a:pt x="67" y="53"/>
                </a:lnTo>
                <a:lnTo>
                  <a:pt x="72" y="53"/>
                </a:lnTo>
                <a:close/>
                <a:moveTo>
                  <a:pt x="110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4"/>
                </a:lnTo>
                <a:lnTo>
                  <a:pt x="144" y="7"/>
                </a:lnTo>
                <a:lnTo>
                  <a:pt x="144" y="34"/>
                </a:lnTo>
                <a:lnTo>
                  <a:pt x="144" y="38"/>
                </a:lnTo>
                <a:lnTo>
                  <a:pt x="143" y="40"/>
                </a:lnTo>
                <a:lnTo>
                  <a:pt x="139" y="41"/>
                </a:lnTo>
                <a:lnTo>
                  <a:pt x="135" y="40"/>
                </a:lnTo>
                <a:lnTo>
                  <a:pt x="133" y="38"/>
                </a:lnTo>
                <a:lnTo>
                  <a:pt x="131" y="34"/>
                </a:lnTo>
                <a:lnTo>
                  <a:pt x="131" y="22"/>
                </a:lnTo>
                <a:lnTo>
                  <a:pt x="108" y="45"/>
                </a:lnTo>
                <a:lnTo>
                  <a:pt x="106" y="47"/>
                </a:lnTo>
                <a:lnTo>
                  <a:pt x="105" y="47"/>
                </a:lnTo>
                <a:lnTo>
                  <a:pt x="101" y="47"/>
                </a:lnTo>
                <a:lnTo>
                  <a:pt x="99" y="43"/>
                </a:lnTo>
                <a:lnTo>
                  <a:pt x="97" y="41"/>
                </a:lnTo>
                <a:lnTo>
                  <a:pt x="99" y="38"/>
                </a:lnTo>
                <a:lnTo>
                  <a:pt x="99" y="36"/>
                </a:lnTo>
                <a:lnTo>
                  <a:pt x="122" y="13"/>
                </a:lnTo>
                <a:lnTo>
                  <a:pt x="110" y="13"/>
                </a:lnTo>
                <a:lnTo>
                  <a:pt x="108" y="13"/>
                </a:lnTo>
                <a:lnTo>
                  <a:pt x="105" y="9"/>
                </a:lnTo>
                <a:lnTo>
                  <a:pt x="105" y="7"/>
                </a:lnTo>
                <a:lnTo>
                  <a:pt x="105" y="4"/>
                </a:lnTo>
                <a:lnTo>
                  <a:pt x="108" y="0"/>
                </a:lnTo>
                <a:lnTo>
                  <a:pt x="11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4" name="Freeform 868"/>
          <p:cNvSpPr>
            <a:spLocks noEditPoints="1"/>
          </p:cNvSpPr>
          <p:nvPr/>
        </p:nvSpPr>
        <p:spPr bwMode="auto">
          <a:xfrm>
            <a:off x="10540271" y="5568567"/>
            <a:ext cx="145012" cy="142816"/>
          </a:xfrm>
          <a:custGeom>
            <a:avLst/>
            <a:gdLst>
              <a:gd name="T0" fmla="*/ 25 w 133"/>
              <a:gd name="T1" fmla="*/ 72 h 131"/>
              <a:gd name="T2" fmla="*/ 53 w 133"/>
              <a:gd name="T3" fmla="*/ 72 h 131"/>
              <a:gd name="T4" fmla="*/ 55 w 133"/>
              <a:gd name="T5" fmla="*/ 72 h 131"/>
              <a:gd name="T6" fmla="*/ 59 w 133"/>
              <a:gd name="T7" fmla="*/ 76 h 131"/>
              <a:gd name="T8" fmla="*/ 59 w 133"/>
              <a:gd name="T9" fmla="*/ 80 h 131"/>
              <a:gd name="T10" fmla="*/ 59 w 133"/>
              <a:gd name="T11" fmla="*/ 107 h 131"/>
              <a:gd name="T12" fmla="*/ 59 w 133"/>
              <a:gd name="T13" fmla="*/ 110 h 131"/>
              <a:gd name="T14" fmla="*/ 55 w 133"/>
              <a:gd name="T15" fmla="*/ 112 h 131"/>
              <a:gd name="T16" fmla="*/ 53 w 133"/>
              <a:gd name="T17" fmla="*/ 114 h 131"/>
              <a:gd name="T18" fmla="*/ 50 w 133"/>
              <a:gd name="T19" fmla="*/ 112 h 131"/>
              <a:gd name="T20" fmla="*/ 48 w 133"/>
              <a:gd name="T21" fmla="*/ 110 h 131"/>
              <a:gd name="T22" fmla="*/ 46 w 133"/>
              <a:gd name="T23" fmla="*/ 107 h 131"/>
              <a:gd name="T24" fmla="*/ 46 w 133"/>
              <a:gd name="T25" fmla="*/ 95 h 131"/>
              <a:gd name="T26" fmla="*/ 12 w 133"/>
              <a:gd name="T27" fmla="*/ 129 h 131"/>
              <a:gd name="T28" fmla="*/ 10 w 133"/>
              <a:gd name="T29" fmla="*/ 131 h 131"/>
              <a:gd name="T30" fmla="*/ 8 w 133"/>
              <a:gd name="T31" fmla="*/ 131 h 131"/>
              <a:gd name="T32" fmla="*/ 4 w 133"/>
              <a:gd name="T33" fmla="*/ 131 h 131"/>
              <a:gd name="T34" fmla="*/ 2 w 133"/>
              <a:gd name="T35" fmla="*/ 128 h 131"/>
              <a:gd name="T36" fmla="*/ 0 w 133"/>
              <a:gd name="T37" fmla="*/ 126 h 131"/>
              <a:gd name="T38" fmla="*/ 0 w 133"/>
              <a:gd name="T39" fmla="*/ 122 h 131"/>
              <a:gd name="T40" fmla="*/ 2 w 133"/>
              <a:gd name="T41" fmla="*/ 120 h 131"/>
              <a:gd name="T42" fmla="*/ 36 w 133"/>
              <a:gd name="T43" fmla="*/ 86 h 131"/>
              <a:gd name="T44" fmla="*/ 25 w 133"/>
              <a:gd name="T45" fmla="*/ 86 h 131"/>
              <a:gd name="T46" fmla="*/ 21 w 133"/>
              <a:gd name="T47" fmla="*/ 86 h 131"/>
              <a:gd name="T48" fmla="*/ 19 w 133"/>
              <a:gd name="T49" fmla="*/ 82 h 131"/>
              <a:gd name="T50" fmla="*/ 19 w 133"/>
              <a:gd name="T51" fmla="*/ 80 h 131"/>
              <a:gd name="T52" fmla="*/ 19 w 133"/>
              <a:gd name="T53" fmla="*/ 76 h 131"/>
              <a:gd name="T54" fmla="*/ 21 w 133"/>
              <a:gd name="T55" fmla="*/ 72 h 131"/>
              <a:gd name="T56" fmla="*/ 25 w 133"/>
              <a:gd name="T57" fmla="*/ 72 h 131"/>
              <a:gd name="T58" fmla="*/ 126 w 133"/>
              <a:gd name="T59" fmla="*/ 0 h 131"/>
              <a:gd name="T60" fmla="*/ 129 w 133"/>
              <a:gd name="T61" fmla="*/ 0 h 131"/>
              <a:gd name="T62" fmla="*/ 131 w 133"/>
              <a:gd name="T63" fmla="*/ 2 h 131"/>
              <a:gd name="T64" fmla="*/ 133 w 133"/>
              <a:gd name="T65" fmla="*/ 6 h 131"/>
              <a:gd name="T66" fmla="*/ 131 w 133"/>
              <a:gd name="T67" fmla="*/ 10 h 131"/>
              <a:gd name="T68" fmla="*/ 131 w 133"/>
              <a:gd name="T69" fmla="*/ 12 h 131"/>
              <a:gd name="T70" fmla="*/ 97 w 133"/>
              <a:gd name="T71" fmla="*/ 46 h 131"/>
              <a:gd name="T72" fmla="*/ 107 w 133"/>
              <a:gd name="T73" fmla="*/ 46 h 131"/>
              <a:gd name="T74" fmla="*/ 110 w 133"/>
              <a:gd name="T75" fmla="*/ 46 h 131"/>
              <a:gd name="T76" fmla="*/ 112 w 133"/>
              <a:gd name="T77" fmla="*/ 48 h 131"/>
              <a:gd name="T78" fmla="*/ 114 w 133"/>
              <a:gd name="T79" fmla="*/ 52 h 131"/>
              <a:gd name="T80" fmla="*/ 112 w 133"/>
              <a:gd name="T81" fmla="*/ 55 h 131"/>
              <a:gd name="T82" fmla="*/ 110 w 133"/>
              <a:gd name="T83" fmla="*/ 57 h 131"/>
              <a:gd name="T84" fmla="*/ 107 w 133"/>
              <a:gd name="T85" fmla="*/ 59 h 131"/>
              <a:gd name="T86" fmla="*/ 80 w 133"/>
              <a:gd name="T87" fmla="*/ 59 h 131"/>
              <a:gd name="T88" fmla="*/ 76 w 133"/>
              <a:gd name="T89" fmla="*/ 57 h 131"/>
              <a:gd name="T90" fmla="*/ 74 w 133"/>
              <a:gd name="T91" fmla="*/ 55 h 131"/>
              <a:gd name="T92" fmla="*/ 72 w 133"/>
              <a:gd name="T93" fmla="*/ 52 h 131"/>
              <a:gd name="T94" fmla="*/ 72 w 133"/>
              <a:gd name="T95" fmla="*/ 25 h 131"/>
              <a:gd name="T96" fmla="*/ 74 w 133"/>
              <a:gd name="T97" fmla="*/ 21 h 131"/>
              <a:gd name="T98" fmla="*/ 76 w 133"/>
              <a:gd name="T99" fmla="*/ 19 h 131"/>
              <a:gd name="T100" fmla="*/ 80 w 133"/>
              <a:gd name="T101" fmla="*/ 17 h 131"/>
              <a:gd name="T102" fmla="*/ 84 w 133"/>
              <a:gd name="T103" fmla="*/ 19 h 131"/>
              <a:gd name="T104" fmla="*/ 86 w 133"/>
              <a:gd name="T105" fmla="*/ 21 h 131"/>
              <a:gd name="T106" fmla="*/ 88 w 133"/>
              <a:gd name="T107" fmla="*/ 25 h 131"/>
              <a:gd name="T108" fmla="*/ 88 w 133"/>
              <a:gd name="T109" fmla="*/ 34 h 131"/>
              <a:gd name="T110" fmla="*/ 120 w 133"/>
              <a:gd name="T111" fmla="*/ 2 h 131"/>
              <a:gd name="T112" fmla="*/ 124 w 133"/>
              <a:gd name="T113" fmla="*/ 0 h 131"/>
              <a:gd name="T114" fmla="*/ 126 w 133"/>
              <a:gd name="T11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3" h="131">
                <a:moveTo>
                  <a:pt x="25" y="72"/>
                </a:moveTo>
                <a:lnTo>
                  <a:pt x="53" y="72"/>
                </a:lnTo>
                <a:lnTo>
                  <a:pt x="55" y="72"/>
                </a:lnTo>
                <a:lnTo>
                  <a:pt x="59" y="76"/>
                </a:lnTo>
                <a:lnTo>
                  <a:pt x="59" y="80"/>
                </a:lnTo>
                <a:lnTo>
                  <a:pt x="59" y="107"/>
                </a:lnTo>
                <a:lnTo>
                  <a:pt x="59" y="110"/>
                </a:lnTo>
                <a:lnTo>
                  <a:pt x="55" y="112"/>
                </a:lnTo>
                <a:lnTo>
                  <a:pt x="53" y="114"/>
                </a:lnTo>
                <a:lnTo>
                  <a:pt x="50" y="112"/>
                </a:lnTo>
                <a:lnTo>
                  <a:pt x="48" y="110"/>
                </a:lnTo>
                <a:lnTo>
                  <a:pt x="46" y="107"/>
                </a:lnTo>
                <a:lnTo>
                  <a:pt x="46" y="95"/>
                </a:lnTo>
                <a:lnTo>
                  <a:pt x="12" y="129"/>
                </a:lnTo>
                <a:lnTo>
                  <a:pt x="10" y="131"/>
                </a:lnTo>
                <a:lnTo>
                  <a:pt x="8" y="131"/>
                </a:lnTo>
                <a:lnTo>
                  <a:pt x="4" y="131"/>
                </a:lnTo>
                <a:lnTo>
                  <a:pt x="2" y="128"/>
                </a:lnTo>
                <a:lnTo>
                  <a:pt x="0" y="126"/>
                </a:lnTo>
                <a:lnTo>
                  <a:pt x="0" y="122"/>
                </a:lnTo>
                <a:lnTo>
                  <a:pt x="2" y="120"/>
                </a:lnTo>
                <a:lnTo>
                  <a:pt x="36" y="86"/>
                </a:lnTo>
                <a:lnTo>
                  <a:pt x="25" y="86"/>
                </a:lnTo>
                <a:lnTo>
                  <a:pt x="21" y="86"/>
                </a:lnTo>
                <a:lnTo>
                  <a:pt x="19" y="82"/>
                </a:lnTo>
                <a:lnTo>
                  <a:pt x="19" y="80"/>
                </a:lnTo>
                <a:lnTo>
                  <a:pt x="19" y="76"/>
                </a:lnTo>
                <a:lnTo>
                  <a:pt x="21" y="72"/>
                </a:lnTo>
                <a:lnTo>
                  <a:pt x="25" y="72"/>
                </a:lnTo>
                <a:close/>
                <a:moveTo>
                  <a:pt x="126" y="0"/>
                </a:moveTo>
                <a:lnTo>
                  <a:pt x="129" y="0"/>
                </a:lnTo>
                <a:lnTo>
                  <a:pt x="131" y="2"/>
                </a:lnTo>
                <a:lnTo>
                  <a:pt x="133" y="6"/>
                </a:lnTo>
                <a:lnTo>
                  <a:pt x="131" y="10"/>
                </a:lnTo>
                <a:lnTo>
                  <a:pt x="131" y="12"/>
                </a:lnTo>
                <a:lnTo>
                  <a:pt x="97" y="46"/>
                </a:lnTo>
                <a:lnTo>
                  <a:pt x="107" y="46"/>
                </a:lnTo>
                <a:lnTo>
                  <a:pt x="110" y="46"/>
                </a:lnTo>
                <a:lnTo>
                  <a:pt x="112" y="48"/>
                </a:lnTo>
                <a:lnTo>
                  <a:pt x="114" y="52"/>
                </a:lnTo>
                <a:lnTo>
                  <a:pt x="112" y="55"/>
                </a:lnTo>
                <a:lnTo>
                  <a:pt x="110" y="57"/>
                </a:lnTo>
                <a:lnTo>
                  <a:pt x="107" y="59"/>
                </a:lnTo>
                <a:lnTo>
                  <a:pt x="80" y="59"/>
                </a:lnTo>
                <a:lnTo>
                  <a:pt x="76" y="57"/>
                </a:lnTo>
                <a:lnTo>
                  <a:pt x="74" y="55"/>
                </a:lnTo>
                <a:lnTo>
                  <a:pt x="72" y="52"/>
                </a:lnTo>
                <a:lnTo>
                  <a:pt x="72" y="25"/>
                </a:lnTo>
                <a:lnTo>
                  <a:pt x="74" y="21"/>
                </a:lnTo>
                <a:lnTo>
                  <a:pt x="76" y="19"/>
                </a:lnTo>
                <a:lnTo>
                  <a:pt x="80" y="17"/>
                </a:lnTo>
                <a:lnTo>
                  <a:pt x="84" y="19"/>
                </a:lnTo>
                <a:lnTo>
                  <a:pt x="86" y="21"/>
                </a:lnTo>
                <a:lnTo>
                  <a:pt x="88" y="25"/>
                </a:lnTo>
                <a:lnTo>
                  <a:pt x="88" y="34"/>
                </a:lnTo>
                <a:lnTo>
                  <a:pt x="120" y="2"/>
                </a:lnTo>
                <a:lnTo>
                  <a:pt x="124" y="0"/>
                </a:lnTo>
                <a:lnTo>
                  <a:pt x="12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5" name="Freeform 869"/>
          <p:cNvSpPr>
            <a:spLocks noEditPoints="1"/>
          </p:cNvSpPr>
          <p:nvPr/>
        </p:nvSpPr>
        <p:spPr bwMode="auto">
          <a:xfrm>
            <a:off x="10259035" y="5568567"/>
            <a:ext cx="145012" cy="142816"/>
          </a:xfrm>
          <a:custGeom>
            <a:avLst/>
            <a:gdLst>
              <a:gd name="T0" fmla="*/ 51 w 131"/>
              <a:gd name="T1" fmla="*/ 72 h 131"/>
              <a:gd name="T2" fmla="*/ 55 w 131"/>
              <a:gd name="T3" fmla="*/ 72 h 131"/>
              <a:gd name="T4" fmla="*/ 57 w 131"/>
              <a:gd name="T5" fmla="*/ 76 h 131"/>
              <a:gd name="T6" fmla="*/ 59 w 131"/>
              <a:gd name="T7" fmla="*/ 80 h 131"/>
              <a:gd name="T8" fmla="*/ 59 w 131"/>
              <a:gd name="T9" fmla="*/ 82 h 131"/>
              <a:gd name="T10" fmla="*/ 57 w 131"/>
              <a:gd name="T11" fmla="*/ 84 h 131"/>
              <a:gd name="T12" fmla="*/ 22 w 131"/>
              <a:gd name="T13" fmla="*/ 118 h 131"/>
              <a:gd name="T14" fmla="*/ 34 w 131"/>
              <a:gd name="T15" fmla="*/ 118 h 131"/>
              <a:gd name="T16" fmla="*/ 38 w 131"/>
              <a:gd name="T17" fmla="*/ 118 h 131"/>
              <a:gd name="T18" fmla="*/ 40 w 131"/>
              <a:gd name="T19" fmla="*/ 122 h 131"/>
              <a:gd name="T20" fmla="*/ 40 w 131"/>
              <a:gd name="T21" fmla="*/ 126 h 131"/>
              <a:gd name="T22" fmla="*/ 40 w 131"/>
              <a:gd name="T23" fmla="*/ 128 h 131"/>
              <a:gd name="T24" fmla="*/ 38 w 131"/>
              <a:gd name="T25" fmla="*/ 131 h 131"/>
              <a:gd name="T26" fmla="*/ 34 w 131"/>
              <a:gd name="T27" fmla="*/ 131 h 131"/>
              <a:gd name="T28" fmla="*/ 5 w 131"/>
              <a:gd name="T29" fmla="*/ 131 h 131"/>
              <a:gd name="T30" fmla="*/ 3 w 131"/>
              <a:gd name="T31" fmla="*/ 131 h 131"/>
              <a:gd name="T32" fmla="*/ 0 w 131"/>
              <a:gd name="T33" fmla="*/ 128 h 131"/>
              <a:gd name="T34" fmla="*/ 0 w 131"/>
              <a:gd name="T35" fmla="*/ 126 h 131"/>
              <a:gd name="T36" fmla="*/ 0 w 131"/>
              <a:gd name="T37" fmla="*/ 97 h 131"/>
              <a:gd name="T38" fmla="*/ 0 w 131"/>
              <a:gd name="T39" fmla="*/ 93 h 131"/>
              <a:gd name="T40" fmla="*/ 3 w 131"/>
              <a:gd name="T41" fmla="*/ 91 h 131"/>
              <a:gd name="T42" fmla="*/ 5 w 131"/>
              <a:gd name="T43" fmla="*/ 91 h 131"/>
              <a:gd name="T44" fmla="*/ 9 w 131"/>
              <a:gd name="T45" fmla="*/ 91 h 131"/>
              <a:gd name="T46" fmla="*/ 13 w 131"/>
              <a:gd name="T47" fmla="*/ 93 h 131"/>
              <a:gd name="T48" fmla="*/ 13 w 131"/>
              <a:gd name="T49" fmla="*/ 97 h 131"/>
              <a:gd name="T50" fmla="*/ 13 w 131"/>
              <a:gd name="T51" fmla="*/ 109 h 131"/>
              <a:gd name="T52" fmla="*/ 47 w 131"/>
              <a:gd name="T53" fmla="*/ 74 h 131"/>
              <a:gd name="T54" fmla="*/ 49 w 131"/>
              <a:gd name="T55" fmla="*/ 72 h 131"/>
              <a:gd name="T56" fmla="*/ 51 w 131"/>
              <a:gd name="T57" fmla="*/ 72 h 131"/>
              <a:gd name="T58" fmla="*/ 97 w 131"/>
              <a:gd name="T59" fmla="*/ 0 h 131"/>
              <a:gd name="T60" fmla="*/ 125 w 131"/>
              <a:gd name="T61" fmla="*/ 0 h 131"/>
              <a:gd name="T62" fmla="*/ 129 w 131"/>
              <a:gd name="T63" fmla="*/ 0 h 131"/>
              <a:gd name="T64" fmla="*/ 131 w 131"/>
              <a:gd name="T65" fmla="*/ 2 h 131"/>
              <a:gd name="T66" fmla="*/ 131 w 131"/>
              <a:gd name="T67" fmla="*/ 6 h 131"/>
              <a:gd name="T68" fmla="*/ 131 w 131"/>
              <a:gd name="T69" fmla="*/ 34 h 131"/>
              <a:gd name="T70" fmla="*/ 131 w 131"/>
              <a:gd name="T71" fmla="*/ 36 h 131"/>
              <a:gd name="T72" fmla="*/ 129 w 131"/>
              <a:gd name="T73" fmla="*/ 40 h 131"/>
              <a:gd name="T74" fmla="*/ 125 w 131"/>
              <a:gd name="T75" fmla="*/ 40 h 131"/>
              <a:gd name="T76" fmla="*/ 121 w 131"/>
              <a:gd name="T77" fmla="*/ 40 h 131"/>
              <a:gd name="T78" fmla="*/ 119 w 131"/>
              <a:gd name="T79" fmla="*/ 36 h 131"/>
              <a:gd name="T80" fmla="*/ 117 w 131"/>
              <a:gd name="T81" fmla="*/ 34 h 131"/>
              <a:gd name="T82" fmla="*/ 117 w 131"/>
              <a:gd name="T83" fmla="*/ 23 h 131"/>
              <a:gd name="T84" fmla="*/ 83 w 131"/>
              <a:gd name="T85" fmla="*/ 57 h 131"/>
              <a:gd name="T86" fmla="*/ 81 w 131"/>
              <a:gd name="T87" fmla="*/ 57 h 131"/>
              <a:gd name="T88" fmla="*/ 79 w 131"/>
              <a:gd name="T89" fmla="*/ 59 h 131"/>
              <a:gd name="T90" fmla="*/ 76 w 131"/>
              <a:gd name="T91" fmla="*/ 57 h 131"/>
              <a:gd name="T92" fmla="*/ 74 w 131"/>
              <a:gd name="T93" fmla="*/ 55 h 131"/>
              <a:gd name="T94" fmla="*/ 72 w 131"/>
              <a:gd name="T95" fmla="*/ 52 h 131"/>
              <a:gd name="T96" fmla="*/ 72 w 131"/>
              <a:gd name="T97" fmla="*/ 50 h 131"/>
              <a:gd name="T98" fmla="*/ 74 w 131"/>
              <a:gd name="T99" fmla="*/ 48 h 131"/>
              <a:gd name="T100" fmla="*/ 108 w 131"/>
              <a:gd name="T101" fmla="*/ 14 h 131"/>
              <a:gd name="T102" fmla="*/ 97 w 131"/>
              <a:gd name="T103" fmla="*/ 14 h 131"/>
              <a:gd name="T104" fmla="*/ 95 w 131"/>
              <a:gd name="T105" fmla="*/ 12 h 131"/>
              <a:gd name="T106" fmla="*/ 91 w 131"/>
              <a:gd name="T107" fmla="*/ 10 h 131"/>
              <a:gd name="T108" fmla="*/ 91 w 131"/>
              <a:gd name="T109" fmla="*/ 6 h 131"/>
              <a:gd name="T110" fmla="*/ 91 w 131"/>
              <a:gd name="T111" fmla="*/ 2 h 131"/>
              <a:gd name="T112" fmla="*/ 95 w 131"/>
              <a:gd name="T113" fmla="*/ 0 h 131"/>
              <a:gd name="T114" fmla="*/ 97 w 131"/>
              <a:gd name="T11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" h="131">
                <a:moveTo>
                  <a:pt x="51" y="72"/>
                </a:moveTo>
                <a:lnTo>
                  <a:pt x="55" y="72"/>
                </a:lnTo>
                <a:lnTo>
                  <a:pt x="57" y="76"/>
                </a:lnTo>
                <a:lnTo>
                  <a:pt x="59" y="80"/>
                </a:lnTo>
                <a:lnTo>
                  <a:pt x="59" y="82"/>
                </a:lnTo>
                <a:lnTo>
                  <a:pt x="57" y="84"/>
                </a:lnTo>
                <a:lnTo>
                  <a:pt x="22" y="118"/>
                </a:lnTo>
                <a:lnTo>
                  <a:pt x="34" y="118"/>
                </a:lnTo>
                <a:lnTo>
                  <a:pt x="38" y="118"/>
                </a:lnTo>
                <a:lnTo>
                  <a:pt x="40" y="122"/>
                </a:lnTo>
                <a:lnTo>
                  <a:pt x="40" y="126"/>
                </a:lnTo>
                <a:lnTo>
                  <a:pt x="40" y="128"/>
                </a:lnTo>
                <a:lnTo>
                  <a:pt x="38" y="131"/>
                </a:lnTo>
                <a:lnTo>
                  <a:pt x="34" y="131"/>
                </a:lnTo>
                <a:lnTo>
                  <a:pt x="5" y="131"/>
                </a:lnTo>
                <a:lnTo>
                  <a:pt x="3" y="131"/>
                </a:lnTo>
                <a:lnTo>
                  <a:pt x="0" y="128"/>
                </a:lnTo>
                <a:lnTo>
                  <a:pt x="0" y="126"/>
                </a:lnTo>
                <a:lnTo>
                  <a:pt x="0" y="97"/>
                </a:lnTo>
                <a:lnTo>
                  <a:pt x="0" y="93"/>
                </a:lnTo>
                <a:lnTo>
                  <a:pt x="3" y="91"/>
                </a:lnTo>
                <a:lnTo>
                  <a:pt x="5" y="91"/>
                </a:lnTo>
                <a:lnTo>
                  <a:pt x="9" y="91"/>
                </a:lnTo>
                <a:lnTo>
                  <a:pt x="13" y="93"/>
                </a:lnTo>
                <a:lnTo>
                  <a:pt x="13" y="97"/>
                </a:lnTo>
                <a:lnTo>
                  <a:pt x="13" y="109"/>
                </a:lnTo>
                <a:lnTo>
                  <a:pt x="47" y="74"/>
                </a:lnTo>
                <a:lnTo>
                  <a:pt x="49" y="72"/>
                </a:lnTo>
                <a:lnTo>
                  <a:pt x="51" y="72"/>
                </a:lnTo>
                <a:close/>
                <a:moveTo>
                  <a:pt x="97" y="0"/>
                </a:moveTo>
                <a:lnTo>
                  <a:pt x="125" y="0"/>
                </a:lnTo>
                <a:lnTo>
                  <a:pt x="129" y="0"/>
                </a:lnTo>
                <a:lnTo>
                  <a:pt x="131" y="2"/>
                </a:lnTo>
                <a:lnTo>
                  <a:pt x="131" y="6"/>
                </a:lnTo>
                <a:lnTo>
                  <a:pt x="131" y="34"/>
                </a:lnTo>
                <a:lnTo>
                  <a:pt x="131" y="36"/>
                </a:lnTo>
                <a:lnTo>
                  <a:pt x="129" y="40"/>
                </a:lnTo>
                <a:lnTo>
                  <a:pt x="125" y="40"/>
                </a:lnTo>
                <a:lnTo>
                  <a:pt x="121" y="40"/>
                </a:lnTo>
                <a:lnTo>
                  <a:pt x="119" y="36"/>
                </a:lnTo>
                <a:lnTo>
                  <a:pt x="117" y="34"/>
                </a:lnTo>
                <a:lnTo>
                  <a:pt x="117" y="23"/>
                </a:lnTo>
                <a:lnTo>
                  <a:pt x="83" y="57"/>
                </a:lnTo>
                <a:lnTo>
                  <a:pt x="81" y="57"/>
                </a:lnTo>
                <a:lnTo>
                  <a:pt x="79" y="59"/>
                </a:lnTo>
                <a:lnTo>
                  <a:pt x="76" y="57"/>
                </a:lnTo>
                <a:lnTo>
                  <a:pt x="74" y="55"/>
                </a:lnTo>
                <a:lnTo>
                  <a:pt x="72" y="52"/>
                </a:lnTo>
                <a:lnTo>
                  <a:pt x="72" y="50"/>
                </a:lnTo>
                <a:lnTo>
                  <a:pt x="74" y="48"/>
                </a:lnTo>
                <a:lnTo>
                  <a:pt x="108" y="14"/>
                </a:lnTo>
                <a:lnTo>
                  <a:pt x="97" y="14"/>
                </a:lnTo>
                <a:lnTo>
                  <a:pt x="95" y="12"/>
                </a:lnTo>
                <a:lnTo>
                  <a:pt x="91" y="10"/>
                </a:lnTo>
                <a:lnTo>
                  <a:pt x="91" y="6"/>
                </a:lnTo>
                <a:lnTo>
                  <a:pt x="91" y="2"/>
                </a:lnTo>
                <a:lnTo>
                  <a:pt x="95" y="0"/>
                </a:lnTo>
                <a:lnTo>
                  <a:pt x="9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" name="Freeform 870"/>
          <p:cNvSpPr>
            <a:spLocks noEditPoints="1"/>
          </p:cNvSpPr>
          <p:nvPr/>
        </p:nvSpPr>
        <p:spPr bwMode="auto">
          <a:xfrm>
            <a:off x="9971208" y="5559779"/>
            <a:ext cx="160393" cy="160393"/>
          </a:xfrm>
          <a:custGeom>
            <a:avLst/>
            <a:gdLst>
              <a:gd name="T0" fmla="*/ 62 w 146"/>
              <a:gd name="T1" fmla="*/ 62 h 146"/>
              <a:gd name="T2" fmla="*/ 60 w 146"/>
              <a:gd name="T3" fmla="*/ 78 h 146"/>
              <a:gd name="T4" fmla="*/ 72 w 146"/>
              <a:gd name="T5" fmla="*/ 87 h 146"/>
              <a:gd name="T6" fmla="*/ 85 w 146"/>
              <a:gd name="T7" fmla="*/ 78 h 146"/>
              <a:gd name="T8" fmla="*/ 81 w 146"/>
              <a:gd name="T9" fmla="*/ 62 h 146"/>
              <a:gd name="T10" fmla="*/ 72 w 146"/>
              <a:gd name="T11" fmla="*/ 45 h 146"/>
              <a:gd name="T12" fmla="*/ 95 w 146"/>
              <a:gd name="T13" fmla="*/ 57 h 146"/>
              <a:gd name="T14" fmla="*/ 98 w 146"/>
              <a:gd name="T15" fmla="*/ 81 h 146"/>
              <a:gd name="T16" fmla="*/ 81 w 146"/>
              <a:gd name="T17" fmla="*/ 98 h 146"/>
              <a:gd name="T18" fmla="*/ 57 w 146"/>
              <a:gd name="T19" fmla="*/ 95 h 146"/>
              <a:gd name="T20" fmla="*/ 45 w 146"/>
              <a:gd name="T21" fmla="*/ 72 h 146"/>
              <a:gd name="T22" fmla="*/ 57 w 146"/>
              <a:gd name="T23" fmla="*/ 51 h 146"/>
              <a:gd name="T24" fmla="*/ 72 w 146"/>
              <a:gd name="T25" fmla="*/ 32 h 146"/>
              <a:gd name="T26" fmla="*/ 32 w 146"/>
              <a:gd name="T27" fmla="*/ 72 h 146"/>
              <a:gd name="T28" fmla="*/ 72 w 146"/>
              <a:gd name="T29" fmla="*/ 114 h 146"/>
              <a:gd name="T30" fmla="*/ 114 w 146"/>
              <a:gd name="T31" fmla="*/ 72 h 146"/>
              <a:gd name="T32" fmla="*/ 72 w 146"/>
              <a:gd name="T33" fmla="*/ 32 h 146"/>
              <a:gd name="T34" fmla="*/ 77 w 146"/>
              <a:gd name="T35" fmla="*/ 2 h 146"/>
              <a:gd name="T36" fmla="*/ 85 w 146"/>
              <a:gd name="T37" fmla="*/ 13 h 146"/>
              <a:gd name="T38" fmla="*/ 95 w 146"/>
              <a:gd name="T39" fmla="*/ 21 h 146"/>
              <a:gd name="T40" fmla="*/ 106 w 146"/>
              <a:gd name="T41" fmla="*/ 21 h 146"/>
              <a:gd name="T42" fmla="*/ 119 w 146"/>
              <a:gd name="T43" fmla="*/ 17 h 146"/>
              <a:gd name="T44" fmla="*/ 127 w 146"/>
              <a:gd name="T45" fmla="*/ 26 h 146"/>
              <a:gd name="T46" fmla="*/ 125 w 146"/>
              <a:gd name="T47" fmla="*/ 40 h 146"/>
              <a:gd name="T48" fmla="*/ 123 w 146"/>
              <a:gd name="T49" fmla="*/ 51 h 146"/>
              <a:gd name="T50" fmla="*/ 131 w 146"/>
              <a:gd name="T51" fmla="*/ 59 h 146"/>
              <a:gd name="T52" fmla="*/ 142 w 146"/>
              <a:gd name="T53" fmla="*/ 64 h 146"/>
              <a:gd name="T54" fmla="*/ 146 w 146"/>
              <a:gd name="T55" fmla="*/ 74 h 146"/>
              <a:gd name="T56" fmla="*/ 136 w 146"/>
              <a:gd name="T57" fmla="*/ 83 h 146"/>
              <a:gd name="T58" fmla="*/ 125 w 146"/>
              <a:gd name="T59" fmla="*/ 87 h 146"/>
              <a:gd name="T60" fmla="*/ 121 w 146"/>
              <a:gd name="T61" fmla="*/ 100 h 146"/>
              <a:gd name="T62" fmla="*/ 127 w 146"/>
              <a:gd name="T63" fmla="*/ 110 h 146"/>
              <a:gd name="T64" fmla="*/ 125 w 146"/>
              <a:gd name="T65" fmla="*/ 123 h 146"/>
              <a:gd name="T66" fmla="*/ 114 w 146"/>
              <a:gd name="T67" fmla="*/ 127 h 146"/>
              <a:gd name="T68" fmla="*/ 102 w 146"/>
              <a:gd name="T69" fmla="*/ 121 h 146"/>
              <a:gd name="T70" fmla="*/ 87 w 146"/>
              <a:gd name="T71" fmla="*/ 125 h 146"/>
              <a:gd name="T72" fmla="*/ 87 w 146"/>
              <a:gd name="T73" fmla="*/ 131 h 146"/>
              <a:gd name="T74" fmla="*/ 81 w 146"/>
              <a:gd name="T75" fmla="*/ 142 h 146"/>
              <a:gd name="T76" fmla="*/ 70 w 146"/>
              <a:gd name="T77" fmla="*/ 146 h 146"/>
              <a:gd name="T78" fmla="*/ 62 w 146"/>
              <a:gd name="T79" fmla="*/ 136 h 146"/>
              <a:gd name="T80" fmla="*/ 58 w 146"/>
              <a:gd name="T81" fmla="*/ 125 h 146"/>
              <a:gd name="T82" fmla="*/ 45 w 146"/>
              <a:gd name="T83" fmla="*/ 121 h 146"/>
              <a:gd name="T84" fmla="*/ 38 w 146"/>
              <a:gd name="T85" fmla="*/ 125 h 146"/>
              <a:gd name="T86" fmla="*/ 26 w 146"/>
              <a:gd name="T87" fmla="*/ 127 h 146"/>
              <a:gd name="T88" fmla="*/ 17 w 146"/>
              <a:gd name="T89" fmla="*/ 119 h 146"/>
              <a:gd name="T90" fmla="*/ 20 w 146"/>
              <a:gd name="T91" fmla="*/ 108 h 146"/>
              <a:gd name="T92" fmla="*/ 24 w 146"/>
              <a:gd name="T93" fmla="*/ 100 h 146"/>
              <a:gd name="T94" fmla="*/ 17 w 146"/>
              <a:gd name="T95" fmla="*/ 87 h 146"/>
              <a:gd name="T96" fmla="*/ 3 w 146"/>
              <a:gd name="T97" fmla="*/ 81 h 146"/>
              <a:gd name="T98" fmla="*/ 0 w 146"/>
              <a:gd name="T99" fmla="*/ 70 h 146"/>
              <a:gd name="T100" fmla="*/ 7 w 146"/>
              <a:gd name="T101" fmla="*/ 60 h 146"/>
              <a:gd name="T102" fmla="*/ 19 w 146"/>
              <a:gd name="T103" fmla="*/ 59 h 146"/>
              <a:gd name="T104" fmla="*/ 22 w 146"/>
              <a:gd name="T105" fmla="*/ 43 h 146"/>
              <a:gd name="T106" fmla="*/ 19 w 146"/>
              <a:gd name="T107" fmla="*/ 34 h 146"/>
              <a:gd name="T108" fmla="*/ 19 w 146"/>
              <a:gd name="T109" fmla="*/ 22 h 146"/>
              <a:gd name="T110" fmla="*/ 30 w 146"/>
              <a:gd name="T111" fmla="*/ 17 h 146"/>
              <a:gd name="T112" fmla="*/ 43 w 146"/>
              <a:gd name="T113" fmla="*/ 22 h 146"/>
              <a:gd name="T114" fmla="*/ 58 w 146"/>
              <a:gd name="T115" fmla="*/ 19 h 146"/>
              <a:gd name="T116" fmla="*/ 62 w 146"/>
              <a:gd name="T117" fmla="*/ 7 h 146"/>
              <a:gd name="T118" fmla="*/ 70 w 146"/>
              <a:gd name="T11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6" h="146">
                <a:moveTo>
                  <a:pt x="72" y="59"/>
                </a:moveTo>
                <a:lnTo>
                  <a:pt x="68" y="60"/>
                </a:lnTo>
                <a:lnTo>
                  <a:pt x="62" y="62"/>
                </a:lnTo>
                <a:lnTo>
                  <a:pt x="60" y="68"/>
                </a:lnTo>
                <a:lnTo>
                  <a:pt x="58" y="72"/>
                </a:lnTo>
                <a:lnTo>
                  <a:pt x="60" y="78"/>
                </a:lnTo>
                <a:lnTo>
                  <a:pt x="62" y="81"/>
                </a:lnTo>
                <a:lnTo>
                  <a:pt x="68" y="85"/>
                </a:lnTo>
                <a:lnTo>
                  <a:pt x="72" y="87"/>
                </a:lnTo>
                <a:lnTo>
                  <a:pt x="77" y="85"/>
                </a:lnTo>
                <a:lnTo>
                  <a:pt x="81" y="81"/>
                </a:lnTo>
                <a:lnTo>
                  <a:pt x="85" y="78"/>
                </a:lnTo>
                <a:lnTo>
                  <a:pt x="87" y="72"/>
                </a:lnTo>
                <a:lnTo>
                  <a:pt x="85" y="68"/>
                </a:lnTo>
                <a:lnTo>
                  <a:pt x="81" y="62"/>
                </a:lnTo>
                <a:lnTo>
                  <a:pt x="77" y="60"/>
                </a:lnTo>
                <a:lnTo>
                  <a:pt x="72" y="59"/>
                </a:lnTo>
                <a:close/>
                <a:moveTo>
                  <a:pt x="72" y="45"/>
                </a:moveTo>
                <a:lnTo>
                  <a:pt x="81" y="47"/>
                </a:lnTo>
                <a:lnTo>
                  <a:pt x="89" y="51"/>
                </a:lnTo>
                <a:lnTo>
                  <a:pt x="95" y="57"/>
                </a:lnTo>
                <a:lnTo>
                  <a:pt x="98" y="64"/>
                </a:lnTo>
                <a:lnTo>
                  <a:pt x="100" y="72"/>
                </a:lnTo>
                <a:lnTo>
                  <a:pt x="98" y="81"/>
                </a:lnTo>
                <a:lnTo>
                  <a:pt x="95" y="89"/>
                </a:lnTo>
                <a:lnTo>
                  <a:pt x="89" y="95"/>
                </a:lnTo>
                <a:lnTo>
                  <a:pt x="81" y="98"/>
                </a:lnTo>
                <a:lnTo>
                  <a:pt x="72" y="100"/>
                </a:lnTo>
                <a:lnTo>
                  <a:pt x="64" y="98"/>
                </a:lnTo>
                <a:lnTo>
                  <a:pt x="57" y="95"/>
                </a:lnTo>
                <a:lnTo>
                  <a:pt x="51" y="89"/>
                </a:lnTo>
                <a:lnTo>
                  <a:pt x="47" y="81"/>
                </a:lnTo>
                <a:lnTo>
                  <a:pt x="45" y="72"/>
                </a:lnTo>
                <a:lnTo>
                  <a:pt x="47" y="64"/>
                </a:lnTo>
                <a:lnTo>
                  <a:pt x="51" y="57"/>
                </a:lnTo>
                <a:lnTo>
                  <a:pt x="57" y="51"/>
                </a:lnTo>
                <a:lnTo>
                  <a:pt x="64" y="47"/>
                </a:lnTo>
                <a:lnTo>
                  <a:pt x="72" y="45"/>
                </a:lnTo>
                <a:close/>
                <a:moveTo>
                  <a:pt x="72" y="32"/>
                </a:moveTo>
                <a:lnTo>
                  <a:pt x="51" y="38"/>
                </a:lnTo>
                <a:lnTo>
                  <a:pt x="38" y="51"/>
                </a:lnTo>
                <a:lnTo>
                  <a:pt x="32" y="72"/>
                </a:lnTo>
                <a:lnTo>
                  <a:pt x="38" y="93"/>
                </a:lnTo>
                <a:lnTo>
                  <a:pt x="51" y="108"/>
                </a:lnTo>
                <a:lnTo>
                  <a:pt x="72" y="114"/>
                </a:lnTo>
                <a:lnTo>
                  <a:pt x="93" y="108"/>
                </a:lnTo>
                <a:lnTo>
                  <a:pt x="108" y="93"/>
                </a:lnTo>
                <a:lnTo>
                  <a:pt x="114" y="72"/>
                </a:lnTo>
                <a:lnTo>
                  <a:pt x="108" y="51"/>
                </a:lnTo>
                <a:lnTo>
                  <a:pt x="93" y="38"/>
                </a:lnTo>
                <a:lnTo>
                  <a:pt x="72" y="32"/>
                </a:lnTo>
                <a:close/>
                <a:moveTo>
                  <a:pt x="70" y="0"/>
                </a:moveTo>
                <a:lnTo>
                  <a:pt x="74" y="0"/>
                </a:lnTo>
                <a:lnTo>
                  <a:pt x="77" y="2"/>
                </a:lnTo>
                <a:lnTo>
                  <a:pt x="81" y="4"/>
                </a:lnTo>
                <a:lnTo>
                  <a:pt x="83" y="7"/>
                </a:lnTo>
                <a:lnTo>
                  <a:pt x="85" y="13"/>
                </a:lnTo>
                <a:lnTo>
                  <a:pt x="87" y="17"/>
                </a:lnTo>
                <a:lnTo>
                  <a:pt x="87" y="19"/>
                </a:lnTo>
                <a:lnTo>
                  <a:pt x="95" y="21"/>
                </a:lnTo>
                <a:lnTo>
                  <a:pt x="100" y="24"/>
                </a:lnTo>
                <a:lnTo>
                  <a:pt x="102" y="22"/>
                </a:lnTo>
                <a:lnTo>
                  <a:pt x="106" y="21"/>
                </a:lnTo>
                <a:lnTo>
                  <a:pt x="110" y="19"/>
                </a:lnTo>
                <a:lnTo>
                  <a:pt x="115" y="17"/>
                </a:lnTo>
                <a:lnTo>
                  <a:pt x="119" y="17"/>
                </a:lnTo>
                <a:lnTo>
                  <a:pt x="123" y="19"/>
                </a:lnTo>
                <a:lnTo>
                  <a:pt x="125" y="22"/>
                </a:lnTo>
                <a:lnTo>
                  <a:pt x="127" y="26"/>
                </a:lnTo>
                <a:lnTo>
                  <a:pt x="127" y="30"/>
                </a:lnTo>
                <a:lnTo>
                  <a:pt x="127" y="36"/>
                </a:lnTo>
                <a:lnTo>
                  <a:pt x="125" y="40"/>
                </a:lnTo>
                <a:lnTo>
                  <a:pt x="123" y="43"/>
                </a:lnTo>
                <a:lnTo>
                  <a:pt x="121" y="45"/>
                </a:lnTo>
                <a:lnTo>
                  <a:pt x="123" y="51"/>
                </a:lnTo>
                <a:lnTo>
                  <a:pt x="125" y="59"/>
                </a:lnTo>
                <a:lnTo>
                  <a:pt x="127" y="59"/>
                </a:lnTo>
                <a:lnTo>
                  <a:pt x="131" y="59"/>
                </a:lnTo>
                <a:lnTo>
                  <a:pt x="134" y="60"/>
                </a:lnTo>
                <a:lnTo>
                  <a:pt x="138" y="60"/>
                </a:lnTo>
                <a:lnTo>
                  <a:pt x="142" y="64"/>
                </a:lnTo>
                <a:lnTo>
                  <a:pt x="144" y="66"/>
                </a:lnTo>
                <a:lnTo>
                  <a:pt x="146" y="70"/>
                </a:lnTo>
                <a:lnTo>
                  <a:pt x="146" y="74"/>
                </a:lnTo>
                <a:lnTo>
                  <a:pt x="144" y="78"/>
                </a:lnTo>
                <a:lnTo>
                  <a:pt x="140" y="81"/>
                </a:lnTo>
                <a:lnTo>
                  <a:pt x="136" y="83"/>
                </a:lnTo>
                <a:lnTo>
                  <a:pt x="133" y="85"/>
                </a:lnTo>
                <a:lnTo>
                  <a:pt x="129" y="87"/>
                </a:lnTo>
                <a:lnTo>
                  <a:pt x="125" y="87"/>
                </a:lnTo>
                <a:lnTo>
                  <a:pt x="123" y="93"/>
                </a:lnTo>
                <a:lnTo>
                  <a:pt x="121" y="100"/>
                </a:lnTo>
                <a:lnTo>
                  <a:pt x="121" y="100"/>
                </a:lnTo>
                <a:lnTo>
                  <a:pt x="123" y="102"/>
                </a:lnTo>
                <a:lnTo>
                  <a:pt x="125" y="106"/>
                </a:lnTo>
                <a:lnTo>
                  <a:pt x="127" y="110"/>
                </a:lnTo>
                <a:lnTo>
                  <a:pt x="127" y="116"/>
                </a:lnTo>
                <a:lnTo>
                  <a:pt x="127" y="119"/>
                </a:lnTo>
                <a:lnTo>
                  <a:pt x="125" y="123"/>
                </a:lnTo>
                <a:lnTo>
                  <a:pt x="121" y="125"/>
                </a:lnTo>
                <a:lnTo>
                  <a:pt x="119" y="127"/>
                </a:lnTo>
                <a:lnTo>
                  <a:pt x="114" y="127"/>
                </a:lnTo>
                <a:lnTo>
                  <a:pt x="110" y="127"/>
                </a:lnTo>
                <a:lnTo>
                  <a:pt x="106" y="125"/>
                </a:lnTo>
                <a:lnTo>
                  <a:pt x="102" y="121"/>
                </a:lnTo>
                <a:lnTo>
                  <a:pt x="100" y="121"/>
                </a:lnTo>
                <a:lnTo>
                  <a:pt x="93" y="123"/>
                </a:lnTo>
                <a:lnTo>
                  <a:pt x="87" y="125"/>
                </a:lnTo>
                <a:lnTo>
                  <a:pt x="87" y="125"/>
                </a:lnTo>
                <a:lnTo>
                  <a:pt x="87" y="127"/>
                </a:lnTo>
                <a:lnTo>
                  <a:pt x="87" y="131"/>
                </a:lnTo>
                <a:lnTo>
                  <a:pt x="85" y="135"/>
                </a:lnTo>
                <a:lnTo>
                  <a:pt x="83" y="138"/>
                </a:lnTo>
                <a:lnTo>
                  <a:pt x="81" y="142"/>
                </a:lnTo>
                <a:lnTo>
                  <a:pt x="77" y="144"/>
                </a:lnTo>
                <a:lnTo>
                  <a:pt x="74" y="146"/>
                </a:lnTo>
                <a:lnTo>
                  <a:pt x="70" y="146"/>
                </a:lnTo>
                <a:lnTo>
                  <a:pt x="66" y="144"/>
                </a:lnTo>
                <a:lnTo>
                  <a:pt x="64" y="140"/>
                </a:lnTo>
                <a:lnTo>
                  <a:pt x="62" y="136"/>
                </a:lnTo>
                <a:lnTo>
                  <a:pt x="60" y="133"/>
                </a:lnTo>
                <a:lnTo>
                  <a:pt x="58" y="129"/>
                </a:lnTo>
                <a:lnTo>
                  <a:pt x="58" y="125"/>
                </a:lnTo>
                <a:lnTo>
                  <a:pt x="51" y="123"/>
                </a:lnTo>
                <a:lnTo>
                  <a:pt x="45" y="119"/>
                </a:lnTo>
                <a:lnTo>
                  <a:pt x="45" y="121"/>
                </a:lnTo>
                <a:lnTo>
                  <a:pt x="45" y="121"/>
                </a:lnTo>
                <a:lnTo>
                  <a:pt x="41" y="123"/>
                </a:lnTo>
                <a:lnTo>
                  <a:pt x="38" y="125"/>
                </a:lnTo>
                <a:lnTo>
                  <a:pt x="34" y="127"/>
                </a:lnTo>
                <a:lnTo>
                  <a:pt x="30" y="127"/>
                </a:lnTo>
                <a:lnTo>
                  <a:pt x="26" y="127"/>
                </a:lnTo>
                <a:lnTo>
                  <a:pt x="22" y="125"/>
                </a:lnTo>
                <a:lnTo>
                  <a:pt x="19" y="123"/>
                </a:lnTo>
                <a:lnTo>
                  <a:pt x="17" y="119"/>
                </a:lnTo>
                <a:lnTo>
                  <a:pt x="17" y="116"/>
                </a:lnTo>
                <a:lnTo>
                  <a:pt x="19" y="112"/>
                </a:lnTo>
                <a:lnTo>
                  <a:pt x="20" y="108"/>
                </a:lnTo>
                <a:lnTo>
                  <a:pt x="22" y="104"/>
                </a:lnTo>
                <a:lnTo>
                  <a:pt x="22" y="102"/>
                </a:lnTo>
                <a:lnTo>
                  <a:pt x="24" y="100"/>
                </a:lnTo>
                <a:lnTo>
                  <a:pt x="22" y="93"/>
                </a:lnTo>
                <a:lnTo>
                  <a:pt x="19" y="87"/>
                </a:lnTo>
                <a:lnTo>
                  <a:pt x="17" y="87"/>
                </a:lnTo>
                <a:lnTo>
                  <a:pt x="13" y="85"/>
                </a:lnTo>
                <a:lnTo>
                  <a:pt x="9" y="83"/>
                </a:lnTo>
                <a:lnTo>
                  <a:pt x="3" y="81"/>
                </a:lnTo>
                <a:lnTo>
                  <a:pt x="1" y="78"/>
                </a:lnTo>
                <a:lnTo>
                  <a:pt x="0" y="74"/>
                </a:lnTo>
                <a:lnTo>
                  <a:pt x="0" y="70"/>
                </a:lnTo>
                <a:lnTo>
                  <a:pt x="1" y="66"/>
                </a:lnTo>
                <a:lnTo>
                  <a:pt x="3" y="64"/>
                </a:lnTo>
                <a:lnTo>
                  <a:pt x="7" y="60"/>
                </a:lnTo>
                <a:lnTo>
                  <a:pt x="13" y="59"/>
                </a:lnTo>
                <a:lnTo>
                  <a:pt x="17" y="59"/>
                </a:lnTo>
                <a:lnTo>
                  <a:pt x="19" y="59"/>
                </a:lnTo>
                <a:lnTo>
                  <a:pt x="20" y="51"/>
                </a:lnTo>
                <a:lnTo>
                  <a:pt x="24" y="45"/>
                </a:lnTo>
                <a:lnTo>
                  <a:pt x="22" y="43"/>
                </a:lnTo>
                <a:lnTo>
                  <a:pt x="22" y="41"/>
                </a:lnTo>
                <a:lnTo>
                  <a:pt x="20" y="38"/>
                </a:lnTo>
                <a:lnTo>
                  <a:pt x="19" y="34"/>
                </a:lnTo>
                <a:lnTo>
                  <a:pt x="17" y="28"/>
                </a:lnTo>
                <a:lnTo>
                  <a:pt x="17" y="24"/>
                </a:lnTo>
                <a:lnTo>
                  <a:pt x="19" y="22"/>
                </a:lnTo>
                <a:lnTo>
                  <a:pt x="22" y="19"/>
                </a:lnTo>
                <a:lnTo>
                  <a:pt x="26" y="17"/>
                </a:lnTo>
                <a:lnTo>
                  <a:pt x="30" y="17"/>
                </a:lnTo>
                <a:lnTo>
                  <a:pt x="36" y="19"/>
                </a:lnTo>
                <a:lnTo>
                  <a:pt x="39" y="21"/>
                </a:lnTo>
                <a:lnTo>
                  <a:pt x="43" y="22"/>
                </a:lnTo>
                <a:lnTo>
                  <a:pt x="45" y="24"/>
                </a:lnTo>
                <a:lnTo>
                  <a:pt x="51" y="21"/>
                </a:lnTo>
                <a:lnTo>
                  <a:pt x="58" y="19"/>
                </a:lnTo>
                <a:lnTo>
                  <a:pt x="58" y="17"/>
                </a:lnTo>
                <a:lnTo>
                  <a:pt x="60" y="13"/>
                </a:lnTo>
                <a:lnTo>
                  <a:pt x="62" y="7"/>
                </a:lnTo>
                <a:lnTo>
                  <a:pt x="64" y="4"/>
                </a:lnTo>
                <a:lnTo>
                  <a:pt x="68" y="2"/>
                </a:lnTo>
                <a:lnTo>
                  <a:pt x="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7" name="Freeform 871"/>
          <p:cNvSpPr>
            <a:spLocks noEditPoints="1"/>
          </p:cNvSpPr>
          <p:nvPr/>
        </p:nvSpPr>
        <p:spPr bwMode="auto">
          <a:xfrm>
            <a:off x="9692169" y="5572961"/>
            <a:ext cx="158195" cy="134027"/>
          </a:xfrm>
          <a:custGeom>
            <a:avLst/>
            <a:gdLst>
              <a:gd name="T0" fmla="*/ 72 w 144"/>
              <a:gd name="T1" fmla="*/ 89 h 122"/>
              <a:gd name="T2" fmla="*/ 68 w 144"/>
              <a:gd name="T3" fmla="*/ 91 h 122"/>
              <a:gd name="T4" fmla="*/ 65 w 144"/>
              <a:gd name="T5" fmla="*/ 93 h 122"/>
              <a:gd name="T6" fmla="*/ 63 w 144"/>
              <a:gd name="T7" fmla="*/ 99 h 122"/>
              <a:gd name="T8" fmla="*/ 65 w 144"/>
              <a:gd name="T9" fmla="*/ 103 h 122"/>
              <a:gd name="T10" fmla="*/ 68 w 144"/>
              <a:gd name="T11" fmla="*/ 106 h 122"/>
              <a:gd name="T12" fmla="*/ 72 w 144"/>
              <a:gd name="T13" fmla="*/ 108 h 122"/>
              <a:gd name="T14" fmla="*/ 76 w 144"/>
              <a:gd name="T15" fmla="*/ 106 h 122"/>
              <a:gd name="T16" fmla="*/ 80 w 144"/>
              <a:gd name="T17" fmla="*/ 103 h 122"/>
              <a:gd name="T18" fmla="*/ 82 w 144"/>
              <a:gd name="T19" fmla="*/ 99 h 122"/>
              <a:gd name="T20" fmla="*/ 80 w 144"/>
              <a:gd name="T21" fmla="*/ 93 h 122"/>
              <a:gd name="T22" fmla="*/ 76 w 144"/>
              <a:gd name="T23" fmla="*/ 91 h 122"/>
              <a:gd name="T24" fmla="*/ 72 w 144"/>
              <a:gd name="T25" fmla="*/ 89 h 122"/>
              <a:gd name="T26" fmla="*/ 72 w 144"/>
              <a:gd name="T27" fmla="*/ 30 h 122"/>
              <a:gd name="T28" fmla="*/ 68 w 144"/>
              <a:gd name="T29" fmla="*/ 30 h 122"/>
              <a:gd name="T30" fmla="*/ 65 w 144"/>
              <a:gd name="T31" fmla="*/ 34 h 122"/>
              <a:gd name="T32" fmla="*/ 63 w 144"/>
              <a:gd name="T33" fmla="*/ 40 h 122"/>
              <a:gd name="T34" fmla="*/ 63 w 144"/>
              <a:gd name="T35" fmla="*/ 74 h 122"/>
              <a:gd name="T36" fmla="*/ 65 w 144"/>
              <a:gd name="T37" fmla="*/ 78 h 122"/>
              <a:gd name="T38" fmla="*/ 68 w 144"/>
              <a:gd name="T39" fmla="*/ 82 h 122"/>
              <a:gd name="T40" fmla="*/ 72 w 144"/>
              <a:gd name="T41" fmla="*/ 82 h 122"/>
              <a:gd name="T42" fmla="*/ 76 w 144"/>
              <a:gd name="T43" fmla="*/ 82 h 122"/>
              <a:gd name="T44" fmla="*/ 80 w 144"/>
              <a:gd name="T45" fmla="*/ 78 h 122"/>
              <a:gd name="T46" fmla="*/ 82 w 144"/>
              <a:gd name="T47" fmla="*/ 74 h 122"/>
              <a:gd name="T48" fmla="*/ 82 w 144"/>
              <a:gd name="T49" fmla="*/ 40 h 122"/>
              <a:gd name="T50" fmla="*/ 80 w 144"/>
              <a:gd name="T51" fmla="*/ 34 h 122"/>
              <a:gd name="T52" fmla="*/ 76 w 144"/>
              <a:gd name="T53" fmla="*/ 30 h 122"/>
              <a:gd name="T54" fmla="*/ 72 w 144"/>
              <a:gd name="T55" fmla="*/ 30 h 122"/>
              <a:gd name="T56" fmla="*/ 72 w 144"/>
              <a:gd name="T57" fmla="*/ 0 h 122"/>
              <a:gd name="T58" fmla="*/ 76 w 144"/>
              <a:gd name="T59" fmla="*/ 2 h 122"/>
              <a:gd name="T60" fmla="*/ 78 w 144"/>
              <a:gd name="T61" fmla="*/ 4 h 122"/>
              <a:gd name="T62" fmla="*/ 78 w 144"/>
              <a:gd name="T63" fmla="*/ 4 h 122"/>
              <a:gd name="T64" fmla="*/ 144 w 144"/>
              <a:gd name="T65" fmla="*/ 110 h 122"/>
              <a:gd name="T66" fmla="*/ 144 w 144"/>
              <a:gd name="T67" fmla="*/ 110 h 122"/>
              <a:gd name="T68" fmla="*/ 144 w 144"/>
              <a:gd name="T69" fmla="*/ 114 h 122"/>
              <a:gd name="T70" fmla="*/ 144 w 144"/>
              <a:gd name="T71" fmla="*/ 118 h 122"/>
              <a:gd name="T72" fmla="*/ 142 w 144"/>
              <a:gd name="T73" fmla="*/ 120 h 122"/>
              <a:gd name="T74" fmla="*/ 139 w 144"/>
              <a:gd name="T75" fmla="*/ 122 h 122"/>
              <a:gd name="T76" fmla="*/ 139 w 144"/>
              <a:gd name="T77" fmla="*/ 122 h 122"/>
              <a:gd name="T78" fmla="*/ 6 w 144"/>
              <a:gd name="T79" fmla="*/ 122 h 122"/>
              <a:gd name="T80" fmla="*/ 6 w 144"/>
              <a:gd name="T81" fmla="*/ 122 h 122"/>
              <a:gd name="T82" fmla="*/ 6 w 144"/>
              <a:gd name="T83" fmla="*/ 122 h 122"/>
              <a:gd name="T84" fmla="*/ 2 w 144"/>
              <a:gd name="T85" fmla="*/ 120 h 122"/>
              <a:gd name="T86" fmla="*/ 0 w 144"/>
              <a:gd name="T87" fmla="*/ 118 h 122"/>
              <a:gd name="T88" fmla="*/ 0 w 144"/>
              <a:gd name="T89" fmla="*/ 114 h 122"/>
              <a:gd name="T90" fmla="*/ 0 w 144"/>
              <a:gd name="T91" fmla="*/ 110 h 122"/>
              <a:gd name="T92" fmla="*/ 0 w 144"/>
              <a:gd name="T93" fmla="*/ 110 h 122"/>
              <a:gd name="T94" fmla="*/ 66 w 144"/>
              <a:gd name="T95" fmla="*/ 4 h 122"/>
              <a:gd name="T96" fmla="*/ 66 w 144"/>
              <a:gd name="T97" fmla="*/ 4 h 122"/>
              <a:gd name="T98" fmla="*/ 68 w 144"/>
              <a:gd name="T99" fmla="*/ 2 h 122"/>
              <a:gd name="T100" fmla="*/ 72 w 144"/>
              <a:gd name="T101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" h="122">
                <a:moveTo>
                  <a:pt x="72" y="89"/>
                </a:moveTo>
                <a:lnTo>
                  <a:pt x="68" y="91"/>
                </a:lnTo>
                <a:lnTo>
                  <a:pt x="65" y="93"/>
                </a:lnTo>
                <a:lnTo>
                  <a:pt x="63" y="99"/>
                </a:lnTo>
                <a:lnTo>
                  <a:pt x="65" y="103"/>
                </a:lnTo>
                <a:lnTo>
                  <a:pt x="68" y="106"/>
                </a:lnTo>
                <a:lnTo>
                  <a:pt x="72" y="108"/>
                </a:lnTo>
                <a:lnTo>
                  <a:pt x="76" y="106"/>
                </a:lnTo>
                <a:lnTo>
                  <a:pt x="80" y="103"/>
                </a:lnTo>
                <a:lnTo>
                  <a:pt x="82" y="99"/>
                </a:lnTo>
                <a:lnTo>
                  <a:pt x="80" y="93"/>
                </a:lnTo>
                <a:lnTo>
                  <a:pt x="76" y="91"/>
                </a:lnTo>
                <a:lnTo>
                  <a:pt x="72" y="89"/>
                </a:lnTo>
                <a:close/>
                <a:moveTo>
                  <a:pt x="72" y="30"/>
                </a:moveTo>
                <a:lnTo>
                  <a:pt x="68" y="30"/>
                </a:lnTo>
                <a:lnTo>
                  <a:pt x="65" y="34"/>
                </a:lnTo>
                <a:lnTo>
                  <a:pt x="63" y="40"/>
                </a:lnTo>
                <a:lnTo>
                  <a:pt x="63" y="74"/>
                </a:lnTo>
                <a:lnTo>
                  <a:pt x="65" y="78"/>
                </a:lnTo>
                <a:lnTo>
                  <a:pt x="68" y="82"/>
                </a:lnTo>
                <a:lnTo>
                  <a:pt x="72" y="82"/>
                </a:lnTo>
                <a:lnTo>
                  <a:pt x="76" y="82"/>
                </a:lnTo>
                <a:lnTo>
                  <a:pt x="80" y="78"/>
                </a:lnTo>
                <a:lnTo>
                  <a:pt x="82" y="74"/>
                </a:lnTo>
                <a:lnTo>
                  <a:pt x="82" y="40"/>
                </a:lnTo>
                <a:lnTo>
                  <a:pt x="80" y="34"/>
                </a:lnTo>
                <a:lnTo>
                  <a:pt x="76" y="30"/>
                </a:lnTo>
                <a:lnTo>
                  <a:pt x="72" y="30"/>
                </a:lnTo>
                <a:close/>
                <a:moveTo>
                  <a:pt x="72" y="0"/>
                </a:moveTo>
                <a:lnTo>
                  <a:pt x="76" y="2"/>
                </a:lnTo>
                <a:lnTo>
                  <a:pt x="78" y="4"/>
                </a:lnTo>
                <a:lnTo>
                  <a:pt x="78" y="4"/>
                </a:lnTo>
                <a:lnTo>
                  <a:pt x="144" y="110"/>
                </a:lnTo>
                <a:lnTo>
                  <a:pt x="144" y="110"/>
                </a:lnTo>
                <a:lnTo>
                  <a:pt x="144" y="114"/>
                </a:lnTo>
                <a:lnTo>
                  <a:pt x="144" y="118"/>
                </a:lnTo>
                <a:lnTo>
                  <a:pt x="142" y="120"/>
                </a:lnTo>
                <a:lnTo>
                  <a:pt x="139" y="122"/>
                </a:lnTo>
                <a:lnTo>
                  <a:pt x="139" y="122"/>
                </a:lnTo>
                <a:lnTo>
                  <a:pt x="6" y="122"/>
                </a:lnTo>
                <a:lnTo>
                  <a:pt x="6" y="122"/>
                </a:lnTo>
                <a:lnTo>
                  <a:pt x="6" y="122"/>
                </a:lnTo>
                <a:lnTo>
                  <a:pt x="2" y="120"/>
                </a:lnTo>
                <a:lnTo>
                  <a:pt x="0" y="118"/>
                </a:lnTo>
                <a:lnTo>
                  <a:pt x="0" y="114"/>
                </a:lnTo>
                <a:lnTo>
                  <a:pt x="0" y="110"/>
                </a:lnTo>
                <a:lnTo>
                  <a:pt x="0" y="110"/>
                </a:lnTo>
                <a:lnTo>
                  <a:pt x="66" y="4"/>
                </a:lnTo>
                <a:lnTo>
                  <a:pt x="66" y="4"/>
                </a:lnTo>
                <a:lnTo>
                  <a:pt x="68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8" name="Freeform 872"/>
          <p:cNvSpPr>
            <a:spLocks noEditPoints="1"/>
          </p:cNvSpPr>
          <p:nvPr/>
        </p:nvSpPr>
        <p:spPr bwMode="auto">
          <a:xfrm>
            <a:off x="7444212" y="5576715"/>
            <a:ext cx="160393" cy="158195"/>
          </a:xfrm>
          <a:custGeom>
            <a:avLst/>
            <a:gdLst>
              <a:gd name="T0" fmla="*/ 142 w 146"/>
              <a:gd name="T1" fmla="*/ 67 h 145"/>
              <a:gd name="T2" fmla="*/ 146 w 146"/>
              <a:gd name="T3" fmla="*/ 72 h 145"/>
              <a:gd name="T4" fmla="*/ 125 w 146"/>
              <a:gd name="T5" fmla="*/ 124 h 145"/>
              <a:gd name="T6" fmla="*/ 74 w 146"/>
              <a:gd name="T7" fmla="*/ 145 h 145"/>
              <a:gd name="T8" fmla="*/ 30 w 146"/>
              <a:gd name="T9" fmla="*/ 131 h 145"/>
              <a:gd name="T10" fmla="*/ 15 w 146"/>
              <a:gd name="T11" fmla="*/ 127 h 145"/>
              <a:gd name="T12" fmla="*/ 11 w 146"/>
              <a:gd name="T13" fmla="*/ 133 h 145"/>
              <a:gd name="T14" fmla="*/ 4 w 146"/>
              <a:gd name="T15" fmla="*/ 133 h 145"/>
              <a:gd name="T16" fmla="*/ 0 w 146"/>
              <a:gd name="T17" fmla="*/ 127 h 145"/>
              <a:gd name="T18" fmla="*/ 2 w 146"/>
              <a:gd name="T19" fmla="*/ 97 h 145"/>
              <a:gd name="T20" fmla="*/ 7 w 146"/>
              <a:gd name="T21" fmla="*/ 93 h 145"/>
              <a:gd name="T22" fmla="*/ 40 w 146"/>
              <a:gd name="T23" fmla="*/ 93 h 145"/>
              <a:gd name="T24" fmla="*/ 44 w 146"/>
              <a:gd name="T25" fmla="*/ 99 h 145"/>
              <a:gd name="T26" fmla="*/ 40 w 146"/>
              <a:gd name="T27" fmla="*/ 107 h 145"/>
              <a:gd name="T28" fmla="*/ 25 w 146"/>
              <a:gd name="T29" fmla="*/ 107 h 145"/>
              <a:gd name="T30" fmla="*/ 55 w 146"/>
              <a:gd name="T31" fmla="*/ 129 h 145"/>
              <a:gd name="T32" fmla="*/ 97 w 146"/>
              <a:gd name="T33" fmla="*/ 127 h 145"/>
              <a:gd name="T34" fmla="*/ 129 w 146"/>
              <a:gd name="T35" fmla="*/ 95 h 145"/>
              <a:gd name="T36" fmla="*/ 133 w 146"/>
              <a:gd name="T37" fmla="*/ 69 h 145"/>
              <a:gd name="T38" fmla="*/ 140 w 146"/>
              <a:gd name="T39" fmla="*/ 67 h 145"/>
              <a:gd name="T40" fmla="*/ 97 w 146"/>
              <a:gd name="T41" fmla="*/ 4 h 145"/>
              <a:gd name="T42" fmla="*/ 133 w 146"/>
              <a:gd name="T43" fmla="*/ 31 h 145"/>
              <a:gd name="T44" fmla="*/ 133 w 146"/>
              <a:gd name="T45" fmla="*/ 15 h 145"/>
              <a:gd name="T46" fmla="*/ 140 w 146"/>
              <a:gd name="T47" fmla="*/ 12 h 145"/>
              <a:gd name="T48" fmla="*/ 146 w 146"/>
              <a:gd name="T49" fmla="*/ 15 h 145"/>
              <a:gd name="T50" fmla="*/ 146 w 146"/>
              <a:gd name="T51" fmla="*/ 46 h 145"/>
              <a:gd name="T52" fmla="*/ 142 w 146"/>
              <a:gd name="T53" fmla="*/ 52 h 145"/>
              <a:gd name="T54" fmla="*/ 110 w 146"/>
              <a:gd name="T55" fmla="*/ 52 h 145"/>
              <a:gd name="T56" fmla="*/ 104 w 146"/>
              <a:gd name="T57" fmla="*/ 50 h 145"/>
              <a:gd name="T58" fmla="*/ 104 w 146"/>
              <a:gd name="T59" fmla="*/ 42 h 145"/>
              <a:gd name="T60" fmla="*/ 110 w 146"/>
              <a:gd name="T61" fmla="*/ 38 h 145"/>
              <a:gd name="T62" fmla="*/ 108 w 146"/>
              <a:gd name="T63" fmla="*/ 25 h 145"/>
              <a:gd name="T64" fmla="*/ 74 w 146"/>
              <a:gd name="T65" fmla="*/ 14 h 145"/>
              <a:gd name="T66" fmla="*/ 32 w 146"/>
              <a:gd name="T67" fmla="*/ 31 h 145"/>
              <a:gd name="T68" fmla="*/ 15 w 146"/>
              <a:gd name="T69" fmla="*/ 72 h 145"/>
              <a:gd name="T70" fmla="*/ 11 w 146"/>
              <a:gd name="T71" fmla="*/ 78 h 145"/>
              <a:gd name="T72" fmla="*/ 4 w 146"/>
              <a:gd name="T73" fmla="*/ 78 h 145"/>
              <a:gd name="T74" fmla="*/ 0 w 146"/>
              <a:gd name="T75" fmla="*/ 72 h 145"/>
              <a:gd name="T76" fmla="*/ 23 w 146"/>
              <a:gd name="T77" fmla="*/ 21 h 145"/>
              <a:gd name="T78" fmla="*/ 74 w 146"/>
              <a:gd name="T7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6" h="145">
                <a:moveTo>
                  <a:pt x="140" y="67"/>
                </a:moveTo>
                <a:lnTo>
                  <a:pt x="142" y="67"/>
                </a:lnTo>
                <a:lnTo>
                  <a:pt x="146" y="69"/>
                </a:lnTo>
                <a:lnTo>
                  <a:pt x="146" y="72"/>
                </a:lnTo>
                <a:lnTo>
                  <a:pt x="140" y="101"/>
                </a:lnTo>
                <a:lnTo>
                  <a:pt x="125" y="124"/>
                </a:lnTo>
                <a:lnTo>
                  <a:pt x="102" y="139"/>
                </a:lnTo>
                <a:lnTo>
                  <a:pt x="74" y="145"/>
                </a:lnTo>
                <a:lnTo>
                  <a:pt x="51" y="141"/>
                </a:lnTo>
                <a:lnTo>
                  <a:pt x="30" y="131"/>
                </a:lnTo>
                <a:lnTo>
                  <a:pt x="15" y="114"/>
                </a:lnTo>
                <a:lnTo>
                  <a:pt x="15" y="127"/>
                </a:lnTo>
                <a:lnTo>
                  <a:pt x="13" y="131"/>
                </a:lnTo>
                <a:lnTo>
                  <a:pt x="11" y="133"/>
                </a:lnTo>
                <a:lnTo>
                  <a:pt x="7" y="133"/>
                </a:lnTo>
                <a:lnTo>
                  <a:pt x="4" y="133"/>
                </a:lnTo>
                <a:lnTo>
                  <a:pt x="2" y="131"/>
                </a:lnTo>
                <a:lnTo>
                  <a:pt x="0" y="127"/>
                </a:lnTo>
                <a:lnTo>
                  <a:pt x="0" y="99"/>
                </a:lnTo>
                <a:lnTo>
                  <a:pt x="2" y="97"/>
                </a:lnTo>
                <a:lnTo>
                  <a:pt x="4" y="93"/>
                </a:lnTo>
                <a:lnTo>
                  <a:pt x="7" y="93"/>
                </a:lnTo>
                <a:lnTo>
                  <a:pt x="38" y="93"/>
                </a:lnTo>
                <a:lnTo>
                  <a:pt x="40" y="93"/>
                </a:lnTo>
                <a:lnTo>
                  <a:pt x="44" y="97"/>
                </a:lnTo>
                <a:lnTo>
                  <a:pt x="44" y="99"/>
                </a:lnTo>
                <a:lnTo>
                  <a:pt x="44" y="103"/>
                </a:lnTo>
                <a:lnTo>
                  <a:pt x="40" y="107"/>
                </a:lnTo>
                <a:lnTo>
                  <a:pt x="38" y="107"/>
                </a:lnTo>
                <a:lnTo>
                  <a:pt x="25" y="107"/>
                </a:lnTo>
                <a:lnTo>
                  <a:pt x="38" y="120"/>
                </a:lnTo>
                <a:lnTo>
                  <a:pt x="55" y="129"/>
                </a:lnTo>
                <a:lnTo>
                  <a:pt x="74" y="131"/>
                </a:lnTo>
                <a:lnTo>
                  <a:pt x="97" y="127"/>
                </a:lnTo>
                <a:lnTo>
                  <a:pt x="116" y="114"/>
                </a:lnTo>
                <a:lnTo>
                  <a:pt x="129" y="95"/>
                </a:lnTo>
                <a:lnTo>
                  <a:pt x="133" y="72"/>
                </a:lnTo>
                <a:lnTo>
                  <a:pt x="133" y="69"/>
                </a:lnTo>
                <a:lnTo>
                  <a:pt x="137" y="67"/>
                </a:lnTo>
                <a:lnTo>
                  <a:pt x="140" y="67"/>
                </a:lnTo>
                <a:close/>
                <a:moveTo>
                  <a:pt x="74" y="0"/>
                </a:moveTo>
                <a:lnTo>
                  <a:pt x="97" y="4"/>
                </a:lnTo>
                <a:lnTo>
                  <a:pt x="118" y="14"/>
                </a:lnTo>
                <a:lnTo>
                  <a:pt x="133" y="31"/>
                </a:lnTo>
                <a:lnTo>
                  <a:pt x="133" y="17"/>
                </a:lnTo>
                <a:lnTo>
                  <a:pt x="133" y="15"/>
                </a:lnTo>
                <a:lnTo>
                  <a:pt x="137" y="12"/>
                </a:lnTo>
                <a:lnTo>
                  <a:pt x="140" y="12"/>
                </a:lnTo>
                <a:lnTo>
                  <a:pt x="142" y="12"/>
                </a:lnTo>
                <a:lnTo>
                  <a:pt x="146" y="15"/>
                </a:lnTo>
                <a:lnTo>
                  <a:pt x="146" y="17"/>
                </a:lnTo>
                <a:lnTo>
                  <a:pt x="146" y="46"/>
                </a:lnTo>
                <a:lnTo>
                  <a:pt x="146" y="50"/>
                </a:lnTo>
                <a:lnTo>
                  <a:pt x="142" y="52"/>
                </a:lnTo>
                <a:lnTo>
                  <a:pt x="140" y="52"/>
                </a:lnTo>
                <a:lnTo>
                  <a:pt x="110" y="52"/>
                </a:lnTo>
                <a:lnTo>
                  <a:pt x="106" y="52"/>
                </a:lnTo>
                <a:lnTo>
                  <a:pt x="104" y="50"/>
                </a:lnTo>
                <a:lnTo>
                  <a:pt x="102" y="46"/>
                </a:lnTo>
                <a:lnTo>
                  <a:pt x="104" y="42"/>
                </a:lnTo>
                <a:lnTo>
                  <a:pt x="106" y="40"/>
                </a:lnTo>
                <a:lnTo>
                  <a:pt x="110" y="38"/>
                </a:lnTo>
                <a:lnTo>
                  <a:pt x="121" y="38"/>
                </a:lnTo>
                <a:lnTo>
                  <a:pt x="108" y="25"/>
                </a:lnTo>
                <a:lnTo>
                  <a:pt x="93" y="17"/>
                </a:lnTo>
                <a:lnTo>
                  <a:pt x="74" y="14"/>
                </a:lnTo>
                <a:lnTo>
                  <a:pt x="51" y="17"/>
                </a:lnTo>
                <a:lnTo>
                  <a:pt x="32" y="31"/>
                </a:lnTo>
                <a:lnTo>
                  <a:pt x="19" y="50"/>
                </a:lnTo>
                <a:lnTo>
                  <a:pt x="15" y="72"/>
                </a:lnTo>
                <a:lnTo>
                  <a:pt x="13" y="76"/>
                </a:lnTo>
                <a:lnTo>
                  <a:pt x="11" y="78"/>
                </a:lnTo>
                <a:lnTo>
                  <a:pt x="7" y="80"/>
                </a:lnTo>
                <a:lnTo>
                  <a:pt x="4" y="78"/>
                </a:lnTo>
                <a:lnTo>
                  <a:pt x="2" y="76"/>
                </a:lnTo>
                <a:lnTo>
                  <a:pt x="0" y="72"/>
                </a:lnTo>
                <a:lnTo>
                  <a:pt x="6" y="44"/>
                </a:lnTo>
                <a:lnTo>
                  <a:pt x="23" y="21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9" name="Freeform 873"/>
          <p:cNvSpPr>
            <a:spLocks/>
          </p:cNvSpPr>
          <p:nvPr/>
        </p:nvSpPr>
        <p:spPr bwMode="auto">
          <a:xfrm>
            <a:off x="7165174" y="5576715"/>
            <a:ext cx="160393" cy="158195"/>
          </a:xfrm>
          <a:custGeom>
            <a:avLst/>
            <a:gdLst>
              <a:gd name="T0" fmla="*/ 74 w 147"/>
              <a:gd name="T1" fmla="*/ 0 h 145"/>
              <a:gd name="T2" fmla="*/ 97 w 147"/>
              <a:gd name="T3" fmla="*/ 4 h 145"/>
              <a:gd name="T4" fmla="*/ 116 w 147"/>
              <a:gd name="T5" fmla="*/ 14 h 145"/>
              <a:gd name="T6" fmla="*/ 133 w 147"/>
              <a:gd name="T7" fmla="*/ 31 h 145"/>
              <a:gd name="T8" fmla="*/ 133 w 147"/>
              <a:gd name="T9" fmla="*/ 17 h 145"/>
              <a:gd name="T10" fmla="*/ 133 w 147"/>
              <a:gd name="T11" fmla="*/ 15 h 145"/>
              <a:gd name="T12" fmla="*/ 137 w 147"/>
              <a:gd name="T13" fmla="*/ 12 h 145"/>
              <a:gd name="T14" fmla="*/ 139 w 147"/>
              <a:gd name="T15" fmla="*/ 12 h 145"/>
              <a:gd name="T16" fmla="*/ 143 w 147"/>
              <a:gd name="T17" fmla="*/ 12 h 145"/>
              <a:gd name="T18" fmla="*/ 145 w 147"/>
              <a:gd name="T19" fmla="*/ 15 h 145"/>
              <a:gd name="T20" fmla="*/ 147 w 147"/>
              <a:gd name="T21" fmla="*/ 17 h 145"/>
              <a:gd name="T22" fmla="*/ 147 w 147"/>
              <a:gd name="T23" fmla="*/ 46 h 145"/>
              <a:gd name="T24" fmla="*/ 145 w 147"/>
              <a:gd name="T25" fmla="*/ 50 h 145"/>
              <a:gd name="T26" fmla="*/ 143 w 147"/>
              <a:gd name="T27" fmla="*/ 52 h 145"/>
              <a:gd name="T28" fmla="*/ 139 w 147"/>
              <a:gd name="T29" fmla="*/ 52 h 145"/>
              <a:gd name="T30" fmla="*/ 110 w 147"/>
              <a:gd name="T31" fmla="*/ 52 h 145"/>
              <a:gd name="T32" fmla="*/ 107 w 147"/>
              <a:gd name="T33" fmla="*/ 52 h 145"/>
              <a:gd name="T34" fmla="*/ 105 w 147"/>
              <a:gd name="T35" fmla="*/ 50 h 145"/>
              <a:gd name="T36" fmla="*/ 103 w 147"/>
              <a:gd name="T37" fmla="*/ 46 h 145"/>
              <a:gd name="T38" fmla="*/ 105 w 147"/>
              <a:gd name="T39" fmla="*/ 42 h 145"/>
              <a:gd name="T40" fmla="*/ 107 w 147"/>
              <a:gd name="T41" fmla="*/ 40 h 145"/>
              <a:gd name="T42" fmla="*/ 110 w 147"/>
              <a:gd name="T43" fmla="*/ 38 h 145"/>
              <a:gd name="T44" fmla="*/ 122 w 147"/>
              <a:gd name="T45" fmla="*/ 38 h 145"/>
              <a:gd name="T46" fmla="*/ 109 w 147"/>
              <a:gd name="T47" fmla="*/ 25 h 145"/>
              <a:gd name="T48" fmla="*/ 93 w 147"/>
              <a:gd name="T49" fmla="*/ 17 h 145"/>
              <a:gd name="T50" fmla="*/ 74 w 147"/>
              <a:gd name="T51" fmla="*/ 14 h 145"/>
              <a:gd name="T52" fmla="*/ 50 w 147"/>
              <a:gd name="T53" fmla="*/ 17 h 145"/>
              <a:gd name="T54" fmla="*/ 33 w 147"/>
              <a:gd name="T55" fmla="*/ 31 h 145"/>
              <a:gd name="T56" fmla="*/ 19 w 147"/>
              <a:gd name="T57" fmla="*/ 50 h 145"/>
              <a:gd name="T58" fmla="*/ 14 w 147"/>
              <a:gd name="T59" fmla="*/ 72 h 145"/>
              <a:gd name="T60" fmla="*/ 19 w 147"/>
              <a:gd name="T61" fmla="*/ 95 h 145"/>
              <a:gd name="T62" fmla="*/ 33 w 147"/>
              <a:gd name="T63" fmla="*/ 114 h 145"/>
              <a:gd name="T64" fmla="*/ 50 w 147"/>
              <a:gd name="T65" fmla="*/ 127 h 145"/>
              <a:gd name="T66" fmla="*/ 74 w 147"/>
              <a:gd name="T67" fmla="*/ 131 h 145"/>
              <a:gd name="T68" fmla="*/ 97 w 147"/>
              <a:gd name="T69" fmla="*/ 127 h 145"/>
              <a:gd name="T70" fmla="*/ 116 w 147"/>
              <a:gd name="T71" fmla="*/ 114 h 145"/>
              <a:gd name="T72" fmla="*/ 128 w 147"/>
              <a:gd name="T73" fmla="*/ 95 h 145"/>
              <a:gd name="T74" fmla="*/ 133 w 147"/>
              <a:gd name="T75" fmla="*/ 72 h 145"/>
              <a:gd name="T76" fmla="*/ 133 w 147"/>
              <a:gd name="T77" fmla="*/ 69 h 145"/>
              <a:gd name="T78" fmla="*/ 137 w 147"/>
              <a:gd name="T79" fmla="*/ 67 h 145"/>
              <a:gd name="T80" fmla="*/ 139 w 147"/>
              <a:gd name="T81" fmla="*/ 67 h 145"/>
              <a:gd name="T82" fmla="*/ 143 w 147"/>
              <a:gd name="T83" fmla="*/ 67 h 145"/>
              <a:gd name="T84" fmla="*/ 145 w 147"/>
              <a:gd name="T85" fmla="*/ 69 h 145"/>
              <a:gd name="T86" fmla="*/ 147 w 147"/>
              <a:gd name="T87" fmla="*/ 72 h 145"/>
              <a:gd name="T88" fmla="*/ 141 w 147"/>
              <a:gd name="T89" fmla="*/ 101 h 145"/>
              <a:gd name="T90" fmla="*/ 126 w 147"/>
              <a:gd name="T91" fmla="*/ 124 h 145"/>
              <a:gd name="T92" fmla="*/ 103 w 147"/>
              <a:gd name="T93" fmla="*/ 139 h 145"/>
              <a:gd name="T94" fmla="*/ 74 w 147"/>
              <a:gd name="T95" fmla="*/ 145 h 145"/>
              <a:gd name="T96" fmla="*/ 46 w 147"/>
              <a:gd name="T97" fmla="*/ 139 h 145"/>
              <a:gd name="T98" fmla="*/ 21 w 147"/>
              <a:gd name="T99" fmla="*/ 124 h 145"/>
              <a:gd name="T100" fmla="*/ 6 w 147"/>
              <a:gd name="T101" fmla="*/ 101 h 145"/>
              <a:gd name="T102" fmla="*/ 0 w 147"/>
              <a:gd name="T103" fmla="*/ 72 h 145"/>
              <a:gd name="T104" fmla="*/ 6 w 147"/>
              <a:gd name="T105" fmla="*/ 44 h 145"/>
              <a:gd name="T106" fmla="*/ 21 w 147"/>
              <a:gd name="T107" fmla="*/ 21 h 145"/>
              <a:gd name="T108" fmla="*/ 46 w 147"/>
              <a:gd name="T109" fmla="*/ 6 h 145"/>
              <a:gd name="T110" fmla="*/ 74 w 147"/>
              <a:gd name="T1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7" h="145">
                <a:moveTo>
                  <a:pt x="74" y="0"/>
                </a:moveTo>
                <a:lnTo>
                  <a:pt x="97" y="4"/>
                </a:lnTo>
                <a:lnTo>
                  <a:pt x="116" y="14"/>
                </a:lnTo>
                <a:lnTo>
                  <a:pt x="133" y="31"/>
                </a:lnTo>
                <a:lnTo>
                  <a:pt x="133" y="17"/>
                </a:lnTo>
                <a:lnTo>
                  <a:pt x="133" y="15"/>
                </a:lnTo>
                <a:lnTo>
                  <a:pt x="137" y="12"/>
                </a:lnTo>
                <a:lnTo>
                  <a:pt x="139" y="12"/>
                </a:lnTo>
                <a:lnTo>
                  <a:pt x="143" y="12"/>
                </a:lnTo>
                <a:lnTo>
                  <a:pt x="145" y="15"/>
                </a:lnTo>
                <a:lnTo>
                  <a:pt x="147" y="17"/>
                </a:lnTo>
                <a:lnTo>
                  <a:pt x="147" y="46"/>
                </a:lnTo>
                <a:lnTo>
                  <a:pt x="145" y="50"/>
                </a:lnTo>
                <a:lnTo>
                  <a:pt x="143" y="52"/>
                </a:lnTo>
                <a:lnTo>
                  <a:pt x="139" y="52"/>
                </a:lnTo>
                <a:lnTo>
                  <a:pt x="110" y="52"/>
                </a:lnTo>
                <a:lnTo>
                  <a:pt x="107" y="52"/>
                </a:lnTo>
                <a:lnTo>
                  <a:pt x="105" y="50"/>
                </a:lnTo>
                <a:lnTo>
                  <a:pt x="103" y="46"/>
                </a:lnTo>
                <a:lnTo>
                  <a:pt x="105" y="42"/>
                </a:lnTo>
                <a:lnTo>
                  <a:pt x="107" y="40"/>
                </a:lnTo>
                <a:lnTo>
                  <a:pt x="110" y="38"/>
                </a:lnTo>
                <a:lnTo>
                  <a:pt x="122" y="38"/>
                </a:lnTo>
                <a:lnTo>
                  <a:pt x="109" y="25"/>
                </a:lnTo>
                <a:lnTo>
                  <a:pt x="93" y="17"/>
                </a:lnTo>
                <a:lnTo>
                  <a:pt x="74" y="14"/>
                </a:lnTo>
                <a:lnTo>
                  <a:pt x="50" y="17"/>
                </a:lnTo>
                <a:lnTo>
                  <a:pt x="33" y="31"/>
                </a:lnTo>
                <a:lnTo>
                  <a:pt x="19" y="50"/>
                </a:lnTo>
                <a:lnTo>
                  <a:pt x="14" y="72"/>
                </a:lnTo>
                <a:lnTo>
                  <a:pt x="19" y="95"/>
                </a:lnTo>
                <a:lnTo>
                  <a:pt x="33" y="114"/>
                </a:lnTo>
                <a:lnTo>
                  <a:pt x="50" y="127"/>
                </a:lnTo>
                <a:lnTo>
                  <a:pt x="74" y="131"/>
                </a:lnTo>
                <a:lnTo>
                  <a:pt x="97" y="127"/>
                </a:lnTo>
                <a:lnTo>
                  <a:pt x="116" y="114"/>
                </a:lnTo>
                <a:lnTo>
                  <a:pt x="128" y="95"/>
                </a:lnTo>
                <a:lnTo>
                  <a:pt x="133" y="72"/>
                </a:lnTo>
                <a:lnTo>
                  <a:pt x="133" y="69"/>
                </a:lnTo>
                <a:lnTo>
                  <a:pt x="137" y="67"/>
                </a:lnTo>
                <a:lnTo>
                  <a:pt x="139" y="67"/>
                </a:lnTo>
                <a:lnTo>
                  <a:pt x="143" y="67"/>
                </a:lnTo>
                <a:lnTo>
                  <a:pt x="145" y="69"/>
                </a:lnTo>
                <a:lnTo>
                  <a:pt x="147" y="72"/>
                </a:lnTo>
                <a:lnTo>
                  <a:pt x="141" y="101"/>
                </a:lnTo>
                <a:lnTo>
                  <a:pt x="126" y="124"/>
                </a:lnTo>
                <a:lnTo>
                  <a:pt x="103" y="139"/>
                </a:lnTo>
                <a:lnTo>
                  <a:pt x="74" y="145"/>
                </a:lnTo>
                <a:lnTo>
                  <a:pt x="46" y="139"/>
                </a:lnTo>
                <a:lnTo>
                  <a:pt x="21" y="124"/>
                </a:lnTo>
                <a:lnTo>
                  <a:pt x="6" y="101"/>
                </a:lnTo>
                <a:lnTo>
                  <a:pt x="0" y="72"/>
                </a:lnTo>
                <a:lnTo>
                  <a:pt x="6" y="44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0" name="Freeform 874"/>
          <p:cNvSpPr>
            <a:spLocks/>
          </p:cNvSpPr>
          <p:nvPr/>
        </p:nvSpPr>
        <p:spPr bwMode="auto">
          <a:xfrm>
            <a:off x="6883938" y="5589898"/>
            <a:ext cx="162590" cy="114252"/>
          </a:xfrm>
          <a:custGeom>
            <a:avLst/>
            <a:gdLst>
              <a:gd name="T0" fmla="*/ 123 w 146"/>
              <a:gd name="T1" fmla="*/ 0 h 102"/>
              <a:gd name="T2" fmla="*/ 125 w 146"/>
              <a:gd name="T3" fmla="*/ 0 h 102"/>
              <a:gd name="T4" fmla="*/ 127 w 146"/>
              <a:gd name="T5" fmla="*/ 1 h 102"/>
              <a:gd name="T6" fmla="*/ 144 w 146"/>
              <a:gd name="T7" fmla="*/ 17 h 102"/>
              <a:gd name="T8" fmla="*/ 144 w 146"/>
              <a:gd name="T9" fmla="*/ 20 h 102"/>
              <a:gd name="T10" fmla="*/ 146 w 146"/>
              <a:gd name="T11" fmla="*/ 22 h 102"/>
              <a:gd name="T12" fmla="*/ 144 w 146"/>
              <a:gd name="T13" fmla="*/ 24 h 102"/>
              <a:gd name="T14" fmla="*/ 144 w 146"/>
              <a:gd name="T15" fmla="*/ 26 h 102"/>
              <a:gd name="T16" fmla="*/ 127 w 146"/>
              <a:gd name="T17" fmla="*/ 43 h 102"/>
              <a:gd name="T18" fmla="*/ 125 w 146"/>
              <a:gd name="T19" fmla="*/ 45 h 102"/>
              <a:gd name="T20" fmla="*/ 123 w 146"/>
              <a:gd name="T21" fmla="*/ 45 h 102"/>
              <a:gd name="T22" fmla="*/ 119 w 146"/>
              <a:gd name="T23" fmla="*/ 43 h 102"/>
              <a:gd name="T24" fmla="*/ 118 w 146"/>
              <a:gd name="T25" fmla="*/ 41 h 102"/>
              <a:gd name="T26" fmla="*/ 116 w 146"/>
              <a:gd name="T27" fmla="*/ 38 h 102"/>
              <a:gd name="T28" fmla="*/ 116 w 146"/>
              <a:gd name="T29" fmla="*/ 36 h 102"/>
              <a:gd name="T30" fmla="*/ 118 w 146"/>
              <a:gd name="T31" fmla="*/ 34 h 102"/>
              <a:gd name="T32" fmla="*/ 121 w 146"/>
              <a:gd name="T33" fmla="*/ 30 h 102"/>
              <a:gd name="T34" fmla="*/ 104 w 146"/>
              <a:gd name="T35" fmla="*/ 30 h 102"/>
              <a:gd name="T36" fmla="*/ 34 w 146"/>
              <a:gd name="T37" fmla="*/ 100 h 102"/>
              <a:gd name="T38" fmla="*/ 32 w 146"/>
              <a:gd name="T39" fmla="*/ 102 h 102"/>
              <a:gd name="T40" fmla="*/ 30 w 146"/>
              <a:gd name="T41" fmla="*/ 102 h 102"/>
              <a:gd name="T42" fmla="*/ 7 w 146"/>
              <a:gd name="T43" fmla="*/ 102 h 102"/>
              <a:gd name="T44" fmla="*/ 4 w 146"/>
              <a:gd name="T45" fmla="*/ 100 h 102"/>
              <a:gd name="T46" fmla="*/ 0 w 146"/>
              <a:gd name="T47" fmla="*/ 98 h 102"/>
              <a:gd name="T48" fmla="*/ 0 w 146"/>
              <a:gd name="T49" fmla="*/ 95 h 102"/>
              <a:gd name="T50" fmla="*/ 0 w 146"/>
              <a:gd name="T51" fmla="*/ 91 h 102"/>
              <a:gd name="T52" fmla="*/ 4 w 146"/>
              <a:gd name="T53" fmla="*/ 89 h 102"/>
              <a:gd name="T54" fmla="*/ 7 w 146"/>
              <a:gd name="T55" fmla="*/ 89 h 102"/>
              <a:gd name="T56" fmla="*/ 26 w 146"/>
              <a:gd name="T57" fmla="*/ 89 h 102"/>
              <a:gd name="T58" fmla="*/ 97 w 146"/>
              <a:gd name="T59" fmla="*/ 17 h 102"/>
              <a:gd name="T60" fmla="*/ 100 w 146"/>
              <a:gd name="T61" fmla="*/ 17 h 102"/>
              <a:gd name="T62" fmla="*/ 102 w 146"/>
              <a:gd name="T63" fmla="*/ 15 h 102"/>
              <a:gd name="T64" fmla="*/ 121 w 146"/>
              <a:gd name="T65" fmla="*/ 15 h 102"/>
              <a:gd name="T66" fmla="*/ 118 w 146"/>
              <a:gd name="T67" fmla="*/ 11 h 102"/>
              <a:gd name="T68" fmla="*/ 116 w 146"/>
              <a:gd name="T69" fmla="*/ 9 h 102"/>
              <a:gd name="T70" fmla="*/ 116 w 146"/>
              <a:gd name="T71" fmla="*/ 7 h 102"/>
              <a:gd name="T72" fmla="*/ 118 w 146"/>
              <a:gd name="T73" fmla="*/ 3 h 102"/>
              <a:gd name="T74" fmla="*/ 119 w 146"/>
              <a:gd name="T75" fmla="*/ 0 h 102"/>
              <a:gd name="T76" fmla="*/ 123 w 146"/>
              <a:gd name="T7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" h="102">
                <a:moveTo>
                  <a:pt x="123" y="0"/>
                </a:moveTo>
                <a:lnTo>
                  <a:pt x="125" y="0"/>
                </a:lnTo>
                <a:lnTo>
                  <a:pt x="127" y="1"/>
                </a:lnTo>
                <a:lnTo>
                  <a:pt x="144" y="17"/>
                </a:lnTo>
                <a:lnTo>
                  <a:pt x="144" y="20"/>
                </a:lnTo>
                <a:lnTo>
                  <a:pt x="146" y="22"/>
                </a:lnTo>
                <a:lnTo>
                  <a:pt x="144" y="24"/>
                </a:lnTo>
                <a:lnTo>
                  <a:pt x="144" y="26"/>
                </a:lnTo>
                <a:lnTo>
                  <a:pt x="127" y="43"/>
                </a:lnTo>
                <a:lnTo>
                  <a:pt x="125" y="45"/>
                </a:lnTo>
                <a:lnTo>
                  <a:pt x="123" y="45"/>
                </a:lnTo>
                <a:lnTo>
                  <a:pt x="119" y="43"/>
                </a:lnTo>
                <a:lnTo>
                  <a:pt x="118" y="41"/>
                </a:lnTo>
                <a:lnTo>
                  <a:pt x="116" y="38"/>
                </a:lnTo>
                <a:lnTo>
                  <a:pt x="116" y="36"/>
                </a:lnTo>
                <a:lnTo>
                  <a:pt x="118" y="34"/>
                </a:lnTo>
                <a:lnTo>
                  <a:pt x="121" y="30"/>
                </a:lnTo>
                <a:lnTo>
                  <a:pt x="104" y="30"/>
                </a:lnTo>
                <a:lnTo>
                  <a:pt x="34" y="100"/>
                </a:lnTo>
                <a:lnTo>
                  <a:pt x="32" y="102"/>
                </a:lnTo>
                <a:lnTo>
                  <a:pt x="30" y="102"/>
                </a:lnTo>
                <a:lnTo>
                  <a:pt x="7" y="102"/>
                </a:lnTo>
                <a:lnTo>
                  <a:pt x="4" y="100"/>
                </a:lnTo>
                <a:lnTo>
                  <a:pt x="0" y="98"/>
                </a:lnTo>
                <a:lnTo>
                  <a:pt x="0" y="95"/>
                </a:lnTo>
                <a:lnTo>
                  <a:pt x="0" y="91"/>
                </a:lnTo>
                <a:lnTo>
                  <a:pt x="4" y="89"/>
                </a:lnTo>
                <a:lnTo>
                  <a:pt x="7" y="89"/>
                </a:lnTo>
                <a:lnTo>
                  <a:pt x="26" y="89"/>
                </a:lnTo>
                <a:lnTo>
                  <a:pt x="97" y="17"/>
                </a:lnTo>
                <a:lnTo>
                  <a:pt x="100" y="17"/>
                </a:lnTo>
                <a:lnTo>
                  <a:pt x="102" y="15"/>
                </a:lnTo>
                <a:lnTo>
                  <a:pt x="121" y="15"/>
                </a:lnTo>
                <a:lnTo>
                  <a:pt x="118" y="11"/>
                </a:lnTo>
                <a:lnTo>
                  <a:pt x="116" y="9"/>
                </a:lnTo>
                <a:lnTo>
                  <a:pt x="116" y="7"/>
                </a:lnTo>
                <a:lnTo>
                  <a:pt x="118" y="3"/>
                </a:lnTo>
                <a:lnTo>
                  <a:pt x="119" y="0"/>
                </a:lnTo>
                <a:lnTo>
                  <a:pt x="12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1" name="Freeform 875"/>
          <p:cNvSpPr>
            <a:spLocks/>
          </p:cNvSpPr>
          <p:nvPr/>
        </p:nvSpPr>
        <p:spPr bwMode="auto">
          <a:xfrm>
            <a:off x="6604899" y="5607475"/>
            <a:ext cx="158195" cy="112056"/>
          </a:xfrm>
          <a:custGeom>
            <a:avLst/>
            <a:gdLst>
              <a:gd name="T0" fmla="*/ 6 w 145"/>
              <a:gd name="T1" fmla="*/ 0 h 102"/>
              <a:gd name="T2" fmla="*/ 29 w 145"/>
              <a:gd name="T3" fmla="*/ 0 h 102"/>
              <a:gd name="T4" fmla="*/ 32 w 145"/>
              <a:gd name="T5" fmla="*/ 2 h 102"/>
              <a:gd name="T6" fmla="*/ 34 w 145"/>
              <a:gd name="T7" fmla="*/ 2 h 102"/>
              <a:gd name="T8" fmla="*/ 105 w 145"/>
              <a:gd name="T9" fmla="*/ 74 h 102"/>
              <a:gd name="T10" fmla="*/ 122 w 145"/>
              <a:gd name="T11" fmla="*/ 74 h 102"/>
              <a:gd name="T12" fmla="*/ 118 w 145"/>
              <a:gd name="T13" fmla="*/ 68 h 102"/>
              <a:gd name="T14" fmla="*/ 116 w 145"/>
              <a:gd name="T15" fmla="*/ 66 h 102"/>
              <a:gd name="T16" fmla="*/ 116 w 145"/>
              <a:gd name="T17" fmla="*/ 64 h 102"/>
              <a:gd name="T18" fmla="*/ 116 w 145"/>
              <a:gd name="T19" fmla="*/ 61 h 102"/>
              <a:gd name="T20" fmla="*/ 120 w 145"/>
              <a:gd name="T21" fmla="*/ 59 h 102"/>
              <a:gd name="T22" fmla="*/ 122 w 145"/>
              <a:gd name="T23" fmla="*/ 57 h 102"/>
              <a:gd name="T24" fmla="*/ 126 w 145"/>
              <a:gd name="T25" fmla="*/ 59 h 102"/>
              <a:gd name="T26" fmla="*/ 127 w 145"/>
              <a:gd name="T27" fmla="*/ 59 h 102"/>
              <a:gd name="T28" fmla="*/ 143 w 145"/>
              <a:gd name="T29" fmla="*/ 76 h 102"/>
              <a:gd name="T30" fmla="*/ 145 w 145"/>
              <a:gd name="T31" fmla="*/ 78 h 102"/>
              <a:gd name="T32" fmla="*/ 145 w 145"/>
              <a:gd name="T33" fmla="*/ 80 h 102"/>
              <a:gd name="T34" fmla="*/ 145 w 145"/>
              <a:gd name="T35" fmla="*/ 83 h 102"/>
              <a:gd name="T36" fmla="*/ 143 w 145"/>
              <a:gd name="T37" fmla="*/ 85 h 102"/>
              <a:gd name="T38" fmla="*/ 127 w 145"/>
              <a:gd name="T39" fmla="*/ 100 h 102"/>
              <a:gd name="T40" fmla="*/ 126 w 145"/>
              <a:gd name="T41" fmla="*/ 102 h 102"/>
              <a:gd name="T42" fmla="*/ 122 w 145"/>
              <a:gd name="T43" fmla="*/ 102 h 102"/>
              <a:gd name="T44" fmla="*/ 120 w 145"/>
              <a:gd name="T45" fmla="*/ 102 h 102"/>
              <a:gd name="T46" fmla="*/ 116 w 145"/>
              <a:gd name="T47" fmla="*/ 98 h 102"/>
              <a:gd name="T48" fmla="*/ 116 w 145"/>
              <a:gd name="T49" fmla="*/ 97 h 102"/>
              <a:gd name="T50" fmla="*/ 116 w 145"/>
              <a:gd name="T51" fmla="*/ 93 h 102"/>
              <a:gd name="T52" fmla="*/ 118 w 145"/>
              <a:gd name="T53" fmla="*/ 91 h 102"/>
              <a:gd name="T54" fmla="*/ 122 w 145"/>
              <a:gd name="T55" fmla="*/ 87 h 102"/>
              <a:gd name="T56" fmla="*/ 103 w 145"/>
              <a:gd name="T57" fmla="*/ 87 h 102"/>
              <a:gd name="T58" fmla="*/ 99 w 145"/>
              <a:gd name="T59" fmla="*/ 87 h 102"/>
              <a:gd name="T60" fmla="*/ 97 w 145"/>
              <a:gd name="T61" fmla="*/ 85 h 102"/>
              <a:gd name="T62" fmla="*/ 27 w 145"/>
              <a:gd name="T63" fmla="*/ 15 h 102"/>
              <a:gd name="T64" fmla="*/ 6 w 145"/>
              <a:gd name="T65" fmla="*/ 15 h 102"/>
              <a:gd name="T66" fmla="*/ 4 w 145"/>
              <a:gd name="T67" fmla="*/ 13 h 102"/>
              <a:gd name="T68" fmla="*/ 0 w 145"/>
              <a:gd name="T69" fmla="*/ 11 h 102"/>
              <a:gd name="T70" fmla="*/ 0 w 145"/>
              <a:gd name="T71" fmla="*/ 7 h 102"/>
              <a:gd name="T72" fmla="*/ 0 w 145"/>
              <a:gd name="T73" fmla="*/ 4 h 102"/>
              <a:gd name="T74" fmla="*/ 4 w 145"/>
              <a:gd name="T75" fmla="*/ 2 h 102"/>
              <a:gd name="T76" fmla="*/ 6 w 145"/>
              <a:gd name="T7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5" h="102">
                <a:moveTo>
                  <a:pt x="6" y="0"/>
                </a:moveTo>
                <a:lnTo>
                  <a:pt x="29" y="0"/>
                </a:lnTo>
                <a:lnTo>
                  <a:pt x="32" y="2"/>
                </a:lnTo>
                <a:lnTo>
                  <a:pt x="34" y="2"/>
                </a:lnTo>
                <a:lnTo>
                  <a:pt x="105" y="74"/>
                </a:lnTo>
                <a:lnTo>
                  <a:pt x="122" y="74"/>
                </a:lnTo>
                <a:lnTo>
                  <a:pt x="118" y="68"/>
                </a:lnTo>
                <a:lnTo>
                  <a:pt x="116" y="66"/>
                </a:lnTo>
                <a:lnTo>
                  <a:pt x="116" y="64"/>
                </a:lnTo>
                <a:lnTo>
                  <a:pt x="116" y="61"/>
                </a:lnTo>
                <a:lnTo>
                  <a:pt x="120" y="59"/>
                </a:lnTo>
                <a:lnTo>
                  <a:pt x="122" y="57"/>
                </a:lnTo>
                <a:lnTo>
                  <a:pt x="126" y="59"/>
                </a:lnTo>
                <a:lnTo>
                  <a:pt x="127" y="59"/>
                </a:lnTo>
                <a:lnTo>
                  <a:pt x="143" y="76"/>
                </a:lnTo>
                <a:lnTo>
                  <a:pt x="145" y="78"/>
                </a:lnTo>
                <a:lnTo>
                  <a:pt x="145" y="80"/>
                </a:lnTo>
                <a:lnTo>
                  <a:pt x="145" y="83"/>
                </a:lnTo>
                <a:lnTo>
                  <a:pt x="143" y="85"/>
                </a:lnTo>
                <a:lnTo>
                  <a:pt x="127" y="100"/>
                </a:lnTo>
                <a:lnTo>
                  <a:pt x="126" y="102"/>
                </a:lnTo>
                <a:lnTo>
                  <a:pt x="122" y="102"/>
                </a:lnTo>
                <a:lnTo>
                  <a:pt x="120" y="102"/>
                </a:lnTo>
                <a:lnTo>
                  <a:pt x="116" y="98"/>
                </a:lnTo>
                <a:lnTo>
                  <a:pt x="116" y="97"/>
                </a:lnTo>
                <a:lnTo>
                  <a:pt x="116" y="93"/>
                </a:lnTo>
                <a:lnTo>
                  <a:pt x="118" y="91"/>
                </a:lnTo>
                <a:lnTo>
                  <a:pt x="122" y="87"/>
                </a:lnTo>
                <a:lnTo>
                  <a:pt x="103" y="87"/>
                </a:lnTo>
                <a:lnTo>
                  <a:pt x="99" y="87"/>
                </a:lnTo>
                <a:lnTo>
                  <a:pt x="97" y="85"/>
                </a:lnTo>
                <a:lnTo>
                  <a:pt x="27" y="15"/>
                </a:lnTo>
                <a:lnTo>
                  <a:pt x="6" y="15"/>
                </a:lnTo>
                <a:lnTo>
                  <a:pt x="4" y="13"/>
                </a:lnTo>
                <a:lnTo>
                  <a:pt x="0" y="11"/>
                </a:lnTo>
                <a:lnTo>
                  <a:pt x="0" y="7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2" name="Freeform 876"/>
          <p:cNvSpPr>
            <a:spLocks noEditPoints="1"/>
          </p:cNvSpPr>
          <p:nvPr/>
        </p:nvSpPr>
        <p:spPr bwMode="auto">
          <a:xfrm>
            <a:off x="6323663" y="5589898"/>
            <a:ext cx="160393" cy="129632"/>
          </a:xfrm>
          <a:custGeom>
            <a:avLst/>
            <a:gdLst>
              <a:gd name="T0" fmla="*/ 106 w 146"/>
              <a:gd name="T1" fmla="*/ 89 h 117"/>
              <a:gd name="T2" fmla="*/ 119 w 146"/>
              <a:gd name="T3" fmla="*/ 89 h 117"/>
              <a:gd name="T4" fmla="*/ 119 w 146"/>
              <a:gd name="T5" fmla="*/ 83 h 117"/>
              <a:gd name="T6" fmla="*/ 118 w 146"/>
              <a:gd name="T7" fmla="*/ 79 h 117"/>
              <a:gd name="T8" fmla="*/ 119 w 146"/>
              <a:gd name="T9" fmla="*/ 74 h 117"/>
              <a:gd name="T10" fmla="*/ 127 w 146"/>
              <a:gd name="T11" fmla="*/ 74 h 117"/>
              <a:gd name="T12" fmla="*/ 144 w 146"/>
              <a:gd name="T13" fmla="*/ 91 h 117"/>
              <a:gd name="T14" fmla="*/ 146 w 146"/>
              <a:gd name="T15" fmla="*/ 95 h 117"/>
              <a:gd name="T16" fmla="*/ 144 w 146"/>
              <a:gd name="T17" fmla="*/ 100 h 117"/>
              <a:gd name="T18" fmla="*/ 127 w 146"/>
              <a:gd name="T19" fmla="*/ 117 h 117"/>
              <a:gd name="T20" fmla="*/ 119 w 146"/>
              <a:gd name="T21" fmla="*/ 117 h 117"/>
              <a:gd name="T22" fmla="*/ 118 w 146"/>
              <a:gd name="T23" fmla="*/ 112 h 117"/>
              <a:gd name="T24" fmla="*/ 119 w 146"/>
              <a:gd name="T25" fmla="*/ 106 h 117"/>
              <a:gd name="T26" fmla="*/ 102 w 146"/>
              <a:gd name="T27" fmla="*/ 102 h 117"/>
              <a:gd name="T28" fmla="*/ 99 w 146"/>
              <a:gd name="T29" fmla="*/ 100 h 117"/>
              <a:gd name="T30" fmla="*/ 81 w 146"/>
              <a:gd name="T31" fmla="*/ 64 h 117"/>
              <a:gd name="T32" fmla="*/ 30 w 146"/>
              <a:gd name="T33" fmla="*/ 15 h 117"/>
              <a:gd name="T34" fmla="*/ 36 w 146"/>
              <a:gd name="T35" fmla="*/ 17 h 117"/>
              <a:gd name="T36" fmla="*/ 53 w 146"/>
              <a:gd name="T37" fmla="*/ 55 h 117"/>
              <a:gd name="T38" fmla="*/ 7 w 146"/>
              <a:gd name="T39" fmla="*/ 30 h 117"/>
              <a:gd name="T40" fmla="*/ 2 w 146"/>
              <a:gd name="T41" fmla="*/ 26 h 117"/>
              <a:gd name="T42" fmla="*/ 2 w 146"/>
              <a:gd name="T43" fmla="*/ 19 h 117"/>
              <a:gd name="T44" fmla="*/ 7 w 146"/>
              <a:gd name="T45" fmla="*/ 15 h 117"/>
              <a:gd name="T46" fmla="*/ 127 w 146"/>
              <a:gd name="T47" fmla="*/ 0 h 117"/>
              <a:gd name="T48" fmla="*/ 144 w 146"/>
              <a:gd name="T49" fmla="*/ 17 h 117"/>
              <a:gd name="T50" fmla="*/ 146 w 146"/>
              <a:gd name="T51" fmla="*/ 22 h 117"/>
              <a:gd name="T52" fmla="*/ 144 w 146"/>
              <a:gd name="T53" fmla="*/ 26 h 117"/>
              <a:gd name="T54" fmla="*/ 127 w 146"/>
              <a:gd name="T55" fmla="*/ 45 h 117"/>
              <a:gd name="T56" fmla="*/ 119 w 146"/>
              <a:gd name="T57" fmla="*/ 43 h 117"/>
              <a:gd name="T58" fmla="*/ 118 w 146"/>
              <a:gd name="T59" fmla="*/ 38 h 117"/>
              <a:gd name="T60" fmla="*/ 119 w 146"/>
              <a:gd name="T61" fmla="*/ 34 h 117"/>
              <a:gd name="T62" fmla="*/ 106 w 146"/>
              <a:gd name="T63" fmla="*/ 30 h 117"/>
              <a:gd name="T64" fmla="*/ 32 w 146"/>
              <a:gd name="T65" fmla="*/ 102 h 117"/>
              <a:gd name="T66" fmla="*/ 7 w 146"/>
              <a:gd name="T67" fmla="*/ 102 h 117"/>
              <a:gd name="T68" fmla="*/ 2 w 146"/>
              <a:gd name="T69" fmla="*/ 98 h 117"/>
              <a:gd name="T70" fmla="*/ 2 w 146"/>
              <a:gd name="T71" fmla="*/ 91 h 117"/>
              <a:gd name="T72" fmla="*/ 7 w 146"/>
              <a:gd name="T73" fmla="*/ 89 h 117"/>
              <a:gd name="T74" fmla="*/ 99 w 146"/>
              <a:gd name="T75" fmla="*/ 17 h 117"/>
              <a:gd name="T76" fmla="*/ 102 w 146"/>
              <a:gd name="T77" fmla="*/ 15 h 117"/>
              <a:gd name="T78" fmla="*/ 119 w 146"/>
              <a:gd name="T79" fmla="*/ 11 h 117"/>
              <a:gd name="T80" fmla="*/ 118 w 146"/>
              <a:gd name="T81" fmla="*/ 7 h 117"/>
              <a:gd name="T82" fmla="*/ 119 w 146"/>
              <a:gd name="T8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17">
                <a:moveTo>
                  <a:pt x="81" y="64"/>
                </a:moveTo>
                <a:lnTo>
                  <a:pt x="106" y="89"/>
                </a:lnTo>
                <a:lnTo>
                  <a:pt x="119" y="89"/>
                </a:lnTo>
                <a:lnTo>
                  <a:pt x="119" y="89"/>
                </a:lnTo>
                <a:lnTo>
                  <a:pt x="123" y="89"/>
                </a:lnTo>
                <a:lnTo>
                  <a:pt x="119" y="83"/>
                </a:lnTo>
                <a:lnTo>
                  <a:pt x="118" y="81"/>
                </a:lnTo>
                <a:lnTo>
                  <a:pt x="118" y="79"/>
                </a:lnTo>
                <a:lnTo>
                  <a:pt x="118" y="76"/>
                </a:lnTo>
                <a:lnTo>
                  <a:pt x="119" y="74"/>
                </a:lnTo>
                <a:lnTo>
                  <a:pt x="123" y="72"/>
                </a:lnTo>
                <a:lnTo>
                  <a:pt x="127" y="74"/>
                </a:lnTo>
                <a:lnTo>
                  <a:pt x="129" y="74"/>
                </a:lnTo>
                <a:lnTo>
                  <a:pt x="144" y="91"/>
                </a:lnTo>
                <a:lnTo>
                  <a:pt x="146" y="93"/>
                </a:lnTo>
                <a:lnTo>
                  <a:pt x="146" y="95"/>
                </a:lnTo>
                <a:lnTo>
                  <a:pt x="146" y="98"/>
                </a:lnTo>
                <a:lnTo>
                  <a:pt x="144" y="100"/>
                </a:lnTo>
                <a:lnTo>
                  <a:pt x="129" y="115"/>
                </a:lnTo>
                <a:lnTo>
                  <a:pt x="127" y="117"/>
                </a:lnTo>
                <a:lnTo>
                  <a:pt x="123" y="117"/>
                </a:lnTo>
                <a:lnTo>
                  <a:pt x="119" y="117"/>
                </a:lnTo>
                <a:lnTo>
                  <a:pt x="118" y="113"/>
                </a:lnTo>
                <a:lnTo>
                  <a:pt x="118" y="112"/>
                </a:lnTo>
                <a:lnTo>
                  <a:pt x="118" y="108"/>
                </a:lnTo>
                <a:lnTo>
                  <a:pt x="119" y="106"/>
                </a:lnTo>
                <a:lnTo>
                  <a:pt x="123" y="102"/>
                </a:lnTo>
                <a:lnTo>
                  <a:pt x="102" y="102"/>
                </a:lnTo>
                <a:lnTo>
                  <a:pt x="100" y="102"/>
                </a:lnTo>
                <a:lnTo>
                  <a:pt x="99" y="100"/>
                </a:lnTo>
                <a:lnTo>
                  <a:pt x="72" y="74"/>
                </a:lnTo>
                <a:lnTo>
                  <a:pt x="81" y="64"/>
                </a:lnTo>
                <a:close/>
                <a:moveTo>
                  <a:pt x="7" y="15"/>
                </a:moveTo>
                <a:lnTo>
                  <a:pt x="30" y="15"/>
                </a:lnTo>
                <a:lnTo>
                  <a:pt x="32" y="17"/>
                </a:lnTo>
                <a:lnTo>
                  <a:pt x="36" y="17"/>
                </a:lnTo>
                <a:lnTo>
                  <a:pt x="62" y="43"/>
                </a:lnTo>
                <a:lnTo>
                  <a:pt x="53" y="55"/>
                </a:lnTo>
                <a:lnTo>
                  <a:pt x="28" y="30"/>
                </a:lnTo>
                <a:lnTo>
                  <a:pt x="7" y="30"/>
                </a:lnTo>
                <a:lnTo>
                  <a:pt x="4" y="28"/>
                </a:lnTo>
                <a:lnTo>
                  <a:pt x="2" y="26"/>
                </a:lnTo>
                <a:lnTo>
                  <a:pt x="0" y="22"/>
                </a:lnTo>
                <a:lnTo>
                  <a:pt x="2" y="19"/>
                </a:lnTo>
                <a:lnTo>
                  <a:pt x="4" y="17"/>
                </a:lnTo>
                <a:lnTo>
                  <a:pt x="7" y="15"/>
                </a:lnTo>
                <a:close/>
                <a:moveTo>
                  <a:pt x="123" y="0"/>
                </a:moveTo>
                <a:lnTo>
                  <a:pt x="127" y="0"/>
                </a:lnTo>
                <a:lnTo>
                  <a:pt x="129" y="1"/>
                </a:lnTo>
                <a:lnTo>
                  <a:pt x="144" y="17"/>
                </a:lnTo>
                <a:lnTo>
                  <a:pt x="146" y="20"/>
                </a:lnTo>
                <a:lnTo>
                  <a:pt x="146" y="22"/>
                </a:lnTo>
                <a:lnTo>
                  <a:pt x="146" y="24"/>
                </a:lnTo>
                <a:lnTo>
                  <a:pt x="144" y="26"/>
                </a:lnTo>
                <a:lnTo>
                  <a:pt x="129" y="43"/>
                </a:lnTo>
                <a:lnTo>
                  <a:pt x="127" y="45"/>
                </a:lnTo>
                <a:lnTo>
                  <a:pt x="123" y="45"/>
                </a:lnTo>
                <a:lnTo>
                  <a:pt x="119" y="43"/>
                </a:lnTo>
                <a:lnTo>
                  <a:pt x="118" y="41"/>
                </a:lnTo>
                <a:lnTo>
                  <a:pt x="118" y="38"/>
                </a:lnTo>
                <a:lnTo>
                  <a:pt x="118" y="36"/>
                </a:lnTo>
                <a:lnTo>
                  <a:pt x="119" y="34"/>
                </a:lnTo>
                <a:lnTo>
                  <a:pt x="123" y="30"/>
                </a:lnTo>
                <a:lnTo>
                  <a:pt x="106" y="30"/>
                </a:lnTo>
                <a:lnTo>
                  <a:pt x="36" y="100"/>
                </a:lnTo>
                <a:lnTo>
                  <a:pt x="32" y="102"/>
                </a:lnTo>
                <a:lnTo>
                  <a:pt x="30" y="102"/>
                </a:lnTo>
                <a:lnTo>
                  <a:pt x="7" y="102"/>
                </a:lnTo>
                <a:lnTo>
                  <a:pt x="4" y="100"/>
                </a:lnTo>
                <a:lnTo>
                  <a:pt x="2" y="98"/>
                </a:lnTo>
                <a:lnTo>
                  <a:pt x="0" y="95"/>
                </a:lnTo>
                <a:lnTo>
                  <a:pt x="2" y="91"/>
                </a:lnTo>
                <a:lnTo>
                  <a:pt x="4" y="89"/>
                </a:lnTo>
                <a:lnTo>
                  <a:pt x="7" y="89"/>
                </a:lnTo>
                <a:lnTo>
                  <a:pt x="28" y="89"/>
                </a:lnTo>
                <a:lnTo>
                  <a:pt x="99" y="17"/>
                </a:lnTo>
                <a:lnTo>
                  <a:pt x="100" y="17"/>
                </a:lnTo>
                <a:lnTo>
                  <a:pt x="102" y="15"/>
                </a:lnTo>
                <a:lnTo>
                  <a:pt x="123" y="15"/>
                </a:lnTo>
                <a:lnTo>
                  <a:pt x="119" y="11"/>
                </a:lnTo>
                <a:lnTo>
                  <a:pt x="118" y="9"/>
                </a:lnTo>
                <a:lnTo>
                  <a:pt x="118" y="7"/>
                </a:lnTo>
                <a:lnTo>
                  <a:pt x="118" y="3"/>
                </a:lnTo>
                <a:lnTo>
                  <a:pt x="119" y="0"/>
                </a:lnTo>
                <a:lnTo>
                  <a:pt x="12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3" name="Freeform 877"/>
          <p:cNvSpPr>
            <a:spLocks noEditPoints="1"/>
          </p:cNvSpPr>
          <p:nvPr/>
        </p:nvSpPr>
        <p:spPr bwMode="auto">
          <a:xfrm>
            <a:off x="6051216" y="5581109"/>
            <a:ext cx="145012" cy="147210"/>
          </a:xfrm>
          <a:custGeom>
            <a:avLst/>
            <a:gdLst>
              <a:gd name="T0" fmla="*/ 106 w 131"/>
              <a:gd name="T1" fmla="*/ 74 h 133"/>
              <a:gd name="T2" fmla="*/ 112 w 131"/>
              <a:gd name="T3" fmla="*/ 76 h 133"/>
              <a:gd name="T4" fmla="*/ 112 w 131"/>
              <a:gd name="T5" fmla="*/ 84 h 133"/>
              <a:gd name="T6" fmla="*/ 106 w 131"/>
              <a:gd name="T7" fmla="*/ 87 h 133"/>
              <a:gd name="T8" fmla="*/ 129 w 131"/>
              <a:gd name="T9" fmla="*/ 121 h 133"/>
              <a:gd name="T10" fmla="*/ 131 w 131"/>
              <a:gd name="T11" fmla="*/ 123 h 133"/>
              <a:gd name="T12" fmla="*/ 131 w 131"/>
              <a:gd name="T13" fmla="*/ 129 h 133"/>
              <a:gd name="T14" fmla="*/ 125 w 131"/>
              <a:gd name="T15" fmla="*/ 133 h 133"/>
              <a:gd name="T16" fmla="*/ 119 w 131"/>
              <a:gd name="T17" fmla="*/ 131 h 133"/>
              <a:gd name="T18" fmla="*/ 85 w 131"/>
              <a:gd name="T19" fmla="*/ 97 h 133"/>
              <a:gd name="T20" fmla="*/ 85 w 131"/>
              <a:gd name="T21" fmla="*/ 112 h 133"/>
              <a:gd name="T22" fmla="*/ 80 w 131"/>
              <a:gd name="T23" fmla="*/ 114 h 133"/>
              <a:gd name="T24" fmla="*/ 74 w 131"/>
              <a:gd name="T25" fmla="*/ 112 h 133"/>
              <a:gd name="T26" fmla="*/ 72 w 131"/>
              <a:gd name="T27" fmla="*/ 80 h 133"/>
              <a:gd name="T28" fmla="*/ 76 w 131"/>
              <a:gd name="T29" fmla="*/ 74 h 133"/>
              <a:gd name="T30" fmla="*/ 24 w 131"/>
              <a:gd name="T31" fmla="*/ 74 h 133"/>
              <a:gd name="T32" fmla="*/ 55 w 131"/>
              <a:gd name="T33" fmla="*/ 74 h 133"/>
              <a:gd name="T34" fmla="*/ 59 w 131"/>
              <a:gd name="T35" fmla="*/ 80 h 133"/>
              <a:gd name="T36" fmla="*/ 57 w 131"/>
              <a:gd name="T37" fmla="*/ 112 h 133"/>
              <a:gd name="T38" fmla="*/ 51 w 131"/>
              <a:gd name="T39" fmla="*/ 114 h 133"/>
              <a:gd name="T40" fmla="*/ 45 w 131"/>
              <a:gd name="T41" fmla="*/ 112 h 133"/>
              <a:gd name="T42" fmla="*/ 45 w 131"/>
              <a:gd name="T43" fmla="*/ 97 h 133"/>
              <a:gd name="T44" fmla="*/ 11 w 131"/>
              <a:gd name="T45" fmla="*/ 131 h 133"/>
              <a:gd name="T46" fmla="*/ 5 w 131"/>
              <a:gd name="T47" fmla="*/ 133 h 133"/>
              <a:gd name="T48" fmla="*/ 0 w 131"/>
              <a:gd name="T49" fmla="*/ 129 h 133"/>
              <a:gd name="T50" fmla="*/ 0 w 131"/>
              <a:gd name="T51" fmla="*/ 123 h 133"/>
              <a:gd name="T52" fmla="*/ 2 w 131"/>
              <a:gd name="T53" fmla="*/ 121 h 133"/>
              <a:gd name="T54" fmla="*/ 24 w 131"/>
              <a:gd name="T55" fmla="*/ 87 h 133"/>
              <a:gd name="T56" fmla="*/ 19 w 131"/>
              <a:gd name="T57" fmla="*/ 84 h 133"/>
              <a:gd name="T58" fmla="*/ 19 w 131"/>
              <a:gd name="T59" fmla="*/ 76 h 133"/>
              <a:gd name="T60" fmla="*/ 24 w 131"/>
              <a:gd name="T61" fmla="*/ 74 h 133"/>
              <a:gd name="T62" fmla="*/ 129 w 131"/>
              <a:gd name="T63" fmla="*/ 2 h 133"/>
              <a:gd name="T64" fmla="*/ 131 w 131"/>
              <a:gd name="T65" fmla="*/ 8 h 133"/>
              <a:gd name="T66" fmla="*/ 129 w 131"/>
              <a:gd name="T67" fmla="*/ 11 h 133"/>
              <a:gd name="T68" fmla="*/ 95 w 131"/>
              <a:gd name="T69" fmla="*/ 46 h 133"/>
              <a:gd name="T70" fmla="*/ 110 w 131"/>
              <a:gd name="T71" fmla="*/ 47 h 133"/>
              <a:gd name="T72" fmla="*/ 114 w 131"/>
              <a:gd name="T73" fmla="*/ 53 h 133"/>
              <a:gd name="T74" fmla="*/ 110 w 131"/>
              <a:gd name="T75" fmla="*/ 59 h 133"/>
              <a:gd name="T76" fmla="*/ 80 w 131"/>
              <a:gd name="T77" fmla="*/ 61 h 133"/>
              <a:gd name="T78" fmla="*/ 74 w 131"/>
              <a:gd name="T79" fmla="*/ 57 h 133"/>
              <a:gd name="T80" fmla="*/ 72 w 131"/>
              <a:gd name="T81" fmla="*/ 27 h 133"/>
              <a:gd name="T82" fmla="*/ 76 w 131"/>
              <a:gd name="T83" fmla="*/ 19 h 133"/>
              <a:gd name="T84" fmla="*/ 83 w 131"/>
              <a:gd name="T85" fmla="*/ 19 h 133"/>
              <a:gd name="T86" fmla="*/ 85 w 131"/>
              <a:gd name="T87" fmla="*/ 27 h 133"/>
              <a:gd name="T88" fmla="*/ 119 w 131"/>
              <a:gd name="T89" fmla="*/ 2 h 133"/>
              <a:gd name="T90" fmla="*/ 121 w 131"/>
              <a:gd name="T91" fmla="*/ 2 h 133"/>
              <a:gd name="T92" fmla="*/ 5 w 131"/>
              <a:gd name="T93" fmla="*/ 0 h 133"/>
              <a:gd name="T94" fmla="*/ 11 w 131"/>
              <a:gd name="T95" fmla="*/ 2 h 133"/>
              <a:gd name="T96" fmla="*/ 45 w 131"/>
              <a:gd name="T97" fmla="*/ 36 h 133"/>
              <a:gd name="T98" fmla="*/ 45 w 131"/>
              <a:gd name="T99" fmla="*/ 23 h 133"/>
              <a:gd name="T100" fmla="*/ 51 w 131"/>
              <a:gd name="T101" fmla="*/ 19 h 133"/>
              <a:gd name="T102" fmla="*/ 57 w 131"/>
              <a:gd name="T103" fmla="*/ 23 h 133"/>
              <a:gd name="T104" fmla="*/ 59 w 131"/>
              <a:gd name="T105" fmla="*/ 53 h 133"/>
              <a:gd name="T106" fmla="*/ 55 w 131"/>
              <a:gd name="T107" fmla="*/ 59 h 133"/>
              <a:gd name="T108" fmla="*/ 24 w 131"/>
              <a:gd name="T109" fmla="*/ 61 h 133"/>
              <a:gd name="T110" fmla="*/ 19 w 131"/>
              <a:gd name="T111" fmla="*/ 57 h 133"/>
              <a:gd name="T112" fmla="*/ 19 w 131"/>
              <a:gd name="T113" fmla="*/ 49 h 133"/>
              <a:gd name="T114" fmla="*/ 24 w 131"/>
              <a:gd name="T115" fmla="*/ 46 h 133"/>
              <a:gd name="T116" fmla="*/ 2 w 131"/>
              <a:gd name="T117" fmla="*/ 11 h 133"/>
              <a:gd name="T118" fmla="*/ 0 w 131"/>
              <a:gd name="T119" fmla="*/ 9 h 133"/>
              <a:gd name="T120" fmla="*/ 0 w 131"/>
              <a:gd name="T121" fmla="*/ 4 h 133"/>
              <a:gd name="T122" fmla="*/ 5 w 131"/>
              <a:gd name="T12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1" h="133">
                <a:moveTo>
                  <a:pt x="80" y="74"/>
                </a:moveTo>
                <a:lnTo>
                  <a:pt x="106" y="74"/>
                </a:lnTo>
                <a:lnTo>
                  <a:pt x="110" y="74"/>
                </a:lnTo>
                <a:lnTo>
                  <a:pt x="112" y="76"/>
                </a:lnTo>
                <a:lnTo>
                  <a:pt x="114" y="80"/>
                </a:lnTo>
                <a:lnTo>
                  <a:pt x="112" y="84"/>
                </a:lnTo>
                <a:lnTo>
                  <a:pt x="110" y="85"/>
                </a:lnTo>
                <a:lnTo>
                  <a:pt x="106" y="87"/>
                </a:lnTo>
                <a:lnTo>
                  <a:pt x="95" y="87"/>
                </a:lnTo>
                <a:lnTo>
                  <a:pt x="129" y="121"/>
                </a:lnTo>
                <a:lnTo>
                  <a:pt x="129" y="121"/>
                </a:lnTo>
                <a:lnTo>
                  <a:pt x="131" y="123"/>
                </a:lnTo>
                <a:lnTo>
                  <a:pt x="131" y="125"/>
                </a:lnTo>
                <a:lnTo>
                  <a:pt x="131" y="129"/>
                </a:lnTo>
                <a:lnTo>
                  <a:pt x="129" y="131"/>
                </a:lnTo>
                <a:lnTo>
                  <a:pt x="125" y="133"/>
                </a:lnTo>
                <a:lnTo>
                  <a:pt x="121" y="133"/>
                </a:lnTo>
                <a:lnTo>
                  <a:pt x="119" y="131"/>
                </a:lnTo>
                <a:lnTo>
                  <a:pt x="119" y="131"/>
                </a:lnTo>
                <a:lnTo>
                  <a:pt x="85" y="97"/>
                </a:lnTo>
                <a:lnTo>
                  <a:pt x="85" y="108"/>
                </a:lnTo>
                <a:lnTo>
                  <a:pt x="85" y="112"/>
                </a:lnTo>
                <a:lnTo>
                  <a:pt x="83" y="114"/>
                </a:lnTo>
                <a:lnTo>
                  <a:pt x="80" y="114"/>
                </a:lnTo>
                <a:lnTo>
                  <a:pt x="76" y="114"/>
                </a:lnTo>
                <a:lnTo>
                  <a:pt x="74" y="112"/>
                </a:lnTo>
                <a:lnTo>
                  <a:pt x="72" y="108"/>
                </a:lnTo>
                <a:lnTo>
                  <a:pt x="72" y="80"/>
                </a:lnTo>
                <a:lnTo>
                  <a:pt x="74" y="76"/>
                </a:lnTo>
                <a:lnTo>
                  <a:pt x="76" y="74"/>
                </a:lnTo>
                <a:lnTo>
                  <a:pt x="80" y="74"/>
                </a:lnTo>
                <a:close/>
                <a:moveTo>
                  <a:pt x="24" y="74"/>
                </a:moveTo>
                <a:lnTo>
                  <a:pt x="51" y="74"/>
                </a:lnTo>
                <a:lnTo>
                  <a:pt x="55" y="74"/>
                </a:lnTo>
                <a:lnTo>
                  <a:pt x="57" y="76"/>
                </a:lnTo>
                <a:lnTo>
                  <a:pt x="59" y="80"/>
                </a:lnTo>
                <a:lnTo>
                  <a:pt x="59" y="108"/>
                </a:lnTo>
                <a:lnTo>
                  <a:pt x="57" y="112"/>
                </a:lnTo>
                <a:lnTo>
                  <a:pt x="55" y="114"/>
                </a:lnTo>
                <a:lnTo>
                  <a:pt x="51" y="114"/>
                </a:lnTo>
                <a:lnTo>
                  <a:pt x="49" y="114"/>
                </a:lnTo>
                <a:lnTo>
                  <a:pt x="45" y="112"/>
                </a:lnTo>
                <a:lnTo>
                  <a:pt x="45" y="108"/>
                </a:lnTo>
                <a:lnTo>
                  <a:pt x="45" y="97"/>
                </a:lnTo>
                <a:lnTo>
                  <a:pt x="11" y="131"/>
                </a:lnTo>
                <a:lnTo>
                  <a:pt x="11" y="131"/>
                </a:lnTo>
                <a:lnTo>
                  <a:pt x="9" y="133"/>
                </a:lnTo>
                <a:lnTo>
                  <a:pt x="5" y="133"/>
                </a:lnTo>
                <a:lnTo>
                  <a:pt x="4" y="131"/>
                </a:lnTo>
                <a:lnTo>
                  <a:pt x="0" y="129"/>
                </a:lnTo>
                <a:lnTo>
                  <a:pt x="0" y="125"/>
                </a:lnTo>
                <a:lnTo>
                  <a:pt x="0" y="123"/>
                </a:lnTo>
                <a:lnTo>
                  <a:pt x="2" y="121"/>
                </a:lnTo>
                <a:lnTo>
                  <a:pt x="2" y="121"/>
                </a:lnTo>
                <a:lnTo>
                  <a:pt x="36" y="87"/>
                </a:lnTo>
                <a:lnTo>
                  <a:pt x="24" y="87"/>
                </a:lnTo>
                <a:lnTo>
                  <a:pt x="21" y="85"/>
                </a:lnTo>
                <a:lnTo>
                  <a:pt x="19" y="84"/>
                </a:lnTo>
                <a:lnTo>
                  <a:pt x="17" y="80"/>
                </a:lnTo>
                <a:lnTo>
                  <a:pt x="19" y="76"/>
                </a:lnTo>
                <a:lnTo>
                  <a:pt x="21" y="74"/>
                </a:lnTo>
                <a:lnTo>
                  <a:pt x="24" y="74"/>
                </a:lnTo>
                <a:close/>
                <a:moveTo>
                  <a:pt x="125" y="0"/>
                </a:moveTo>
                <a:lnTo>
                  <a:pt x="129" y="2"/>
                </a:lnTo>
                <a:lnTo>
                  <a:pt x="131" y="4"/>
                </a:lnTo>
                <a:lnTo>
                  <a:pt x="131" y="8"/>
                </a:lnTo>
                <a:lnTo>
                  <a:pt x="131" y="9"/>
                </a:lnTo>
                <a:lnTo>
                  <a:pt x="129" y="11"/>
                </a:lnTo>
                <a:lnTo>
                  <a:pt x="129" y="11"/>
                </a:lnTo>
                <a:lnTo>
                  <a:pt x="95" y="46"/>
                </a:lnTo>
                <a:lnTo>
                  <a:pt x="106" y="46"/>
                </a:lnTo>
                <a:lnTo>
                  <a:pt x="110" y="47"/>
                </a:lnTo>
                <a:lnTo>
                  <a:pt x="112" y="49"/>
                </a:lnTo>
                <a:lnTo>
                  <a:pt x="114" y="53"/>
                </a:lnTo>
                <a:lnTo>
                  <a:pt x="112" y="57"/>
                </a:lnTo>
                <a:lnTo>
                  <a:pt x="110" y="59"/>
                </a:lnTo>
                <a:lnTo>
                  <a:pt x="106" y="61"/>
                </a:lnTo>
                <a:lnTo>
                  <a:pt x="80" y="61"/>
                </a:lnTo>
                <a:lnTo>
                  <a:pt x="76" y="59"/>
                </a:lnTo>
                <a:lnTo>
                  <a:pt x="74" y="57"/>
                </a:lnTo>
                <a:lnTo>
                  <a:pt x="72" y="53"/>
                </a:lnTo>
                <a:lnTo>
                  <a:pt x="72" y="27"/>
                </a:lnTo>
                <a:lnTo>
                  <a:pt x="74" y="23"/>
                </a:lnTo>
                <a:lnTo>
                  <a:pt x="76" y="19"/>
                </a:lnTo>
                <a:lnTo>
                  <a:pt x="80" y="19"/>
                </a:lnTo>
                <a:lnTo>
                  <a:pt x="83" y="19"/>
                </a:lnTo>
                <a:lnTo>
                  <a:pt x="85" y="23"/>
                </a:lnTo>
                <a:lnTo>
                  <a:pt x="85" y="27"/>
                </a:lnTo>
                <a:lnTo>
                  <a:pt x="85" y="36"/>
                </a:lnTo>
                <a:lnTo>
                  <a:pt x="119" y="2"/>
                </a:lnTo>
                <a:lnTo>
                  <a:pt x="119" y="2"/>
                </a:lnTo>
                <a:lnTo>
                  <a:pt x="121" y="2"/>
                </a:lnTo>
                <a:lnTo>
                  <a:pt x="125" y="0"/>
                </a:lnTo>
                <a:close/>
                <a:moveTo>
                  <a:pt x="5" y="0"/>
                </a:moveTo>
                <a:lnTo>
                  <a:pt x="9" y="2"/>
                </a:lnTo>
                <a:lnTo>
                  <a:pt x="11" y="2"/>
                </a:lnTo>
                <a:lnTo>
                  <a:pt x="11" y="2"/>
                </a:lnTo>
                <a:lnTo>
                  <a:pt x="45" y="36"/>
                </a:lnTo>
                <a:lnTo>
                  <a:pt x="45" y="27"/>
                </a:lnTo>
                <a:lnTo>
                  <a:pt x="45" y="23"/>
                </a:lnTo>
                <a:lnTo>
                  <a:pt x="49" y="19"/>
                </a:lnTo>
                <a:lnTo>
                  <a:pt x="51" y="19"/>
                </a:lnTo>
                <a:lnTo>
                  <a:pt x="55" y="19"/>
                </a:lnTo>
                <a:lnTo>
                  <a:pt x="57" y="23"/>
                </a:lnTo>
                <a:lnTo>
                  <a:pt x="59" y="27"/>
                </a:lnTo>
                <a:lnTo>
                  <a:pt x="59" y="53"/>
                </a:lnTo>
                <a:lnTo>
                  <a:pt x="57" y="57"/>
                </a:lnTo>
                <a:lnTo>
                  <a:pt x="55" y="59"/>
                </a:lnTo>
                <a:lnTo>
                  <a:pt x="51" y="61"/>
                </a:lnTo>
                <a:lnTo>
                  <a:pt x="24" y="61"/>
                </a:lnTo>
                <a:lnTo>
                  <a:pt x="21" y="59"/>
                </a:lnTo>
                <a:lnTo>
                  <a:pt x="19" y="57"/>
                </a:lnTo>
                <a:lnTo>
                  <a:pt x="17" y="53"/>
                </a:lnTo>
                <a:lnTo>
                  <a:pt x="19" y="49"/>
                </a:lnTo>
                <a:lnTo>
                  <a:pt x="21" y="47"/>
                </a:lnTo>
                <a:lnTo>
                  <a:pt x="24" y="46"/>
                </a:lnTo>
                <a:lnTo>
                  <a:pt x="36" y="46"/>
                </a:lnTo>
                <a:lnTo>
                  <a:pt x="2" y="11"/>
                </a:lnTo>
                <a:lnTo>
                  <a:pt x="2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4" name="Freeform 878"/>
          <p:cNvSpPr>
            <a:spLocks noEditPoints="1"/>
          </p:cNvSpPr>
          <p:nvPr/>
        </p:nvSpPr>
        <p:spPr bwMode="auto">
          <a:xfrm>
            <a:off x="5772178" y="5581109"/>
            <a:ext cx="145012" cy="147210"/>
          </a:xfrm>
          <a:custGeom>
            <a:avLst/>
            <a:gdLst>
              <a:gd name="T0" fmla="*/ 82 w 131"/>
              <a:gd name="T1" fmla="*/ 74 h 133"/>
              <a:gd name="T2" fmla="*/ 84 w 131"/>
              <a:gd name="T3" fmla="*/ 76 h 133"/>
              <a:gd name="T4" fmla="*/ 118 w 131"/>
              <a:gd name="T5" fmla="*/ 99 h 133"/>
              <a:gd name="T6" fmla="*/ 122 w 131"/>
              <a:gd name="T7" fmla="*/ 93 h 133"/>
              <a:gd name="T8" fmla="*/ 128 w 131"/>
              <a:gd name="T9" fmla="*/ 93 h 133"/>
              <a:gd name="T10" fmla="*/ 131 w 131"/>
              <a:gd name="T11" fmla="*/ 99 h 133"/>
              <a:gd name="T12" fmla="*/ 131 w 131"/>
              <a:gd name="T13" fmla="*/ 129 h 133"/>
              <a:gd name="T14" fmla="*/ 124 w 131"/>
              <a:gd name="T15" fmla="*/ 133 h 133"/>
              <a:gd name="T16" fmla="*/ 93 w 131"/>
              <a:gd name="T17" fmla="*/ 131 h 133"/>
              <a:gd name="T18" fmla="*/ 91 w 131"/>
              <a:gd name="T19" fmla="*/ 125 h 133"/>
              <a:gd name="T20" fmla="*/ 93 w 131"/>
              <a:gd name="T21" fmla="*/ 120 h 133"/>
              <a:gd name="T22" fmla="*/ 109 w 131"/>
              <a:gd name="T23" fmla="*/ 120 h 133"/>
              <a:gd name="T24" fmla="*/ 74 w 131"/>
              <a:gd name="T25" fmla="*/ 85 h 133"/>
              <a:gd name="T26" fmla="*/ 72 w 131"/>
              <a:gd name="T27" fmla="*/ 80 h 133"/>
              <a:gd name="T28" fmla="*/ 76 w 131"/>
              <a:gd name="T29" fmla="*/ 74 h 133"/>
              <a:gd name="T30" fmla="*/ 52 w 131"/>
              <a:gd name="T31" fmla="*/ 74 h 133"/>
              <a:gd name="T32" fmla="*/ 57 w 131"/>
              <a:gd name="T33" fmla="*/ 76 h 133"/>
              <a:gd name="T34" fmla="*/ 57 w 131"/>
              <a:gd name="T35" fmla="*/ 84 h 133"/>
              <a:gd name="T36" fmla="*/ 57 w 131"/>
              <a:gd name="T37" fmla="*/ 85 h 133"/>
              <a:gd name="T38" fmla="*/ 34 w 131"/>
              <a:gd name="T39" fmla="*/ 120 h 133"/>
              <a:gd name="T40" fmla="*/ 40 w 131"/>
              <a:gd name="T41" fmla="*/ 121 h 133"/>
              <a:gd name="T42" fmla="*/ 40 w 131"/>
              <a:gd name="T43" fmla="*/ 129 h 133"/>
              <a:gd name="T44" fmla="*/ 34 w 131"/>
              <a:gd name="T45" fmla="*/ 133 h 133"/>
              <a:gd name="T46" fmla="*/ 2 w 131"/>
              <a:gd name="T47" fmla="*/ 131 h 133"/>
              <a:gd name="T48" fmla="*/ 0 w 131"/>
              <a:gd name="T49" fmla="*/ 125 h 133"/>
              <a:gd name="T50" fmla="*/ 0 w 131"/>
              <a:gd name="T51" fmla="*/ 95 h 133"/>
              <a:gd name="T52" fmla="*/ 6 w 131"/>
              <a:gd name="T53" fmla="*/ 91 h 133"/>
              <a:gd name="T54" fmla="*/ 12 w 131"/>
              <a:gd name="T55" fmla="*/ 95 h 133"/>
              <a:gd name="T56" fmla="*/ 14 w 131"/>
              <a:gd name="T57" fmla="*/ 110 h 133"/>
              <a:gd name="T58" fmla="*/ 48 w 131"/>
              <a:gd name="T59" fmla="*/ 76 h 133"/>
              <a:gd name="T60" fmla="*/ 52 w 131"/>
              <a:gd name="T61" fmla="*/ 74 h 133"/>
              <a:gd name="T62" fmla="*/ 124 w 131"/>
              <a:gd name="T63" fmla="*/ 0 h 133"/>
              <a:gd name="T64" fmla="*/ 131 w 131"/>
              <a:gd name="T65" fmla="*/ 4 h 133"/>
              <a:gd name="T66" fmla="*/ 131 w 131"/>
              <a:gd name="T67" fmla="*/ 34 h 133"/>
              <a:gd name="T68" fmla="*/ 128 w 131"/>
              <a:gd name="T69" fmla="*/ 40 h 133"/>
              <a:gd name="T70" fmla="*/ 122 w 131"/>
              <a:gd name="T71" fmla="*/ 40 h 133"/>
              <a:gd name="T72" fmla="*/ 118 w 131"/>
              <a:gd name="T73" fmla="*/ 34 h 133"/>
              <a:gd name="T74" fmla="*/ 84 w 131"/>
              <a:gd name="T75" fmla="*/ 59 h 133"/>
              <a:gd name="T76" fmla="*/ 82 w 131"/>
              <a:gd name="T77" fmla="*/ 59 h 133"/>
              <a:gd name="T78" fmla="*/ 76 w 131"/>
              <a:gd name="T79" fmla="*/ 59 h 133"/>
              <a:gd name="T80" fmla="*/ 72 w 131"/>
              <a:gd name="T81" fmla="*/ 53 h 133"/>
              <a:gd name="T82" fmla="*/ 74 w 131"/>
              <a:gd name="T83" fmla="*/ 47 h 133"/>
              <a:gd name="T84" fmla="*/ 109 w 131"/>
              <a:gd name="T85" fmla="*/ 15 h 133"/>
              <a:gd name="T86" fmla="*/ 93 w 131"/>
              <a:gd name="T87" fmla="*/ 13 h 133"/>
              <a:gd name="T88" fmla="*/ 91 w 131"/>
              <a:gd name="T89" fmla="*/ 8 h 133"/>
              <a:gd name="T90" fmla="*/ 93 w 131"/>
              <a:gd name="T91" fmla="*/ 2 h 133"/>
              <a:gd name="T92" fmla="*/ 6 w 131"/>
              <a:gd name="T93" fmla="*/ 0 h 133"/>
              <a:gd name="T94" fmla="*/ 36 w 131"/>
              <a:gd name="T95" fmla="*/ 2 h 133"/>
              <a:gd name="T96" fmla="*/ 40 w 131"/>
              <a:gd name="T97" fmla="*/ 8 h 133"/>
              <a:gd name="T98" fmla="*/ 36 w 131"/>
              <a:gd name="T99" fmla="*/ 13 h 133"/>
              <a:gd name="T100" fmla="*/ 23 w 131"/>
              <a:gd name="T101" fmla="*/ 15 h 133"/>
              <a:gd name="T102" fmla="*/ 57 w 131"/>
              <a:gd name="T103" fmla="*/ 47 h 133"/>
              <a:gd name="T104" fmla="*/ 59 w 131"/>
              <a:gd name="T105" fmla="*/ 53 h 133"/>
              <a:gd name="T106" fmla="*/ 55 w 131"/>
              <a:gd name="T107" fmla="*/ 59 h 133"/>
              <a:gd name="T108" fmla="*/ 50 w 131"/>
              <a:gd name="T109" fmla="*/ 59 h 133"/>
              <a:gd name="T110" fmla="*/ 48 w 131"/>
              <a:gd name="T111" fmla="*/ 59 h 133"/>
              <a:gd name="T112" fmla="*/ 14 w 131"/>
              <a:gd name="T113" fmla="*/ 34 h 133"/>
              <a:gd name="T114" fmla="*/ 10 w 131"/>
              <a:gd name="T115" fmla="*/ 40 h 133"/>
              <a:gd name="T116" fmla="*/ 2 w 131"/>
              <a:gd name="T117" fmla="*/ 40 h 133"/>
              <a:gd name="T118" fmla="*/ 0 w 131"/>
              <a:gd name="T119" fmla="*/ 34 h 133"/>
              <a:gd name="T120" fmla="*/ 0 w 131"/>
              <a:gd name="T121" fmla="*/ 4 h 133"/>
              <a:gd name="T122" fmla="*/ 6 w 131"/>
              <a:gd name="T12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1" h="133">
                <a:moveTo>
                  <a:pt x="80" y="74"/>
                </a:moveTo>
                <a:lnTo>
                  <a:pt x="82" y="74"/>
                </a:lnTo>
                <a:lnTo>
                  <a:pt x="84" y="76"/>
                </a:lnTo>
                <a:lnTo>
                  <a:pt x="84" y="76"/>
                </a:lnTo>
                <a:lnTo>
                  <a:pt x="118" y="110"/>
                </a:lnTo>
                <a:lnTo>
                  <a:pt x="118" y="99"/>
                </a:lnTo>
                <a:lnTo>
                  <a:pt x="118" y="95"/>
                </a:lnTo>
                <a:lnTo>
                  <a:pt x="122" y="93"/>
                </a:lnTo>
                <a:lnTo>
                  <a:pt x="124" y="91"/>
                </a:lnTo>
                <a:lnTo>
                  <a:pt x="128" y="93"/>
                </a:lnTo>
                <a:lnTo>
                  <a:pt x="131" y="95"/>
                </a:lnTo>
                <a:lnTo>
                  <a:pt x="131" y="99"/>
                </a:lnTo>
                <a:lnTo>
                  <a:pt x="131" y="125"/>
                </a:lnTo>
                <a:lnTo>
                  <a:pt x="131" y="129"/>
                </a:lnTo>
                <a:lnTo>
                  <a:pt x="128" y="131"/>
                </a:lnTo>
                <a:lnTo>
                  <a:pt x="124" y="133"/>
                </a:lnTo>
                <a:lnTo>
                  <a:pt x="97" y="133"/>
                </a:lnTo>
                <a:lnTo>
                  <a:pt x="93" y="131"/>
                </a:lnTo>
                <a:lnTo>
                  <a:pt x="91" y="129"/>
                </a:lnTo>
                <a:lnTo>
                  <a:pt x="91" y="125"/>
                </a:lnTo>
                <a:lnTo>
                  <a:pt x="91" y="121"/>
                </a:lnTo>
                <a:lnTo>
                  <a:pt x="93" y="120"/>
                </a:lnTo>
                <a:lnTo>
                  <a:pt x="97" y="120"/>
                </a:lnTo>
                <a:lnTo>
                  <a:pt x="109" y="120"/>
                </a:lnTo>
                <a:lnTo>
                  <a:pt x="74" y="85"/>
                </a:lnTo>
                <a:lnTo>
                  <a:pt x="74" y="85"/>
                </a:lnTo>
                <a:lnTo>
                  <a:pt x="72" y="84"/>
                </a:lnTo>
                <a:lnTo>
                  <a:pt x="72" y="80"/>
                </a:lnTo>
                <a:lnTo>
                  <a:pt x="72" y="76"/>
                </a:lnTo>
                <a:lnTo>
                  <a:pt x="76" y="74"/>
                </a:lnTo>
                <a:lnTo>
                  <a:pt x="80" y="74"/>
                </a:lnTo>
                <a:close/>
                <a:moveTo>
                  <a:pt x="52" y="74"/>
                </a:moveTo>
                <a:lnTo>
                  <a:pt x="55" y="74"/>
                </a:lnTo>
                <a:lnTo>
                  <a:pt x="57" y="76"/>
                </a:lnTo>
                <a:lnTo>
                  <a:pt x="59" y="80"/>
                </a:lnTo>
                <a:lnTo>
                  <a:pt x="57" y="84"/>
                </a:lnTo>
                <a:lnTo>
                  <a:pt x="57" y="85"/>
                </a:lnTo>
                <a:lnTo>
                  <a:pt x="57" y="85"/>
                </a:lnTo>
                <a:lnTo>
                  <a:pt x="23" y="120"/>
                </a:lnTo>
                <a:lnTo>
                  <a:pt x="34" y="120"/>
                </a:lnTo>
                <a:lnTo>
                  <a:pt x="36" y="120"/>
                </a:lnTo>
                <a:lnTo>
                  <a:pt x="40" y="121"/>
                </a:lnTo>
                <a:lnTo>
                  <a:pt x="40" y="125"/>
                </a:lnTo>
                <a:lnTo>
                  <a:pt x="40" y="129"/>
                </a:lnTo>
                <a:lnTo>
                  <a:pt x="36" y="131"/>
                </a:lnTo>
                <a:lnTo>
                  <a:pt x="34" y="133"/>
                </a:lnTo>
                <a:lnTo>
                  <a:pt x="6" y="133"/>
                </a:lnTo>
                <a:lnTo>
                  <a:pt x="2" y="131"/>
                </a:lnTo>
                <a:lnTo>
                  <a:pt x="0" y="129"/>
                </a:lnTo>
                <a:lnTo>
                  <a:pt x="0" y="125"/>
                </a:lnTo>
                <a:lnTo>
                  <a:pt x="0" y="99"/>
                </a:lnTo>
                <a:lnTo>
                  <a:pt x="0" y="95"/>
                </a:lnTo>
                <a:lnTo>
                  <a:pt x="2" y="93"/>
                </a:lnTo>
                <a:lnTo>
                  <a:pt x="6" y="91"/>
                </a:lnTo>
                <a:lnTo>
                  <a:pt x="10" y="93"/>
                </a:lnTo>
                <a:lnTo>
                  <a:pt x="12" y="95"/>
                </a:lnTo>
                <a:lnTo>
                  <a:pt x="14" y="99"/>
                </a:lnTo>
                <a:lnTo>
                  <a:pt x="14" y="110"/>
                </a:lnTo>
                <a:lnTo>
                  <a:pt x="48" y="76"/>
                </a:lnTo>
                <a:lnTo>
                  <a:pt x="48" y="76"/>
                </a:lnTo>
                <a:lnTo>
                  <a:pt x="50" y="74"/>
                </a:lnTo>
                <a:lnTo>
                  <a:pt x="52" y="74"/>
                </a:lnTo>
                <a:close/>
                <a:moveTo>
                  <a:pt x="97" y="0"/>
                </a:moveTo>
                <a:lnTo>
                  <a:pt x="124" y="0"/>
                </a:lnTo>
                <a:lnTo>
                  <a:pt x="128" y="2"/>
                </a:lnTo>
                <a:lnTo>
                  <a:pt x="131" y="4"/>
                </a:lnTo>
                <a:lnTo>
                  <a:pt x="131" y="8"/>
                </a:lnTo>
                <a:lnTo>
                  <a:pt x="131" y="34"/>
                </a:lnTo>
                <a:lnTo>
                  <a:pt x="131" y="38"/>
                </a:lnTo>
                <a:lnTo>
                  <a:pt x="128" y="40"/>
                </a:lnTo>
                <a:lnTo>
                  <a:pt x="124" y="42"/>
                </a:lnTo>
                <a:lnTo>
                  <a:pt x="122" y="40"/>
                </a:lnTo>
                <a:lnTo>
                  <a:pt x="118" y="38"/>
                </a:lnTo>
                <a:lnTo>
                  <a:pt x="118" y="34"/>
                </a:lnTo>
                <a:lnTo>
                  <a:pt x="118" y="25"/>
                </a:lnTo>
                <a:lnTo>
                  <a:pt x="84" y="59"/>
                </a:lnTo>
                <a:lnTo>
                  <a:pt x="84" y="57"/>
                </a:lnTo>
                <a:lnTo>
                  <a:pt x="82" y="59"/>
                </a:lnTo>
                <a:lnTo>
                  <a:pt x="80" y="61"/>
                </a:lnTo>
                <a:lnTo>
                  <a:pt x="76" y="59"/>
                </a:lnTo>
                <a:lnTo>
                  <a:pt x="72" y="57"/>
                </a:lnTo>
                <a:lnTo>
                  <a:pt x="72" y="53"/>
                </a:lnTo>
                <a:lnTo>
                  <a:pt x="72" y="51"/>
                </a:lnTo>
                <a:lnTo>
                  <a:pt x="74" y="47"/>
                </a:lnTo>
                <a:lnTo>
                  <a:pt x="74" y="47"/>
                </a:lnTo>
                <a:lnTo>
                  <a:pt x="109" y="15"/>
                </a:lnTo>
                <a:lnTo>
                  <a:pt x="97" y="15"/>
                </a:lnTo>
                <a:lnTo>
                  <a:pt x="93" y="13"/>
                </a:lnTo>
                <a:lnTo>
                  <a:pt x="91" y="11"/>
                </a:lnTo>
                <a:lnTo>
                  <a:pt x="91" y="8"/>
                </a:lnTo>
                <a:lnTo>
                  <a:pt x="91" y="4"/>
                </a:lnTo>
                <a:lnTo>
                  <a:pt x="93" y="2"/>
                </a:lnTo>
                <a:lnTo>
                  <a:pt x="97" y="0"/>
                </a:lnTo>
                <a:close/>
                <a:moveTo>
                  <a:pt x="6" y="0"/>
                </a:moveTo>
                <a:lnTo>
                  <a:pt x="34" y="0"/>
                </a:lnTo>
                <a:lnTo>
                  <a:pt x="36" y="2"/>
                </a:lnTo>
                <a:lnTo>
                  <a:pt x="40" y="4"/>
                </a:lnTo>
                <a:lnTo>
                  <a:pt x="40" y="8"/>
                </a:lnTo>
                <a:lnTo>
                  <a:pt x="40" y="11"/>
                </a:lnTo>
                <a:lnTo>
                  <a:pt x="36" y="13"/>
                </a:lnTo>
                <a:lnTo>
                  <a:pt x="34" y="15"/>
                </a:lnTo>
                <a:lnTo>
                  <a:pt x="23" y="15"/>
                </a:lnTo>
                <a:lnTo>
                  <a:pt x="57" y="47"/>
                </a:lnTo>
                <a:lnTo>
                  <a:pt x="57" y="47"/>
                </a:lnTo>
                <a:lnTo>
                  <a:pt x="57" y="51"/>
                </a:lnTo>
                <a:lnTo>
                  <a:pt x="59" y="53"/>
                </a:lnTo>
                <a:lnTo>
                  <a:pt x="57" y="57"/>
                </a:lnTo>
                <a:lnTo>
                  <a:pt x="55" y="59"/>
                </a:lnTo>
                <a:lnTo>
                  <a:pt x="52" y="61"/>
                </a:lnTo>
                <a:lnTo>
                  <a:pt x="50" y="59"/>
                </a:lnTo>
                <a:lnTo>
                  <a:pt x="48" y="57"/>
                </a:lnTo>
                <a:lnTo>
                  <a:pt x="48" y="59"/>
                </a:lnTo>
                <a:lnTo>
                  <a:pt x="14" y="25"/>
                </a:lnTo>
                <a:lnTo>
                  <a:pt x="14" y="34"/>
                </a:lnTo>
                <a:lnTo>
                  <a:pt x="12" y="38"/>
                </a:lnTo>
                <a:lnTo>
                  <a:pt x="10" y="40"/>
                </a:lnTo>
                <a:lnTo>
                  <a:pt x="6" y="42"/>
                </a:lnTo>
                <a:lnTo>
                  <a:pt x="2" y="40"/>
                </a:lnTo>
                <a:lnTo>
                  <a:pt x="0" y="38"/>
                </a:lnTo>
                <a:lnTo>
                  <a:pt x="0" y="34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5" name="Freeform 879"/>
          <p:cNvSpPr>
            <a:spLocks/>
          </p:cNvSpPr>
          <p:nvPr/>
        </p:nvSpPr>
        <p:spPr bwMode="auto">
          <a:xfrm>
            <a:off x="5484350" y="5576715"/>
            <a:ext cx="158195" cy="158195"/>
          </a:xfrm>
          <a:custGeom>
            <a:avLst/>
            <a:gdLst>
              <a:gd name="T0" fmla="*/ 76 w 144"/>
              <a:gd name="T1" fmla="*/ 0 h 145"/>
              <a:gd name="T2" fmla="*/ 99 w 144"/>
              <a:gd name="T3" fmla="*/ 25 h 145"/>
              <a:gd name="T4" fmla="*/ 99 w 144"/>
              <a:gd name="T5" fmla="*/ 29 h 145"/>
              <a:gd name="T6" fmla="*/ 97 w 144"/>
              <a:gd name="T7" fmla="*/ 34 h 145"/>
              <a:gd name="T8" fmla="*/ 89 w 144"/>
              <a:gd name="T9" fmla="*/ 36 h 145"/>
              <a:gd name="T10" fmla="*/ 87 w 144"/>
              <a:gd name="T11" fmla="*/ 34 h 145"/>
              <a:gd name="T12" fmla="*/ 80 w 144"/>
              <a:gd name="T13" fmla="*/ 67 h 145"/>
              <a:gd name="T14" fmla="*/ 110 w 144"/>
              <a:gd name="T15" fmla="*/ 57 h 145"/>
              <a:gd name="T16" fmla="*/ 110 w 144"/>
              <a:gd name="T17" fmla="*/ 55 h 145"/>
              <a:gd name="T18" fmla="*/ 110 w 144"/>
              <a:gd name="T19" fmla="*/ 50 h 145"/>
              <a:gd name="T20" fmla="*/ 116 w 144"/>
              <a:gd name="T21" fmla="*/ 46 h 145"/>
              <a:gd name="T22" fmla="*/ 120 w 144"/>
              <a:gd name="T23" fmla="*/ 48 h 145"/>
              <a:gd name="T24" fmla="*/ 144 w 144"/>
              <a:gd name="T25" fmla="*/ 71 h 145"/>
              <a:gd name="T26" fmla="*/ 144 w 144"/>
              <a:gd name="T27" fmla="*/ 76 h 145"/>
              <a:gd name="T28" fmla="*/ 120 w 144"/>
              <a:gd name="T29" fmla="*/ 99 h 145"/>
              <a:gd name="T30" fmla="*/ 116 w 144"/>
              <a:gd name="T31" fmla="*/ 99 h 145"/>
              <a:gd name="T32" fmla="*/ 110 w 144"/>
              <a:gd name="T33" fmla="*/ 97 h 145"/>
              <a:gd name="T34" fmla="*/ 110 w 144"/>
              <a:gd name="T35" fmla="*/ 90 h 145"/>
              <a:gd name="T36" fmla="*/ 110 w 144"/>
              <a:gd name="T37" fmla="*/ 88 h 145"/>
              <a:gd name="T38" fmla="*/ 80 w 144"/>
              <a:gd name="T39" fmla="*/ 80 h 145"/>
              <a:gd name="T40" fmla="*/ 87 w 144"/>
              <a:gd name="T41" fmla="*/ 110 h 145"/>
              <a:gd name="T42" fmla="*/ 89 w 144"/>
              <a:gd name="T43" fmla="*/ 110 h 145"/>
              <a:gd name="T44" fmla="*/ 97 w 144"/>
              <a:gd name="T45" fmla="*/ 110 h 145"/>
              <a:gd name="T46" fmla="*/ 99 w 144"/>
              <a:gd name="T47" fmla="*/ 116 h 145"/>
              <a:gd name="T48" fmla="*/ 99 w 144"/>
              <a:gd name="T49" fmla="*/ 120 h 145"/>
              <a:gd name="T50" fmla="*/ 76 w 144"/>
              <a:gd name="T51" fmla="*/ 145 h 145"/>
              <a:gd name="T52" fmla="*/ 70 w 144"/>
              <a:gd name="T53" fmla="*/ 145 h 145"/>
              <a:gd name="T54" fmla="*/ 48 w 144"/>
              <a:gd name="T55" fmla="*/ 120 h 145"/>
              <a:gd name="T56" fmla="*/ 46 w 144"/>
              <a:gd name="T57" fmla="*/ 118 h 145"/>
              <a:gd name="T58" fmla="*/ 46 w 144"/>
              <a:gd name="T59" fmla="*/ 112 h 145"/>
              <a:gd name="T60" fmla="*/ 51 w 144"/>
              <a:gd name="T61" fmla="*/ 109 h 145"/>
              <a:gd name="T62" fmla="*/ 57 w 144"/>
              <a:gd name="T63" fmla="*/ 110 h 145"/>
              <a:gd name="T64" fmla="*/ 65 w 144"/>
              <a:gd name="T65" fmla="*/ 80 h 145"/>
              <a:gd name="T66" fmla="*/ 34 w 144"/>
              <a:gd name="T67" fmla="*/ 88 h 145"/>
              <a:gd name="T68" fmla="*/ 36 w 144"/>
              <a:gd name="T69" fmla="*/ 93 h 145"/>
              <a:gd name="T70" fmla="*/ 32 w 144"/>
              <a:gd name="T71" fmla="*/ 99 h 145"/>
              <a:gd name="T72" fmla="*/ 27 w 144"/>
              <a:gd name="T73" fmla="*/ 99 h 145"/>
              <a:gd name="T74" fmla="*/ 25 w 144"/>
              <a:gd name="T75" fmla="*/ 99 h 145"/>
              <a:gd name="T76" fmla="*/ 0 w 144"/>
              <a:gd name="T77" fmla="*/ 76 h 145"/>
              <a:gd name="T78" fmla="*/ 0 w 144"/>
              <a:gd name="T79" fmla="*/ 71 h 145"/>
              <a:gd name="T80" fmla="*/ 25 w 144"/>
              <a:gd name="T81" fmla="*/ 48 h 145"/>
              <a:gd name="T82" fmla="*/ 27 w 144"/>
              <a:gd name="T83" fmla="*/ 46 h 145"/>
              <a:gd name="T84" fmla="*/ 32 w 144"/>
              <a:gd name="T85" fmla="*/ 46 h 145"/>
              <a:gd name="T86" fmla="*/ 36 w 144"/>
              <a:gd name="T87" fmla="*/ 52 h 145"/>
              <a:gd name="T88" fmla="*/ 34 w 144"/>
              <a:gd name="T89" fmla="*/ 57 h 145"/>
              <a:gd name="T90" fmla="*/ 65 w 144"/>
              <a:gd name="T91" fmla="*/ 67 h 145"/>
              <a:gd name="T92" fmla="*/ 57 w 144"/>
              <a:gd name="T93" fmla="*/ 34 h 145"/>
              <a:gd name="T94" fmla="*/ 51 w 144"/>
              <a:gd name="T95" fmla="*/ 36 h 145"/>
              <a:gd name="T96" fmla="*/ 46 w 144"/>
              <a:gd name="T97" fmla="*/ 33 h 145"/>
              <a:gd name="T98" fmla="*/ 46 w 144"/>
              <a:gd name="T99" fmla="*/ 27 h 145"/>
              <a:gd name="T100" fmla="*/ 48 w 144"/>
              <a:gd name="T101" fmla="*/ 25 h 145"/>
              <a:gd name="T102" fmla="*/ 70 w 144"/>
              <a:gd name="T10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45">
                <a:moveTo>
                  <a:pt x="72" y="0"/>
                </a:moveTo>
                <a:lnTo>
                  <a:pt x="76" y="0"/>
                </a:lnTo>
                <a:lnTo>
                  <a:pt x="78" y="2"/>
                </a:lnTo>
                <a:lnTo>
                  <a:pt x="99" y="25"/>
                </a:lnTo>
                <a:lnTo>
                  <a:pt x="99" y="27"/>
                </a:lnTo>
                <a:lnTo>
                  <a:pt x="99" y="29"/>
                </a:lnTo>
                <a:lnTo>
                  <a:pt x="99" y="33"/>
                </a:lnTo>
                <a:lnTo>
                  <a:pt x="97" y="34"/>
                </a:lnTo>
                <a:lnTo>
                  <a:pt x="93" y="36"/>
                </a:lnTo>
                <a:lnTo>
                  <a:pt x="89" y="36"/>
                </a:lnTo>
                <a:lnTo>
                  <a:pt x="87" y="34"/>
                </a:lnTo>
                <a:lnTo>
                  <a:pt x="87" y="34"/>
                </a:lnTo>
                <a:lnTo>
                  <a:pt x="80" y="25"/>
                </a:lnTo>
                <a:lnTo>
                  <a:pt x="80" y="67"/>
                </a:lnTo>
                <a:lnTo>
                  <a:pt x="120" y="67"/>
                </a:lnTo>
                <a:lnTo>
                  <a:pt x="110" y="57"/>
                </a:lnTo>
                <a:lnTo>
                  <a:pt x="110" y="57"/>
                </a:lnTo>
                <a:lnTo>
                  <a:pt x="110" y="55"/>
                </a:lnTo>
                <a:lnTo>
                  <a:pt x="108" y="52"/>
                </a:lnTo>
                <a:lnTo>
                  <a:pt x="110" y="50"/>
                </a:lnTo>
                <a:lnTo>
                  <a:pt x="112" y="46"/>
                </a:lnTo>
                <a:lnTo>
                  <a:pt x="116" y="46"/>
                </a:lnTo>
                <a:lnTo>
                  <a:pt x="118" y="46"/>
                </a:lnTo>
                <a:lnTo>
                  <a:pt x="120" y="48"/>
                </a:lnTo>
                <a:lnTo>
                  <a:pt x="143" y="67"/>
                </a:lnTo>
                <a:lnTo>
                  <a:pt x="144" y="71"/>
                </a:lnTo>
                <a:lnTo>
                  <a:pt x="144" y="72"/>
                </a:lnTo>
                <a:lnTo>
                  <a:pt x="144" y="76"/>
                </a:lnTo>
                <a:lnTo>
                  <a:pt x="143" y="78"/>
                </a:lnTo>
                <a:lnTo>
                  <a:pt x="120" y="99"/>
                </a:lnTo>
                <a:lnTo>
                  <a:pt x="118" y="99"/>
                </a:lnTo>
                <a:lnTo>
                  <a:pt x="116" y="99"/>
                </a:lnTo>
                <a:lnTo>
                  <a:pt x="112" y="99"/>
                </a:lnTo>
                <a:lnTo>
                  <a:pt x="110" y="97"/>
                </a:lnTo>
                <a:lnTo>
                  <a:pt x="108" y="93"/>
                </a:lnTo>
                <a:lnTo>
                  <a:pt x="110" y="90"/>
                </a:lnTo>
                <a:lnTo>
                  <a:pt x="110" y="88"/>
                </a:lnTo>
                <a:lnTo>
                  <a:pt x="110" y="88"/>
                </a:lnTo>
                <a:lnTo>
                  <a:pt x="120" y="80"/>
                </a:lnTo>
                <a:lnTo>
                  <a:pt x="80" y="80"/>
                </a:lnTo>
                <a:lnTo>
                  <a:pt x="80" y="120"/>
                </a:lnTo>
                <a:lnTo>
                  <a:pt x="87" y="110"/>
                </a:lnTo>
                <a:lnTo>
                  <a:pt x="87" y="110"/>
                </a:lnTo>
                <a:lnTo>
                  <a:pt x="89" y="110"/>
                </a:lnTo>
                <a:lnTo>
                  <a:pt x="93" y="109"/>
                </a:lnTo>
                <a:lnTo>
                  <a:pt x="97" y="110"/>
                </a:lnTo>
                <a:lnTo>
                  <a:pt x="99" y="112"/>
                </a:lnTo>
                <a:lnTo>
                  <a:pt x="99" y="116"/>
                </a:lnTo>
                <a:lnTo>
                  <a:pt x="99" y="118"/>
                </a:lnTo>
                <a:lnTo>
                  <a:pt x="99" y="120"/>
                </a:lnTo>
                <a:lnTo>
                  <a:pt x="78" y="143"/>
                </a:lnTo>
                <a:lnTo>
                  <a:pt x="76" y="145"/>
                </a:lnTo>
                <a:lnTo>
                  <a:pt x="72" y="145"/>
                </a:lnTo>
                <a:lnTo>
                  <a:pt x="70" y="145"/>
                </a:lnTo>
                <a:lnTo>
                  <a:pt x="67" y="143"/>
                </a:lnTo>
                <a:lnTo>
                  <a:pt x="48" y="120"/>
                </a:lnTo>
                <a:lnTo>
                  <a:pt x="48" y="120"/>
                </a:lnTo>
                <a:lnTo>
                  <a:pt x="46" y="118"/>
                </a:lnTo>
                <a:lnTo>
                  <a:pt x="46" y="116"/>
                </a:lnTo>
                <a:lnTo>
                  <a:pt x="46" y="112"/>
                </a:lnTo>
                <a:lnTo>
                  <a:pt x="48" y="110"/>
                </a:lnTo>
                <a:lnTo>
                  <a:pt x="51" y="109"/>
                </a:lnTo>
                <a:lnTo>
                  <a:pt x="55" y="110"/>
                </a:lnTo>
                <a:lnTo>
                  <a:pt x="57" y="110"/>
                </a:lnTo>
                <a:lnTo>
                  <a:pt x="65" y="120"/>
                </a:lnTo>
                <a:lnTo>
                  <a:pt x="65" y="80"/>
                </a:lnTo>
                <a:lnTo>
                  <a:pt x="25" y="80"/>
                </a:lnTo>
                <a:lnTo>
                  <a:pt x="34" y="88"/>
                </a:lnTo>
                <a:lnTo>
                  <a:pt x="36" y="90"/>
                </a:lnTo>
                <a:lnTo>
                  <a:pt x="36" y="93"/>
                </a:lnTo>
                <a:lnTo>
                  <a:pt x="34" y="97"/>
                </a:lnTo>
                <a:lnTo>
                  <a:pt x="32" y="99"/>
                </a:lnTo>
                <a:lnTo>
                  <a:pt x="29" y="99"/>
                </a:lnTo>
                <a:lnTo>
                  <a:pt x="27" y="99"/>
                </a:lnTo>
                <a:lnTo>
                  <a:pt x="25" y="99"/>
                </a:lnTo>
                <a:lnTo>
                  <a:pt x="25" y="99"/>
                </a:lnTo>
                <a:lnTo>
                  <a:pt x="2" y="78"/>
                </a:lnTo>
                <a:lnTo>
                  <a:pt x="0" y="76"/>
                </a:lnTo>
                <a:lnTo>
                  <a:pt x="0" y="72"/>
                </a:lnTo>
                <a:lnTo>
                  <a:pt x="0" y="71"/>
                </a:lnTo>
                <a:lnTo>
                  <a:pt x="2" y="67"/>
                </a:lnTo>
                <a:lnTo>
                  <a:pt x="25" y="48"/>
                </a:lnTo>
                <a:lnTo>
                  <a:pt x="25" y="48"/>
                </a:lnTo>
                <a:lnTo>
                  <a:pt x="27" y="46"/>
                </a:lnTo>
                <a:lnTo>
                  <a:pt x="29" y="46"/>
                </a:lnTo>
                <a:lnTo>
                  <a:pt x="32" y="46"/>
                </a:lnTo>
                <a:lnTo>
                  <a:pt x="34" y="50"/>
                </a:lnTo>
                <a:lnTo>
                  <a:pt x="36" y="52"/>
                </a:lnTo>
                <a:lnTo>
                  <a:pt x="36" y="55"/>
                </a:lnTo>
                <a:lnTo>
                  <a:pt x="34" y="57"/>
                </a:lnTo>
                <a:lnTo>
                  <a:pt x="25" y="67"/>
                </a:lnTo>
                <a:lnTo>
                  <a:pt x="65" y="67"/>
                </a:lnTo>
                <a:lnTo>
                  <a:pt x="65" y="25"/>
                </a:lnTo>
                <a:lnTo>
                  <a:pt x="57" y="34"/>
                </a:lnTo>
                <a:lnTo>
                  <a:pt x="55" y="36"/>
                </a:lnTo>
                <a:lnTo>
                  <a:pt x="51" y="36"/>
                </a:lnTo>
                <a:lnTo>
                  <a:pt x="48" y="34"/>
                </a:lnTo>
                <a:lnTo>
                  <a:pt x="46" y="33"/>
                </a:lnTo>
                <a:lnTo>
                  <a:pt x="46" y="29"/>
                </a:lnTo>
                <a:lnTo>
                  <a:pt x="46" y="27"/>
                </a:lnTo>
                <a:lnTo>
                  <a:pt x="48" y="25"/>
                </a:lnTo>
                <a:lnTo>
                  <a:pt x="48" y="25"/>
                </a:lnTo>
                <a:lnTo>
                  <a:pt x="67" y="2"/>
                </a:lnTo>
                <a:lnTo>
                  <a:pt x="7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" name="Freeform 880"/>
          <p:cNvSpPr>
            <a:spLocks/>
          </p:cNvSpPr>
          <p:nvPr/>
        </p:nvSpPr>
        <p:spPr bwMode="auto">
          <a:xfrm>
            <a:off x="5203114" y="5625053"/>
            <a:ext cx="160393" cy="59324"/>
          </a:xfrm>
          <a:custGeom>
            <a:avLst/>
            <a:gdLst>
              <a:gd name="T0" fmla="*/ 30 w 146"/>
              <a:gd name="T1" fmla="*/ 0 h 53"/>
              <a:gd name="T2" fmla="*/ 34 w 146"/>
              <a:gd name="T3" fmla="*/ 0 h 53"/>
              <a:gd name="T4" fmla="*/ 36 w 146"/>
              <a:gd name="T5" fmla="*/ 4 h 53"/>
              <a:gd name="T6" fmla="*/ 38 w 146"/>
              <a:gd name="T7" fmla="*/ 6 h 53"/>
              <a:gd name="T8" fmla="*/ 36 w 146"/>
              <a:gd name="T9" fmla="*/ 9 h 53"/>
              <a:gd name="T10" fmla="*/ 34 w 146"/>
              <a:gd name="T11" fmla="*/ 11 h 53"/>
              <a:gd name="T12" fmla="*/ 24 w 146"/>
              <a:gd name="T13" fmla="*/ 21 h 53"/>
              <a:gd name="T14" fmla="*/ 121 w 146"/>
              <a:gd name="T15" fmla="*/ 21 h 53"/>
              <a:gd name="T16" fmla="*/ 112 w 146"/>
              <a:gd name="T17" fmla="*/ 11 h 53"/>
              <a:gd name="T18" fmla="*/ 112 w 146"/>
              <a:gd name="T19" fmla="*/ 11 h 53"/>
              <a:gd name="T20" fmla="*/ 110 w 146"/>
              <a:gd name="T21" fmla="*/ 9 h 53"/>
              <a:gd name="T22" fmla="*/ 110 w 146"/>
              <a:gd name="T23" fmla="*/ 6 h 53"/>
              <a:gd name="T24" fmla="*/ 110 w 146"/>
              <a:gd name="T25" fmla="*/ 4 h 53"/>
              <a:gd name="T26" fmla="*/ 114 w 146"/>
              <a:gd name="T27" fmla="*/ 0 h 53"/>
              <a:gd name="T28" fmla="*/ 117 w 146"/>
              <a:gd name="T29" fmla="*/ 0 h 53"/>
              <a:gd name="T30" fmla="*/ 119 w 146"/>
              <a:gd name="T31" fmla="*/ 0 h 53"/>
              <a:gd name="T32" fmla="*/ 121 w 146"/>
              <a:gd name="T33" fmla="*/ 2 h 53"/>
              <a:gd name="T34" fmla="*/ 144 w 146"/>
              <a:gd name="T35" fmla="*/ 21 h 53"/>
              <a:gd name="T36" fmla="*/ 146 w 146"/>
              <a:gd name="T37" fmla="*/ 25 h 53"/>
              <a:gd name="T38" fmla="*/ 146 w 146"/>
              <a:gd name="T39" fmla="*/ 26 h 53"/>
              <a:gd name="T40" fmla="*/ 146 w 146"/>
              <a:gd name="T41" fmla="*/ 30 h 53"/>
              <a:gd name="T42" fmla="*/ 144 w 146"/>
              <a:gd name="T43" fmla="*/ 32 h 53"/>
              <a:gd name="T44" fmla="*/ 121 w 146"/>
              <a:gd name="T45" fmla="*/ 53 h 53"/>
              <a:gd name="T46" fmla="*/ 119 w 146"/>
              <a:gd name="T47" fmla="*/ 53 h 53"/>
              <a:gd name="T48" fmla="*/ 117 w 146"/>
              <a:gd name="T49" fmla="*/ 53 h 53"/>
              <a:gd name="T50" fmla="*/ 114 w 146"/>
              <a:gd name="T51" fmla="*/ 53 h 53"/>
              <a:gd name="T52" fmla="*/ 110 w 146"/>
              <a:gd name="T53" fmla="*/ 51 h 53"/>
              <a:gd name="T54" fmla="*/ 110 w 146"/>
              <a:gd name="T55" fmla="*/ 47 h 53"/>
              <a:gd name="T56" fmla="*/ 110 w 146"/>
              <a:gd name="T57" fmla="*/ 44 h 53"/>
              <a:gd name="T58" fmla="*/ 112 w 146"/>
              <a:gd name="T59" fmla="*/ 42 h 53"/>
              <a:gd name="T60" fmla="*/ 112 w 146"/>
              <a:gd name="T61" fmla="*/ 42 h 53"/>
              <a:gd name="T62" fmla="*/ 121 w 146"/>
              <a:gd name="T63" fmla="*/ 34 h 53"/>
              <a:gd name="T64" fmla="*/ 24 w 146"/>
              <a:gd name="T65" fmla="*/ 34 h 53"/>
              <a:gd name="T66" fmla="*/ 34 w 146"/>
              <a:gd name="T67" fmla="*/ 42 h 53"/>
              <a:gd name="T68" fmla="*/ 36 w 146"/>
              <a:gd name="T69" fmla="*/ 44 h 53"/>
              <a:gd name="T70" fmla="*/ 38 w 146"/>
              <a:gd name="T71" fmla="*/ 47 h 53"/>
              <a:gd name="T72" fmla="*/ 36 w 146"/>
              <a:gd name="T73" fmla="*/ 51 h 53"/>
              <a:gd name="T74" fmla="*/ 34 w 146"/>
              <a:gd name="T75" fmla="*/ 53 h 53"/>
              <a:gd name="T76" fmla="*/ 30 w 146"/>
              <a:gd name="T77" fmla="*/ 53 h 53"/>
              <a:gd name="T78" fmla="*/ 28 w 146"/>
              <a:gd name="T79" fmla="*/ 53 h 53"/>
              <a:gd name="T80" fmla="*/ 26 w 146"/>
              <a:gd name="T81" fmla="*/ 53 h 53"/>
              <a:gd name="T82" fmla="*/ 3 w 146"/>
              <a:gd name="T83" fmla="*/ 32 h 53"/>
              <a:gd name="T84" fmla="*/ 3 w 146"/>
              <a:gd name="T85" fmla="*/ 32 h 53"/>
              <a:gd name="T86" fmla="*/ 2 w 146"/>
              <a:gd name="T87" fmla="*/ 30 h 53"/>
              <a:gd name="T88" fmla="*/ 0 w 146"/>
              <a:gd name="T89" fmla="*/ 26 h 53"/>
              <a:gd name="T90" fmla="*/ 2 w 146"/>
              <a:gd name="T91" fmla="*/ 25 h 53"/>
              <a:gd name="T92" fmla="*/ 3 w 146"/>
              <a:gd name="T93" fmla="*/ 21 h 53"/>
              <a:gd name="T94" fmla="*/ 3 w 146"/>
              <a:gd name="T95" fmla="*/ 21 h 53"/>
              <a:gd name="T96" fmla="*/ 26 w 146"/>
              <a:gd name="T97" fmla="*/ 2 h 53"/>
              <a:gd name="T98" fmla="*/ 28 w 146"/>
              <a:gd name="T99" fmla="*/ 0 h 53"/>
              <a:gd name="T100" fmla="*/ 30 w 146"/>
              <a:gd name="T10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53">
                <a:moveTo>
                  <a:pt x="30" y="0"/>
                </a:moveTo>
                <a:lnTo>
                  <a:pt x="34" y="0"/>
                </a:lnTo>
                <a:lnTo>
                  <a:pt x="36" y="4"/>
                </a:lnTo>
                <a:lnTo>
                  <a:pt x="38" y="6"/>
                </a:lnTo>
                <a:lnTo>
                  <a:pt x="36" y="9"/>
                </a:lnTo>
                <a:lnTo>
                  <a:pt x="34" y="11"/>
                </a:lnTo>
                <a:lnTo>
                  <a:pt x="24" y="21"/>
                </a:lnTo>
                <a:lnTo>
                  <a:pt x="121" y="21"/>
                </a:lnTo>
                <a:lnTo>
                  <a:pt x="112" y="11"/>
                </a:lnTo>
                <a:lnTo>
                  <a:pt x="112" y="11"/>
                </a:lnTo>
                <a:lnTo>
                  <a:pt x="110" y="9"/>
                </a:lnTo>
                <a:lnTo>
                  <a:pt x="110" y="6"/>
                </a:lnTo>
                <a:lnTo>
                  <a:pt x="110" y="4"/>
                </a:lnTo>
                <a:lnTo>
                  <a:pt x="114" y="0"/>
                </a:lnTo>
                <a:lnTo>
                  <a:pt x="117" y="0"/>
                </a:lnTo>
                <a:lnTo>
                  <a:pt x="119" y="0"/>
                </a:lnTo>
                <a:lnTo>
                  <a:pt x="121" y="2"/>
                </a:lnTo>
                <a:lnTo>
                  <a:pt x="144" y="21"/>
                </a:lnTo>
                <a:lnTo>
                  <a:pt x="146" y="25"/>
                </a:lnTo>
                <a:lnTo>
                  <a:pt x="146" y="26"/>
                </a:lnTo>
                <a:lnTo>
                  <a:pt x="146" y="30"/>
                </a:lnTo>
                <a:lnTo>
                  <a:pt x="144" y="32"/>
                </a:lnTo>
                <a:lnTo>
                  <a:pt x="121" y="53"/>
                </a:lnTo>
                <a:lnTo>
                  <a:pt x="119" y="53"/>
                </a:lnTo>
                <a:lnTo>
                  <a:pt x="117" y="53"/>
                </a:lnTo>
                <a:lnTo>
                  <a:pt x="114" y="53"/>
                </a:lnTo>
                <a:lnTo>
                  <a:pt x="110" y="51"/>
                </a:lnTo>
                <a:lnTo>
                  <a:pt x="110" y="47"/>
                </a:lnTo>
                <a:lnTo>
                  <a:pt x="110" y="44"/>
                </a:lnTo>
                <a:lnTo>
                  <a:pt x="112" y="42"/>
                </a:lnTo>
                <a:lnTo>
                  <a:pt x="112" y="42"/>
                </a:lnTo>
                <a:lnTo>
                  <a:pt x="121" y="34"/>
                </a:lnTo>
                <a:lnTo>
                  <a:pt x="24" y="34"/>
                </a:lnTo>
                <a:lnTo>
                  <a:pt x="34" y="42"/>
                </a:lnTo>
                <a:lnTo>
                  <a:pt x="36" y="44"/>
                </a:lnTo>
                <a:lnTo>
                  <a:pt x="38" y="47"/>
                </a:lnTo>
                <a:lnTo>
                  <a:pt x="36" y="51"/>
                </a:lnTo>
                <a:lnTo>
                  <a:pt x="34" y="53"/>
                </a:lnTo>
                <a:lnTo>
                  <a:pt x="30" y="53"/>
                </a:lnTo>
                <a:lnTo>
                  <a:pt x="28" y="53"/>
                </a:lnTo>
                <a:lnTo>
                  <a:pt x="26" y="53"/>
                </a:lnTo>
                <a:lnTo>
                  <a:pt x="3" y="32"/>
                </a:lnTo>
                <a:lnTo>
                  <a:pt x="3" y="32"/>
                </a:lnTo>
                <a:lnTo>
                  <a:pt x="2" y="30"/>
                </a:lnTo>
                <a:lnTo>
                  <a:pt x="0" y="26"/>
                </a:lnTo>
                <a:lnTo>
                  <a:pt x="2" y="25"/>
                </a:lnTo>
                <a:lnTo>
                  <a:pt x="3" y="21"/>
                </a:lnTo>
                <a:lnTo>
                  <a:pt x="3" y="21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7" name="Freeform 881"/>
          <p:cNvSpPr>
            <a:spLocks/>
          </p:cNvSpPr>
          <p:nvPr/>
        </p:nvSpPr>
        <p:spPr bwMode="auto">
          <a:xfrm>
            <a:off x="4972414" y="5576715"/>
            <a:ext cx="61520" cy="158195"/>
          </a:xfrm>
          <a:custGeom>
            <a:avLst/>
            <a:gdLst>
              <a:gd name="T0" fmla="*/ 28 w 55"/>
              <a:gd name="T1" fmla="*/ 0 h 145"/>
              <a:gd name="T2" fmla="*/ 30 w 55"/>
              <a:gd name="T3" fmla="*/ 0 h 145"/>
              <a:gd name="T4" fmla="*/ 32 w 55"/>
              <a:gd name="T5" fmla="*/ 2 h 145"/>
              <a:gd name="T6" fmla="*/ 53 w 55"/>
              <a:gd name="T7" fmla="*/ 25 h 145"/>
              <a:gd name="T8" fmla="*/ 55 w 55"/>
              <a:gd name="T9" fmla="*/ 27 h 145"/>
              <a:gd name="T10" fmla="*/ 55 w 55"/>
              <a:gd name="T11" fmla="*/ 29 h 145"/>
              <a:gd name="T12" fmla="*/ 53 w 55"/>
              <a:gd name="T13" fmla="*/ 33 h 145"/>
              <a:gd name="T14" fmla="*/ 51 w 55"/>
              <a:gd name="T15" fmla="*/ 34 h 145"/>
              <a:gd name="T16" fmla="*/ 47 w 55"/>
              <a:gd name="T17" fmla="*/ 36 h 145"/>
              <a:gd name="T18" fmla="*/ 45 w 55"/>
              <a:gd name="T19" fmla="*/ 36 h 145"/>
              <a:gd name="T20" fmla="*/ 43 w 55"/>
              <a:gd name="T21" fmla="*/ 34 h 145"/>
              <a:gd name="T22" fmla="*/ 43 w 55"/>
              <a:gd name="T23" fmla="*/ 34 h 145"/>
              <a:gd name="T24" fmla="*/ 34 w 55"/>
              <a:gd name="T25" fmla="*/ 25 h 145"/>
              <a:gd name="T26" fmla="*/ 34 w 55"/>
              <a:gd name="T27" fmla="*/ 120 h 145"/>
              <a:gd name="T28" fmla="*/ 43 w 55"/>
              <a:gd name="T29" fmla="*/ 110 h 145"/>
              <a:gd name="T30" fmla="*/ 43 w 55"/>
              <a:gd name="T31" fmla="*/ 110 h 145"/>
              <a:gd name="T32" fmla="*/ 45 w 55"/>
              <a:gd name="T33" fmla="*/ 110 h 145"/>
              <a:gd name="T34" fmla="*/ 47 w 55"/>
              <a:gd name="T35" fmla="*/ 109 h 145"/>
              <a:gd name="T36" fmla="*/ 51 w 55"/>
              <a:gd name="T37" fmla="*/ 110 h 145"/>
              <a:gd name="T38" fmla="*/ 53 w 55"/>
              <a:gd name="T39" fmla="*/ 112 h 145"/>
              <a:gd name="T40" fmla="*/ 55 w 55"/>
              <a:gd name="T41" fmla="*/ 116 h 145"/>
              <a:gd name="T42" fmla="*/ 55 w 55"/>
              <a:gd name="T43" fmla="*/ 118 h 145"/>
              <a:gd name="T44" fmla="*/ 53 w 55"/>
              <a:gd name="T45" fmla="*/ 120 h 145"/>
              <a:gd name="T46" fmla="*/ 32 w 55"/>
              <a:gd name="T47" fmla="*/ 143 h 145"/>
              <a:gd name="T48" fmla="*/ 30 w 55"/>
              <a:gd name="T49" fmla="*/ 145 h 145"/>
              <a:gd name="T50" fmla="*/ 28 w 55"/>
              <a:gd name="T51" fmla="*/ 145 h 145"/>
              <a:gd name="T52" fmla="*/ 24 w 55"/>
              <a:gd name="T53" fmla="*/ 145 h 145"/>
              <a:gd name="T54" fmla="*/ 22 w 55"/>
              <a:gd name="T55" fmla="*/ 143 h 145"/>
              <a:gd name="T56" fmla="*/ 2 w 55"/>
              <a:gd name="T57" fmla="*/ 120 h 145"/>
              <a:gd name="T58" fmla="*/ 0 w 55"/>
              <a:gd name="T59" fmla="*/ 118 h 145"/>
              <a:gd name="T60" fmla="*/ 0 w 55"/>
              <a:gd name="T61" fmla="*/ 116 h 145"/>
              <a:gd name="T62" fmla="*/ 2 w 55"/>
              <a:gd name="T63" fmla="*/ 112 h 145"/>
              <a:gd name="T64" fmla="*/ 3 w 55"/>
              <a:gd name="T65" fmla="*/ 110 h 145"/>
              <a:gd name="T66" fmla="*/ 7 w 55"/>
              <a:gd name="T67" fmla="*/ 109 h 145"/>
              <a:gd name="T68" fmla="*/ 9 w 55"/>
              <a:gd name="T69" fmla="*/ 110 h 145"/>
              <a:gd name="T70" fmla="*/ 11 w 55"/>
              <a:gd name="T71" fmla="*/ 110 h 145"/>
              <a:gd name="T72" fmla="*/ 21 w 55"/>
              <a:gd name="T73" fmla="*/ 120 h 145"/>
              <a:gd name="T74" fmla="*/ 21 w 55"/>
              <a:gd name="T75" fmla="*/ 25 h 145"/>
              <a:gd name="T76" fmla="*/ 11 w 55"/>
              <a:gd name="T77" fmla="*/ 34 h 145"/>
              <a:gd name="T78" fmla="*/ 9 w 55"/>
              <a:gd name="T79" fmla="*/ 36 h 145"/>
              <a:gd name="T80" fmla="*/ 7 w 55"/>
              <a:gd name="T81" fmla="*/ 36 h 145"/>
              <a:gd name="T82" fmla="*/ 3 w 55"/>
              <a:gd name="T83" fmla="*/ 34 h 145"/>
              <a:gd name="T84" fmla="*/ 2 w 55"/>
              <a:gd name="T85" fmla="*/ 33 h 145"/>
              <a:gd name="T86" fmla="*/ 0 w 55"/>
              <a:gd name="T87" fmla="*/ 29 h 145"/>
              <a:gd name="T88" fmla="*/ 0 w 55"/>
              <a:gd name="T89" fmla="*/ 27 h 145"/>
              <a:gd name="T90" fmla="*/ 2 w 55"/>
              <a:gd name="T91" fmla="*/ 25 h 145"/>
              <a:gd name="T92" fmla="*/ 22 w 55"/>
              <a:gd name="T93" fmla="*/ 2 h 145"/>
              <a:gd name="T94" fmla="*/ 24 w 55"/>
              <a:gd name="T95" fmla="*/ 0 h 145"/>
              <a:gd name="T96" fmla="*/ 28 w 55"/>
              <a:gd name="T9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5" h="145">
                <a:moveTo>
                  <a:pt x="28" y="0"/>
                </a:moveTo>
                <a:lnTo>
                  <a:pt x="30" y="0"/>
                </a:lnTo>
                <a:lnTo>
                  <a:pt x="32" y="2"/>
                </a:lnTo>
                <a:lnTo>
                  <a:pt x="53" y="25"/>
                </a:lnTo>
                <a:lnTo>
                  <a:pt x="55" y="27"/>
                </a:lnTo>
                <a:lnTo>
                  <a:pt x="55" y="29"/>
                </a:lnTo>
                <a:lnTo>
                  <a:pt x="53" y="33"/>
                </a:lnTo>
                <a:lnTo>
                  <a:pt x="51" y="34"/>
                </a:lnTo>
                <a:lnTo>
                  <a:pt x="47" y="36"/>
                </a:lnTo>
                <a:lnTo>
                  <a:pt x="45" y="36"/>
                </a:lnTo>
                <a:lnTo>
                  <a:pt x="43" y="34"/>
                </a:lnTo>
                <a:lnTo>
                  <a:pt x="43" y="34"/>
                </a:lnTo>
                <a:lnTo>
                  <a:pt x="34" y="25"/>
                </a:lnTo>
                <a:lnTo>
                  <a:pt x="34" y="120"/>
                </a:lnTo>
                <a:lnTo>
                  <a:pt x="43" y="110"/>
                </a:lnTo>
                <a:lnTo>
                  <a:pt x="43" y="110"/>
                </a:lnTo>
                <a:lnTo>
                  <a:pt x="45" y="110"/>
                </a:lnTo>
                <a:lnTo>
                  <a:pt x="47" y="109"/>
                </a:lnTo>
                <a:lnTo>
                  <a:pt x="51" y="110"/>
                </a:lnTo>
                <a:lnTo>
                  <a:pt x="53" y="112"/>
                </a:lnTo>
                <a:lnTo>
                  <a:pt x="55" y="116"/>
                </a:lnTo>
                <a:lnTo>
                  <a:pt x="55" y="118"/>
                </a:lnTo>
                <a:lnTo>
                  <a:pt x="53" y="120"/>
                </a:lnTo>
                <a:lnTo>
                  <a:pt x="32" y="143"/>
                </a:lnTo>
                <a:lnTo>
                  <a:pt x="30" y="145"/>
                </a:lnTo>
                <a:lnTo>
                  <a:pt x="28" y="145"/>
                </a:lnTo>
                <a:lnTo>
                  <a:pt x="24" y="145"/>
                </a:lnTo>
                <a:lnTo>
                  <a:pt x="22" y="143"/>
                </a:lnTo>
                <a:lnTo>
                  <a:pt x="2" y="120"/>
                </a:lnTo>
                <a:lnTo>
                  <a:pt x="0" y="118"/>
                </a:lnTo>
                <a:lnTo>
                  <a:pt x="0" y="116"/>
                </a:lnTo>
                <a:lnTo>
                  <a:pt x="2" y="112"/>
                </a:lnTo>
                <a:lnTo>
                  <a:pt x="3" y="110"/>
                </a:lnTo>
                <a:lnTo>
                  <a:pt x="7" y="109"/>
                </a:lnTo>
                <a:lnTo>
                  <a:pt x="9" y="110"/>
                </a:lnTo>
                <a:lnTo>
                  <a:pt x="11" y="110"/>
                </a:lnTo>
                <a:lnTo>
                  <a:pt x="21" y="120"/>
                </a:lnTo>
                <a:lnTo>
                  <a:pt x="21" y="25"/>
                </a:lnTo>
                <a:lnTo>
                  <a:pt x="11" y="34"/>
                </a:lnTo>
                <a:lnTo>
                  <a:pt x="9" y="36"/>
                </a:lnTo>
                <a:lnTo>
                  <a:pt x="7" y="36"/>
                </a:lnTo>
                <a:lnTo>
                  <a:pt x="3" y="34"/>
                </a:lnTo>
                <a:lnTo>
                  <a:pt x="2" y="33"/>
                </a:lnTo>
                <a:lnTo>
                  <a:pt x="0" y="29"/>
                </a:lnTo>
                <a:lnTo>
                  <a:pt x="0" y="27"/>
                </a:lnTo>
                <a:lnTo>
                  <a:pt x="2" y="25"/>
                </a:lnTo>
                <a:lnTo>
                  <a:pt x="22" y="2"/>
                </a:lnTo>
                <a:lnTo>
                  <a:pt x="24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8" name="Freeform 882"/>
          <p:cNvSpPr>
            <a:spLocks noEditPoints="1"/>
          </p:cNvSpPr>
          <p:nvPr/>
        </p:nvSpPr>
        <p:spPr bwMode="auto">
          <a:xfrm>
            <a:off x="4660418" y="5576715"/>
            <a:ext cx="125239" cy="158195"/>
          </a:xfrm>
          <a:custGeom>
            <a:avLst/>
            <a:gdLst>
              <a:gd name="T0" fmla="*/ 91 w 114"/>
              <a:gd name="T1" fmla="*/ 0 h 145"/>
              <a:gd name="T2" fmla="*/ 93 w 114"/>
              <a:gd name="T3" fmla="*/ 6 h 145"/>
              <a:gd name="T4" fmla="*/ 102 w 114"/>
              <a:gd name="T5" fmla="*/ 110 h 145"/>
              <a:gd name="T6" fmla="*/ 104 w 114"/>
              <a:gd name="T7" fmla="*/ 110 h 145"/>
              <a:gd name="T8" fmla="*/ 110 w 114"/>
              <a:gd name="T9" fmla="*/ 110 h 145"/>
              <a:gd name="T10" fmla="*/ 114 w 114"/>
              <a:gd name="T11" fmla="*/ 116 h 145"/>
              <a:gd name="T12" fmla="*/ 112 w 114"/>
              <a:gd name="T13" fmla="*/ 120 h 145"/>
              <a:gd name="T14" fmla="*/ 93 w 114"/>
              <a:gd name="T15" fmla="*/ 143 h 145"/>
              <a:gd name="T16" fmla="*/ 89 w 114"/>
              <a:gd name="T17" fmla="*/ 145 h 145"/>
              <a:gd name="T18" fmla="*/ 83 w 114"/>
              <a:gd name="T19" fmla="*/ 145 h 145"/>
              <a:gd name="T20" fmla="*/ 81 w 114"/>
              <a:gd name="T21" fmla="*/ 143 h 145"/>
              <a:gd name="T22" fmla="*/ 61 w 114"/>
              <a:gd name="T23" fmla="*/ 120 h 145"/>
              <a:gd name="T24" fmla="*/ 61 w 114"/>
              <a:gd name="T25" fmla="*/ 116 h 145"/>
              <a:gd name="T26" fmla="*/ 62 w 114"/>
              <a:gd name="T27" fmla="*/ 110 h 145"/>
              <a:gd name="T28" fmla="*/ 70 w 114"/>
              <a:gd name="T29" fmla="*/ 110 h 145"/>
              <a:gd name="T30" fmla="*/ 72 w 114"/>
              <a:gd name="T31" fmla="*/ 110 h 145"/>
              <a:gd name="T32" fmla="*/ 80 w 114"/>
              <a:gd name="T33" fmla="*/ 88 h 145"/>
              <a:gd name="T34" fmla="*/ 80 w 114"/>
              <a:gd name="T35" fmla="*/ 59 h 145"/>
              <a:gd name="T36" fmla="*/ 80 w 114"/>
              <a:gd name="T37" fmla="*/ 25 h 145"/>
              <a:gd name="T38" fmla="*/ 80 w 114"/>
              <a:gd name="T39" fmla="*/ 6 h 145"/>
              <a:gd name="T40" fmla="*/ 83 w 114"/>
              <a:gd name="T41" fmla="*/ 0 h 145"/>
              <a:gd name="T42" fmla="*/ 28 w 114"/>
              <a:gd name="T43" fmla="*/ 0 h 145"/>
              <a:gd name="T44" fmla="*/ 32 w 114"/>
              <a:gd name="T45" fmla="*/ 2 h 145"/>
              <a:gd name="T46" fmla="*/ 53 w 114"/>
              <a:gd name="T47" fmla="*/ 25 h 145"/>
              <a:gd name="T48" fmla="*/ 55 w 114"/>
              <a:gd name="T49" fmla="*/ 27 h 145"/>
              <a:gd name="T50" fmla="*/ 55 w 114"/>
              <a:gd name="T51" fmla="*/ 33 h 145"/>
              <a:gd name="T52" fmla="*/ 49 w 114"/>
              <a:gd name="T53" fmla="*/ 36 h 145"/>
              <a:gd name="T54" fmla="*/ 43 w 114"/>
              <a:gd name="T55" fmla="*/ 34 h 145"/>
              <a:gd name="T56" fmla="*/ 34 w 114"/>
              <a:gd name="T57" fmla="*/ 25 h 145"/>
              <a:gd name="T58" fmla="*/ 34 w 114"/>
              <a:gd name="T59" fmla="*/ 143 h 145"/>
              <a:gd name="T60" fmla="*/ 28 w 114"/>
              <a:gd name="T61" fmla="*/ 145 h 145"/>
              <a:gd name="T62" fmla="*/ 23 w 114"/>
              <a:gd name="T63" fmla="*/ 143 h 145"/>
              <a:gd name="T64" fmla="*/ 21 w 114"/>
              <a:gd name="T65" fmla="*/ 120 h 145"/>
              <a:gd name="T66" fmla="*/ 21 w 114"/>
              <a:gd name="T67" fmla="*/ 86 h 145"/>
              <a:gd name="T68" fmla="*/ 21 w 114"/>
              <a:gd name="T69" fmla="*/ 57 h 145"/>
              <a:gd name="T70" fmla="*/ 21 w 114"/>
              <a:gd name="T71" fmla="*/ 25 h 145"/>
              <a:gd name="T72" fmla="*/ 13 w 114"/>
              <a:gd name="T73" fmla="*/ 34 h 145"/>
              <a:gd name="T74" fmla="*/ 7 w 114"/>
              <a:gd name="T75" fmla="*/ 36 h 145"/>
              <a:gd name="T76" fmla="*/ 2 w 114"/>
              <a:gd name="T77" fmla="*/ 33 h 145"/>
              <a:gd name="T78" fmla="*/ 2 w 114"/>
              <a:gd name="T79" fmla="*/ 27 h 145"/>
              <a:gd name="T80" fmla="*/ 2 w 114"/>
              <a:gd name="T81" fmla="*/ 25 h 145"/>
              <a:gd name="T82" fmla="*/ 23 w 114"/>
              <a:gd name="T83" fmla="*/ 2 h 145"/>
              <a:gd name="T84" fmla="*/ 28 w 114"/>
              <a:gd name="T8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4" h="145">
                <a:moveTo>
                  <a:pt x="87" y="0"/>
                </a:moveTo>
                <a:lnTo>
                  <a:pt x="91" y="0"/>
                </a:lnTo>
                <a:lnTo>
                  <a:pt x="93" y="4"/>
                </a:lnTo>
                <a:lnTo>
                  <a:pt x="93" y="6"/>
                </a:lnTo>
                <a:lnTo>
                  <a:pt x="93" y="120"/>
                </a:lnTo>
                <a:lnTo>
                  <a:pt x="102" y="110"/>
                </a:lnTo>
                <a:lnTo>
                  <a:pt x="102" y="110"/>
                </a:lnTo>
                <a:lnTo>
                  <a:pt x="104" y="110"/>
                </a:lnTo>
                <a:lnTo>
                  <a:pt x="108" y="109"/>
                </a:lnTo>
                <a:lnTo>
                  <a:pt x="110" y="110"/>
                </a:lnTo>
                <a:lnTo>
                  <a:pt x="114" y="112"/>
                </a:lnTo>
                <a:lnTo>
                  <a:pt x="114" y="116"/>
                </a:lnTo>
                <a:lnTo>
                  <a:pt x="114" y="118"/>
                </a:lnTo>
                <a:lnTo>
                  <a:pt x="112" y="120"/>
                </a:lnTo>
                <a:lnTo>
                  <a:pt x="112" y="120"/>
                </a:lnTo>
                <a:lnTo>
                  <a:pt x="93" y="143"/>
                </a:lnTo>
                <a:lnTo>
                  <a:pt x="93" y="143"/>
                </a:lnTo>
                <a:lnTo>
                  <a:pt x="89" y="145"/>
                </a:lnTo>
                <a:lnTo>
                  <a:pt x="87" y="145"/>
                </a:lnTo>
                <a:lnTo>
                  <a:pt x="83" y="145"/>
                </a:lnTo>
                <a:lnTo>
                  <a:pt x="81" y="143"/>
                </a:lnTo>
                <a:lnTo>
                  <a:pt x="81" y="143"/>
                </a:lnTo>
                <a:lnTo>
                  <a:pt x="61" y="120"/>
                </a:lnTo>
                <a:lnTo>
                  <a:pt x="61" y="120"/>
                </a:lnTo>
                <a:lnTo>
                  <a:pt x="61" y="118"/>
                </a:lnTo>
                <a:lnTo>
                  <a:pt x="61" y="116"/>
                </a:lnTo>
                <a:lnTo>
                  <a:pt x="61" y="112"/>
                </a:lnTo>
                <a:lnTo>
                  <a:pt x="62" y="110"/>
                </a:lnTo>
                <a:lnTo>
                  <a:pt x="66" y="109"/>
                </a:lnTo>
                <a:lnTo>
                  <a:pt x="70" y="110"/>
                </a:lnTo>
                <a:lnTo>
                  <a:pt x="72" y="110"/>
                </a:lnTo>
                <a:lnTo>
                  <a:pt x="72" y="110"/>
                </a:lnTo>
                <a:lnTo>
                  <a:pt x="80" y="120"/>
                </a:lnTo>
                <a:lnTo>
                  <a:pt x="80" y="88"/>
                </a:lnTo>
                <a:lnTo>
                  <a:pt x="80" y="88"/>
                </a:lnTo>
                <a:lnTo>
                  <a:pt x="80" y="59"/>
                </a:lnTo>
                <a:lnTo>
                  <a:pt x="80" y="59"/>
                </a:lnTo>
                <a:lnTo>
                  <a:pt x="80" y="25"/>
                </a:lnTo>
                <a:lnTo>
                  <a:pt x="80" y="25"/>
                </a:lnTo>
                <a:lnTo>
                  <a:pt x="80" y="6"/>
                </a:lnTo>
                <a:lnTo>
                  <a:pt x="81" y="4"/>
                </a:lnTo>
                <a:lnTo>
                  <a:pt x="83" y="0"/>
                </a:lnTo>
                <a:lnTo>
                  <a:pt x="87" y="0"/>
                </a:lnTo>
                <a:close/>
                <a:moveTo>
                  <a:pt x="28" y="0"/>
                </a:moveTo>
                <a:lnTo>
                  <a:pt x="30" y="0"/>
                </a:lnTo>
                <a:lnTo>
                  <a:pt x="32" y="2"/>
                </a:lnTo>
                <a:lnTo>
                  <a:pt x="32" y="2"/>
                </a:lnTo>
                <a:lnTo>
                  <a:pt x="53" y="25"/>
                </a:lnTo>
                <a:lnTo>
                  <a:pt x="53" y="25"/>
                </a:lnTo>
                <a:lnTo>
                  <a:pt x="55" y="27"/>
                </a:lnTo>
                <a:lnTo>
                  <a:pt x="55" y="29"/>
                </a:lnTo>
                <a:lnTo>
                  <a:pt x="55" y="33"/>
                </a:lnTo>
                <a:lnTo>
                  <a:pt x="51" y="34"/>
                </a:lnTo>
                <a:lnTo>
                  <a:pt x="49" y="36"/>
                </a:lnTo>
                <a:lnTo>
                  <a:pt x="45" y="36"/>
                </a:lnTo>
                <a:lnTo>
                  <a:pt x="43" y="34"/>
                </a:lnTo>
                <a:lnTo>
                  <a:pt x="43" y="34"/>
                </a:lnTo>
                <a:lnTo>
                  <a:pt x="34" y="25"/>
                </a:lnTo>
                <a:lnTo>
                  <a:pt x="34" y="139"/>
                </a:lnTo>
                <a:lnTo>
                  <a:pt x="34" y="143"/>
                </a:lnTo>
                <a:lnTo>
                  <a:pt x="32" y="145"/>
                </a:lnTo>
                <a:lnTo>
                  <a:pt x="28" y="145"/>
                </a:lnTo>
                <a:lnTo>
                  <a:pt x="24" y="145"/>
                </a:lnTo>
                <a:lnTo>
                  <a:pt x="23" y="143"/>
                </a:lnTo>
                <a:lnTo>
                  <a:pt x="21" y="139"/>
                </a:lnTo>
                <a:lnTo>
                  <a:pt x="21" y="120"/>
                </a:lnTo>
                <a:lnTo>
                  <a:pt x="21" y="120"/>
                </a:lnTo>
                <a:lnTo>
                  <a:pt x="21" y="86"/>
                </a:lnTo>
                <a:lnTo>
                  <a:pt x="21" y="86"/>
                </a:lnTo>
                <a:lnTo>
                  <a:pt x="21" y="57"/>
                </a:lnTo>
                <a:lnTo>
                  <a:pt x="21" y="57"/>
                </a:lnTo>
                <a:lnTo>
                  <a:pt x="21" y="25"/>
                </a:lnTo>
                <a:lnTo>
                  <a:pt x="13" y="34"/>
                </a:lnTo>
                <a:lnTo>
                  <a:pt x="13" y="34"/>
                </a:lnTo>
                <a:lnTo>
                  <a:pt x="9" y="36"/>
                </a:lnTo>
                <a:lnTo>
                  <a:pt x="7" y="36"/>
                </a:lnTo>
                <a:lnTo>
                  <a:pt x="4" y="34"/>
                </a:lnTo>
                <a:lnTo>
                  <a:pt x="2" y="33"/>
                </a:lnTo>
                <a:lnTo>
                  <a:pt x="0" y="29"/>
                </a:lnTo>
                <a:lnTo>
                  <a:pt x="2" y="27"/>
                </a:lnTo>
                <a:lnTo>
                  <a:pt x="2" y="25"/>
                </a:lnTo>
                <a:lnTo>
                  <a:pt x="2" y="25"/>
                </a:lnTo>
                <a:lnTo>
                  <a:pt x="23" y="2"/>
                </a:lnTo>
                <a:lnTo>
                  <a:pt x="23" y="2"/>
                </a:lnTo>
                <a:lnTo>
                  <a:pt x="24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9" name="Freeform 883"/>
          <p:cNvSpPr>
            <a:spLocks noEditPoints="1"/>
          </p:cNvSpPr>
          <p:nvPr/>
        </p:nvSpPr>
        <p:spPr bwMode="auto">
          <a:xfrm>
            <a:off x="4363801" y="5592095"/>
            <a:ext cx="158195" cy="125239"/>
          </a:xfrm>
          <a:custGeom>
            <a:avLst/>
            <a:gdLst>
              <a:gd name="T0" fmla="*/ 32 w 144"/>
              <a:gd name="T1" fmla="*/ 61 h 114"/>
              <a:gd name="T2" fmla="*/ 36 w 144"/>
              <a:gd name="T3" fmla="*/ 67 h 114"/>
              <a:gd name="T4" fmla="*/ 34 w 144"/>
              <a:gd name="T5" fmla="*/ 73 h 114"/>
              <a:gd name="T6" fmla="*/ 25 w 144"/>
              <a:gd name="T7" fmla="*/ 80 h 114"/>
              <a:gd name="T8" fmla="*/ 142 w 144"/>
              <a:gd name="T9" fmla="*/ 82 h 114"/>
              <a:gd name="T10" fmla="*/ 144 w 144"/>
              <a:gd name="T11" fmla="*/ 88 h 114"/>
              <a:gd name="T12" fmla="*/ 142 w 144"/>
              <a:gd name="T13" fmla="*/ 94 h 114"/>
              <a:gd name="T14" fmla="*/ 25 w 144"/>
              <a:gd name="T15" fmla="*/ 94 h 114"/>
              <a:gd name="T16" fmla="*/ 34 w 144"/>
              <a:gd name="T17" fmla="*/ 103 h 114"/>
              <a:gd name="T18" fmla="*/ 36 w 144"/>
              <a:gd name="T19" fmla="*/ 107 h 114"/>
              <a:gd name="T20" fmla="*/ 32 w 144"/>
              <a:gd name="T21" fmla="*/ 114 h 114"/>
              <a:gd name="T22" fmla="*/ 27 w 144"/>
              <a:gd name="T23" fmla="*/ 114 h 114"/>
              <a:gd name="T24" fmla="*/ 25 w 144"/>
              <a:gd name="T25" fmla="*/ 112 h 114"/>
              <a:gd name="T26" fmla="*/ 2 w 144"/>
              <a:gd name="T27" fmla="*/ 92 h 114"/>
              <a:gd name="T28" fmla="*/ 0 w 144"/>
              <a:gd name="T29" fmla="*/ 88 h 114"/>
              <a:gd name="T30" fmla="*/ 2 w 144"/>
              <a:gd name="T31" fmla="*/ 82 h 114"/>
              <a:gd name="T32" fmla="*/ 25 w 144"/>
              <a:gd name="T33" fmla="*/ 61 h 114"/>
              <a:gd name="T34" fmla="*/ 27 w 144"/>
              <a:gd name="T35" fmla="*/ 61 h 114"/>
              <a:gd name="T36" fmla="*/ 116 w 144"/>
              <a:gd name="T37" fmla="*/ 0 h 114"/>
              <a:gd name="T38" fmla="*/ 120 w 144"/>
              <a:gd name="T39" fmla="*/ 2 h 114"/>
              <a:gd name="T40" fmla="*/ 142 w 144"/>
              <a:gd name="T41" fmla="*/ 23 h 114"/>
              <a:gd name="T42" fmla="*/ 144 w 144"/>
              <a:gd name="T43" fmla="*/ 25 h 114"/>
              <a:gd name="T44" fmla="*/ 144 w 144"/>
              <a:gd name="T45" fmla="*/ 31 h 114"/>
              <a:gd name="T46" fmla="*/ 142 w 144"/>
              <a:gd name="T47" fmla="*/ 33 h 114"/>
              <a:gd name="T48" fmla="*/ 120 w 144"/>
              <a:gd name="T49" fmla="*/ 54 h 114"/>
              <a:gd name="T50" fmla="*/ 116 w 144"/>
              <a:gd name="T51" fmla="*/ 56 h 114"/>
              <a:gd name="T52" fmla="*/ 110 w 144"/>
              <a:gd name="T53" fmla="*/ 52 h 114"/>
              <a:gd name="T54" fmla="*/ 110 w 144"/>
              <a:gd name="T55" fmla="*/ 46 h 114"/>
              <a:gd name="T56" fmla="*/ 110 w 144"/>
              <a:gd name="T57" fmla="*/ 44 h 114"/>
              <a:gd name="T58" fmla="*/ 6 w 144"/>
              <a:gd name="T59" fmla="*/ 35 h 114"/>
              <a:gd name="T60" fmla="*/ 0 w 144"/>
              <a:gd name="T61" fmla="*/ 31 h 114"/>
              <a:gd name="T62" fmla="*/ 0 w 144"/>
              <a:gd name="T63" fmla="*/ 25 h 114"/>
              <a:gd name="T64" fmla="*/ 6 w 144"/>
              <a:gd name="T65" fmla="*/ 21 h 114"/>
              <a:gd name="T66" fmla="*/ 110 w 144"/>
              <a:gd name="T67" fmla="*/ 12 h 114"/>
              <a:gd name="T68" fmla="*/ 110 w 144"/>
              <a:gd name="T69" fmla="*/ 10 h 114"/>
              <a:gd name="T70" fmla="*/ 110 w 144"/>
              <a:gd name="T71" fmla="*/ 4 h 114"/>
              <a:gd name="T72" fmla="*/ 116 w 144"/>
              <a:gd name="T7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14">
                <a:moveTo>
                  <a:pt x="28" y="59"/>
                </a:moveTo>
                <a:lnTo>
                  <a:pt x="32" y="61"/>
                </a:lnTo>
                <a:lnTo>
                  <a:pt x="34" y="63"/>
                </a:lnTo>
                <a:lnTo>
                  <a:pt x="36" y="67"/>
                </a:lnTo>
                <a:lnTo>
                  <a:pt x="36" y="69"/>
                </a:lnTo>
                <a:lnTo>
                  <a:pt x="34" y="73"/>
                </a:lnTo>
                <a:lnTo>
                  <a:pt x="34" y="73"/>
                </a:lnTo>
                <a:lnTo>
                  <a:pt x="25" y="80"/>
                </a:lnTo>
                <a:lnTo>
                  <a:pt x="139" y="80"/>
                </a:lnTo>
                <a:lnTo>
                  <a:pt x="142" y="82"/>
                </a:lnTo>
                <a:lnTo>
                  <a:pt x="144" y="84"/>
                </a:lnTo>
                <a:lnTo>
                  <a:pt x="144" y="88"/>
                </a:lnTo>
                <a:lnTo>
                  <a:pt x="144" y="92"/>
                </a:lnTo>
                <a:lnTo>
                  <a:pt x="142" y="94"/>
                </a:lnTo>
                <a:lnTo>
                  <a:pt x="139" y="94"/>
                </a:lnTo>
                <a:lnTo>
                  <a:pt x="25" y="94"/>
                </a:lnTo>
                <a:lnTo>
                  <a:pt x="34" y="103"/>
                </a:lnTo>
                <a:lnTo>
                  <a:pt x="34" y="103"/>
                </a:lnTo>
                <a:lnTo>
                  <a:pt x="36" y="105"/>
                </a:lnTo>
                <a:lnTo>
                  <a:pt x="36" y="107"/>
                </a:lnTo>
                <a:lnTo>
                  <a:pt x="34" y="111"/>
                </a:lnTo>
                <a:lnTo>
                  <a:pt x="32" y="114"/>
                </a:lnTo>
                <a:lnTo>
                  <a:pt x="28" y="114"/>
                </a:lnTo>
                <a:lnTo>
                  <a:pt x="27" y="114"/>
                </a:lnTo>
                <a:lnTo>
                  <a:pt x="25" y="112"/>
                </a:lnTo>
                <a:lnTo>
                  <a:pt x="25" y="112"/>
                </a:lnTo>
                <a:lnTo>
                  <a:pt x="2" y="92"/>
                </a:lnTo>
                <a:lnTo>
                  <a:pt x="2" y="92"/>
                </a:lnTo>
                <a:lnTo>
                  <a:pt x="0" y="90"/>
                </a:lnTo>
                <a:lnTo>
                  <a:pt x="0" y="88"/>
                </a:lnTo>
                <a:lnTo>
                  <a:pt x="0" y="84"/>
                </a:lnTo>
                <a:lnTo>
                  <a:pt x="2" y="82"/>
                </a:lnTo>
                <a:lnTo>
                  <a:pt x="2" y="82"/>
                </a:lnTo>
                <a:lnTo>
                  <a:pt x="25" y="61"/>
                </a:lnTo>
                <a:lnTo>
                  <a:pt x="25" y="61"/>
                </a:lnTo>
                <a:lnTo>
                  <a:pt x="27" y="61"/>
                </a:lnTo>
                <a:lnTo>
                  <a:pt x="28" y="59"/>
                </a:lnTo>
                <a:close/>
                <a:moveTo>
                  <a:pt x="116" y="0"/>
                </a:moveTo>
                <a:lnTo>
                  <a:pt x="118" y="0"/>
                </a:lnTo>
                <a:lnTo>
                  <a:pt x="120" y="2"/>
                </a:lnTo>
                <a:lnTo>
                  <a:pt x="120" y="2"/>
                </a:lnTo>
                <a:lnTo>
                  <a:pt x="142" y="23"/>
                </a:lnTo>
                <a:lnTo>
                  <a:pt x="142" y="23"/>
                </a:lnTo>
                <a:lnTo>
                  <a:pt x="144" y="25"/>
                </a:lnTo>
                <a:lnTo>
                  <a:pt x="144" y="29"/>
                </a:lnTo>
                <a:lnTo>
                  <a:pt x="144" y="31"/>
                </a:lnTo>
                <a:lnTo>
                  <a:pt x="142" y="33"/>
                </a:lnTo>
                <a:lnTo>
                  <a:pt x="142" y="33"/>
                </a:lnTo>
                <a:lnTo>
                  <a:pt x="120" y="54"/>
                </a:lnTo>
                <a:lnTo>
                  <a:pt x="120" y="54"/>
                </a:lnTo>
                <a:lnTo>
                  <a:pt x="118" y="56"/>
                </a:lnTo>
                <a:lnTo>
                  <a:pt x="116" y="56"/>
                </a:lnTo>
                <a:lnTo>
                  <a:pt x="112" y="54"/>
                </a:lnTo>
                <a:lnTo>
                  <a:pt x="110" y="52"/>
                </a:lnTo>
                <a:lnTo>
                  <a:pt x="108" y="48"/>
                </a:lnTo>
                <a:lnTo>
                  <a:pt x="110" y="46"/>
                </a:lnTo>
                <a:lnTo>
                  <a:pt x="110" y="44"/>
                </a:lnTo>
                <a:lnTo>
                  <a:pt x="110" y="44"/>
                </a:lnTo>
                <a:lnTo>
                  <a:pt x="120" y="35"/>
                </a:lnTo>
                <a:lnTo>
                  <a:pt x="6" y="35"/>
                </a:lnTo>
                <a:lnTo>
                  <a:pt x="2" y="35"/>
                </a:lnTo>
                <a:lnTo>
                  <a:pt x="0" y="31"/>
                </a:lnTo>
                <a:lnTo>
                  <a:pt x="0" y="29"/>
                </a:lnTo>
                <a:lnTo>
                  <a:pt x="0" y="25"/>
                </a:lnTo>
                <a:lnTo>
                  <a:pt x="2" y="21"/>
                </a:lnTo>
                <a:lnTo>
                  <a:pt x="6" y="21"/>
                </a:lnTo>
                <a:lnTo>
                  <a:pt x="120" y="21"/>
                </a:lnTo>
                <a:lnTo>
                  <a:pt x="110" y="12"/>
                </a:lnTo>
                <a:lnTo>
                  <a:pt x="110" y="12"/>
                </a:lnTo>
                <a:lnTo>
                  <a:pt x="110" y="10"/>
                </a:lnTo>
                <a:lnTo>
                  <a:pt x="108" y="8"/>
                </a:lnTo>
                <a:lnTo>
                  <a:pt x="110" y="4"/>
                </a:lnTo>
                <a:lnTo>
                  <a:pt x="112" y="2"/>
                </a:lnTo>
                <a:lnTo>
                  <a:pt x="11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0" name="Freeform 834"/>
          <p:cNvSpPr>
            <a:spLocks noEditPoints="1"/>
          </p:cNvSpPr>
          <p:nvPr/>
        </p:nvSpPr>
        <p:spPr bwMode="auto">
          <a:xfrm>
            <a:off x="10783208" y="2909562"/>
            <a:ext cx="160393" cy="160393"/>
          </a:xfrm>
          <a:custGeom>
            <a:avLst/>
            <a:gdLst>
              <a:gd name="T0" fmla="*/ 7 w 146"/>
              <a:gd name="T1" fmla="*/ 45 h 144"/>
              <a:gd name="T2" fmla="*/ 38 w 146"/>
              <a:gd name="T3" fmla="*/ 45 h 144"/>
              <a:gd name="T4" fmla="*/ 38 w 146"/>
              <a:gd name="T5" fmla="*/ 59 h 144"/>
              <a:gd name="T6" fmla="*/ 13 w 146"/>
              <a:gd name="T7" fmla="*/ 59 h 144"/>
              <a:gd name="T8" fmla="*/ 13 w 146"/>
              <a:gd name="T9" fmla="*/ 131 h 144"/>
              <a:gd name="T10" fmla="*/ 87 w 146"/>
              <a:gd name="T11" fmla="*/ 131 h 144"/>
              <a:gd name="T12" fmla="*/ 87 w 146"/>
              <a:gd name="T13" fmla="*/ 106 h 144"/>
              <a:gd name="T14" fmla="*/ 100 w 146"/>
              <a:gd name="T15" fmla="*/ 106 h 144"/>
              <a:gd name="T16" fmla="*/ 100 w 146"/>
              <a:gd name="T17" fmla="*/ 139 h 144"/>
              <a:gd name="T18" fmla="*/ 98 w 146"/>
              <a:gd name="T19" fmla="*/ 142 h 144"/>
              <a:gd name="T20" fmla="*/ 96 w 146"/>
              <a:gd name="T21" fmla="*/ 144 h 144"/>
              <a:gd name="T22" fmla="*/ 93 w 146"/>
              <a:gd name="T23" fmla="*/ 144 h 144"/>
              <a:gd name="T24" fmla="*/ 7 w 146"/>
              <a:gd name="T25" fmla="*/ 144 h 144"/>
              <a:gd name="T26" fmla="*/ 3 w 146"/>
              <a:gd name="T27" fmla="*/ 144 h 144"/>
              <a:gd name="T28" fmla="*/ 0 w 146"/>
              <a:gd name="T29" fmla="*/ 142 h 144"/>
              <a:gd name="T30" fmla="*/ 0 w 146"/>
              <a:gd name="T31" fmla="*/ 139 h 144"/>
              <a:gd name="T32" fmla="*/ 0 w 146"/>
              <a:gd name="T33" fmla="*/ 51 h 144"/>
              <a:gd name="T34" fmla="*/ 0 w 146"/>
              <a:gd name="T35" fmla="*/ 49 h 144"/>
              <a:gd name="T36" fmla="*/ 3 w 146"/>
              <a:gd name="T37" fmla="*/ 45 h 144"/>
              <a:gd name="T38" fmla="*/ 7 w 146"/>
              <a:gd name="T39" fmla="*/ 45 h 144"/>
              <a:gd name="T40" fmla="*/ 58 w 146"/>
              <a:gd name="T41" fmla="*/ 13 h 144"/>
              <a:gd name="T42" fmla="*/ 58 w 146"/>
              <a:gd name="T43" fmla="*/ 85 h 144"/>
              <a:gd name="T44" fmla="*/ 131 w 146"/>
              <a:gd name="T45" fmla="*/ 85 h 144"/>
              <a:gd name="T46" fmla="*/ 131 w 146"/>
              <a:gd name="T47" fmla="*/ 13 h 144"/>
              <a:gd name="T48" fmla="*/ 58 w 146"/>
              <a:gd name="T49" fmla="*/ 13 h 144"/>
              <a:gd name="T50" fmla="*/ 53 w 146"/>
              <a:gd name="T51" fmla="*/ 0 h 144"/>
              <a:gd name="T52" fmla="*/ 138 w 146"/>
              <a:gd name="T53" fmla="*/ 0 h 144"/>
              <a:gd name="T54" fmla="*/ 142 w 146"/>
              <a:gd name="T55" fmla="*/ 0 h 144"/>
              <a:gd name="T56" fmla="*/ 144 w 146"/>
              <a:gd name="T57" fmla="*/ 4 h 144"/>
              <a:gd name="T58" fmla="*/ 146 w 146"/>
              <a:gd name="T59" fmla="*/ 6 h 144"/>
              <a:gd name="T60" fmla="*/ 146 w 146"/>
              <a:gd name="T61" fmla="*/ 93 h 144"/>
              <a:gd name="T62" fmla="*/ 144 w 146"/>
              <a:gd name="T63" fmla="*/ 97 h 144"/>
              <a:gd name="T64" fmla="*/ 142 w 146"/>
              <a:gd name="T65" fmla="*/ 99 h 144"/>
              <a:gd name="T66" fmla="*/ 138 w 146"/>
              <a:gd name="T67" fmla="*/ 101 h 144"/>
              <a:gd name="T68" fmla="*/ 53 w 146"/>
              <a:gd name="T69" fmla="*/ 101 h 144"/>
              <a:gd name="T70" fmla="*/ 49 w 146"/>
              <a:gd name="T71" fmla="*/ 99 h 144"/>
              <a:gd name="T72" fmla="*/ 45 w 146"/>
              <a:gd name="T73" fmla="*/ 97 h 144"/>
              <a:gd name="T74" fmla="*/ 45 w 146"/>
              <a:gd name="T75" fmla="*/ 93 h 144"/>
              <a:gd name="T76" fmla="*/ 45 w 146"/>
              <a:gd name="T77" fmla="*/ 6 h 144"/>
              <a:gd name="T78" fmla="*/ 45 w 146"/>
              <a:gd name="T79" fmla="*/ 4 h 144"/>
              <a:gd name="T80" fmla="*/ 49 w 146"/>
              <a:gd name="T81" fmla="*/ 0 h 144"/>
              <a:gd name="T82" fmla="*/ 53 w 146"/>
              <a:gd name="T8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44">
                <a:moveTo>
                  <a:pt x="7" y="45"/>
                </a:moveTo>
                <a:lnTo>
                  <a:pt x="38" y="45"/>
                </a:lnTo>
                <a:lnTo>
                  <a:pt x="38" y="59"/>
                </a:lnTo>
                <a:lnTo>
                  <a:pt x="13" y="59"/>
                </a:lnTo>
                <a:lnTo>
                  <a:pt x="13" y="131"/>
                </a:lnTo>
                <a:lnTo>
                  <a:pt x="87" y="131"/>
                </a:lnTo>
                <a:lnTo>
                  <a:pt x="87" y="106"/>
                </a:lnTo>
                <a:lnTo>
                  <a:pt x="100" y="106"/>
                </a:lnTo>
                <a:lnTo>
                  <a:pt x="100" y="139"/>
                </a:lnTo>
                <a:lnTo>
                  <a:pt x="98" y="142"/>
                </a:lnTo>
                <a:lnTo>
                  <a:pt x="96" y="144"/>
                </a:lnTo>
                <a:lnTo>
                  <a:pt x="93" y="144"/>
                </a:lnTo>
                <a:lnTo>
                  <a:pt x="7" y="144"/>
                </a:lnTo>
                <a:lnTo>
                  <a:pt x="3" y="144"/>
                </a:lnTo>
                <a:lnTo>
                  <a:pt x="0" y="142"/>
                </a:lnTo>
                <a:lnTo>
                  <a:pt x="0" y="139"/>
                </a:lnTo>
                <a:lnTo>
                  <a:pt x="0" y="51"/>
                </a:lnTo>
                <a:lnTo>
                  <a:pt x="0" y="49"/>
                </a:lnTo>
                <a:lnTo>
                  <a:pt x="3" y="45"/>
                </a:lnTo>
                <a:lnTo>
                  <a:pt x="7" y="45"/>
                </a:lnTo>
                <a:close/>
                <a:moveTo>
                  <a:pt x="58" y="13"/>
                </a:moveTo>
                <a:lnTo>
                  <a:pt x="58" y="85"/>
                </a:lnTo>
                <a:lnTo>
                  <a:pt x="131" y="85"/>
                </a:lnTo>
                <a:lnTo>
                  <a:pt x="131" y="13"/>
                </a:lnTo>
                <a:lnTo>
                  <a:pt x="58" y="13"/>
                </a:lnTo>
                <a:close/>
                <a:moveTo>
                  <a:pt x="53" y="0"/>
                </a:moveTo>
                <a:lnTo>
                  <a:pt x="138" y="0"/>
                </a:lnTo>
                <a:lnTo>
                  <a:pt x="142" y="0"/>
                </a:lnTo>
                <a:lnTo>
                  <a:pt x="144" y="4"/>
                </a:lnTo>
                <a:lnTo>
                  <a:pt x="146" y="6"/>
                </a:lnTo>
                <a:lnTo>
                  <a:pt x="146" y="93"/>
                </a:lnTo>
                <a:lnTo>
                  <a:pt x="144" y="97"/>
                </a:lnTo>
                <a:lnTo>
                  <a:pt x="142" y="99"/>
                </a:lnTo>
                <a:lnTo>
                  <a:pt x="138" y="101"/>
                </a:lnTo>
                <a:lnTo>
                  <a:pt x="53" y="101"/>
                </a:lnTo>
                <a:lnTo>
                  <a:pt x="49" y="99"/>
                </a:lnTo>
                <a:lnTo>
                  <a:pt x="45" y="97"/>
                </a:lnTo>
                <a:lnTo>
                  <a:pt x="45" y="93"/>
                </a:lnTo>
                <a:lnTo>
                  <a:pt x="45" y="6"/>
                </a:lnTo>
                <a:lnTo>
                  <a:pt x="45" y="4"/>
                </a:lnTo>
                <a:lnTo>
                  <a:pt x="49" y="0"/>
                </a:lnTo>
                <a:lnTo>
                  <a:pt x="5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1" name="Freeform 835"/>
          <p:cNvSpPr>
            <a:spLocks noEditPoints="1"/>
          </p:cNvSpPr>
          <p:nvPr/>
        </p:nvSpPr>
        <p:spPr bwMode="auto">
          <a:xfrm>
            <a:off x="10504169" y="2909562"/>
            <a:ext cx="158195" cy="160393"/>
          </a:xfrm>
          <a:custGeom>
            <a:avLst/>
            <a:gdLst>
              <a:gd name="T0" fmla="*/ 13 w 144"/>
              <a:gd name="T1" fmla="*/ 59 h 144"/>
              <a:gd name="T2" fmla="*/ 13 w 144"/>
              <a:gd name="T3" fmla="*/ 131 h 144"/>
              <a:gd name="T4" fmla="*/ 85 w 144"/>
              <a:gd name="T5" fmla="*/ 131 h 144"/>
              <a:gd name="T6" fmla="*/ 85 w 144"/>
              <a:gd name="T7" fmla="*/ 59 h 144"/>
              <a:gd name="T8" fmla="*/ 13 w 144"/>
              <a:gd name="T9" fmla="*/ 59 h 144"/>
              <a:gd name="T10" fmla="*/ 6 w 144"/>
              <a:gd name="T11" fmla="*/ 45 h 144"/>
              <a:gd name="T12" fmla="*/ 93 w 144"/>
              <a:gd name="T13" fmla="*/ 45 h 144"/>
              <a:gd name="T14" fmla="*/ 97 w 144"/>
              <a:gd name="T15" fmla="*/ 45 h 144"/>
              <a:gd name="T16" fmla="*/ 99 w 144"/>
              <a:gd name="T17" fmla="*/ 49 h 144"/>
              <a:gd name="T18" fmla="*/ 99 w 144"/>
              <a:gd name="T19" fmla="*/ 51 h 144"/>
              <a:gd name="T20" fmla="*/ 99 w 144"/>
              <a:gd name="T21" fmla="*/ 139 h 144"/>
              <a:gd name="T22" fmla="*/ 99 w 144"/>
              <a:gd name="T23" fmla="*/ 142 h 144"/>
              <a:gd name="T24" fmla="*/ 97 w 144"/>
              <a:gd name="T25" fmla="*/ 144 h 144"/>
              <a:gd name="T26" fmla="*/ 93 w 144"/>
              <a:gd name="T27" fmla="*/ 144 h 144"/>
              <a:gd name="T28" fmla="*/ 6 w 144"/>
              <a:gd name="T29" fmla="*/ 144 h 144"/>
              <a:gd name="T30" fmla="*/ 2 w 144"/>
              <a:gd name="T31" fmla="*/ 144 h 144"/>
              <a:gd name="T32" fmla="*/ 0 w 144"/>
              <a:gd name="T33" fmla="*/ 142 h 144"/>
              <a:gd name="T34" fmla="*/ 0 w 144"/>
              <a:gd name="T35" fmla="*/ 139 h 144"/>
              <a:gd name="T36" fmla="*/ 0 w 144"/>
              <a:gd name="T37" fmla="*/ 51 h 144"/>
              <a:gd name="T38" fmla="*/ 0 w 144"/>
              <a:gd name="T39" fmla="*/ 49 h 144"/>
              <a:gd name="T40" fmla="*/ 2 w 144"/>
              <a:gd name="T41" fmla="*/ 45 h 144"/>
              <a:gd name="T42" fmla="*/ 6 w 144"/>
              <a:gd name="T43" fmla="*/ 45 h 144"/>
              <a:gd name="T44" fmla="*/ 51 w 144"/>
              <a:gd name="T45" fmla="*/ 0 h 144"/>
              <a:gd name="T46" fmla="*/ 139 w 144"/>
              <a:gd name="T47" fmla="*/ 0 h 144"/>
              <a:gd name="T48" fmla="*/ 142 w 144"/>
              <a:gd name="T49" fmla="*/ 0 h 144"/>
              <a:gd name="T50" fmla="*/ 144 w 144"/>
              <a:gd name="T51" fmla="*/ 4 h 144"/>
              <a:gd name="T52" fmla="*/ 144 w 144"/>
              <a:gd name="T53" fmla="*/ 6 h 144"/>
              <a:gd name="T54" fmla="*/ 144 w 144"/>
              <a:gd name="T55" fmla="*/ 93 h 144"/>
              <a:gd name="T56" fmla="*/ 144 w 144"/>
              <a:gd name="T57" fmla="*/ 97 h 144"/>
              <a:gd name="T58" fmla="*/ 142 w 144"/>
              <a:gd name="T59" fmla="*/ 99 h 144"/>
              <a:gd name="T60" fmla="*/ 139 w 144"/>
              <a:gd name="T61" fmla="*/ 101 h 144"/>
              <a:gd name="T62" fmla="*/ 106 w 144"/>
              <a:gd name="T63" fmla="*/ 101 h 144"/>
              <a:gd name="T64" fmla="*/ 106 w 144"/>
              <a:gd name="T65" fmla="*/ 85 h 144"/>
              <a:gd name="T66" fmla="*/ 131 w 144"/>
              <a:gd name="T67" fmla="*/ 85 h 144"/>
              <a:gd name="T68" fmla="*/ 131 w 144"/>
              <a:gd name="T69" fmla="*/ 13 h 144"/>
              <a:gd name="T70" fmla="*/ 59 w 144"/>
              <a:gd name="T71" fmla="*/ 13 h 144"/>
              <a:gd name="T72" fmla="*/ 59 w 144"/>
              <a:gd name="T73" fmla="*/ 38 h 144"/>
              <a:gd name="T74" fmla="*/ 46 w 144"/>
              <a:gd name="T75" fmla="*/ 38 h 144"/>
              <a:gd name="T76" fmla="*/ 46 w 144"/>
              <a:gd name="T77" fmla="*/ 6 h 144"/>
              <a:gd name="T78" fmla="*/ 46 w 144"/>
              <a:gd name="T79" fmla="*/ 4 h 144"/>
              <a:gd name="T80" fmla="*/ 47 w 144"/>
              <a:gd name="T81" fmla="*/ 0 h 144"/>
              <a:gd name="T82" fmla="*/ 51 w 144"/>
              <a:gd name="T8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144">
                <a:moveTo>
                  <a:pt x="13" y="59"/>
                </a:moveTo>
                <a:lnTo>
                  <a:pt x="13" y="131"/>
                </a:lnTo>
                <a:lnTo>
                  <a:pt x="85" y="131"/>
                </a:lnTo>
                <a:lnTo>
                  <a:pt x="85" y="59"/>
                </a:lnTo>
                <a:lnTo>
                  <a:pt x="13" y="59"/>
                </a:lnTo>
                <a:close/>
                <a:moveTo>
                  <a:pt x="6" y="45"/>
                </a:moveTo>
                <a:lnTo>
                  <a:pt x="93" y="45"/>
                </a:lnTo>
                <a:lnTo>
                  <a:pt x="97" y="45"/>
                </a:lnTo>
                <a:lnTo>
                  <a:pt x="99" y="49"/>
                </a:lnTo>
                <a:lnTo>
                  <a:pt x="99" y="51"/>
                </a:lnTo>
                <a:lnTo>
                  <a:pt x="99" y="139"/>
                </a:lnTo>
                <a:lnTo>
                  <a:pt x="99" y="142"/>
                </a:lnTo>
                <a:lnTo>
                  <a:pt x="97" y="144"/>
                </a:lnTo>
                <a:lnTo>
                  <a:pt x="93" y="144"/>
                </a:lnTo>
                <a:lnTo>
                  <a:pt x="6" y="144"/>
                </a:lnTo>
                <a:lnTo>
                  <a:pt x="2" y="144"/>
                </a:lnTo>
                <a:lnTo>
                  <a:pt x="0" y="142"/>
                </a:lnTo>
                <a:lnTo>
                  <a:pt x="0" y="139"/>
                </a:lnTo>
                <a:lnTo>
                  <a:pt x="0" y="51"/>
                </a:lnTo>
                <a:lnTo>
                  <a:pt x="0" y="49"/>
                </a:lnTo>
                <a:lnTo>
                  <a:pt x="2" y="45"/>
                </a:lnTo>
                <a:lnTo>
                  <a:pt x="6" y="45"/>
                </a:lnTo>
                <a:close/>
                <a:moveTo>
                  <a:pt x="51" y="0"/>
                </a:moveTo>
                <a:lnTo>
                  <a:pt x="139" y="0"/>
                </a:lnTo>
                <a:lnTo>
                  <a:pt x="142" y="0"/>
                </a:lnTo>
                <a:lnTo>
                  <a:pt x="144" y="4"/>
                </a:lnTo>
                <a:lnTo>
                  <a:pt x="144" y="6"/>
                </a:lnTo>
                <a:lnTo>
                  <a:pt x="144" y="93"/>
                </a:lnTo>
                <a:lnTo>
                  <a:pt x="144" y="97"/>
                </a:lnTo>
                <a:lnTo>
                  <a:pt x="142" y="99"/>
                </a:lnTo>
                <a:lnTo>
                  <a:pt x="139" y="101"/>
                </a:lnTo>
                <a:lnTo>
                  <a:pt x="106" y="101"/>
                </a:lnTo>
                <a:lnTo>
                  <a:pt x="106" y="85"/>
                </a:lnTo>
                <a:lnTo>
                  <a:pt x="131" y="85"/>
                </a:lnTo>
                <a:lnTo>
                  <a:pt x="131" y="13"/>
                </a:lnTo>
                <a:lnTo>
                  <a:pt x="59" y="13"/>
                </a:lnTo>
                <a:lnTo>
                  <a:pt x="59" y="38"/>
                </a:lnTo>
                <a:lnTo>
                  <a:pt x="46" y="38"/>
                </a:lnTo>
                <a:lnTo>
                  <a:pt x="46" y="6"/>
                </a:lnTo>
                <a:lnTo>
                  <a:pt x="46" y="4"/>
                </a:lnTo>
                <a:lnTo>
                  <a:pt x="47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2" name="Freeform 846"/>
          <p:cNvSpPr>
            <a:spLocks noEditPoints="1"/>
          </p:cNvSpPr>
          <p:nvPr/>
        </p:nvSpPr>
        <p:spPr bwMode="auto">
          <a:xfrm>
            <a:off x="10783208" y="2632721"/>
            <a:ext cx="160393" cy="153801"/>
          </a:xfrm>
          <a:custGeom>
            <a:avLst/>
            <a:gdLst>
              <a:gd name="T0" fmla="*/ 72 w 146"/>
              <a:gd name="T1" fmla="*/ 10 h 141"/>
              <a:gd name="T2" fmla="*/ 72 w 146"/>
              <a:gd name="T3" fmla="*/ 52 h 141"/>
              <a:gd name="T4" fmla="*/ 93 w 146"/>
              <a:gd name="T5" fmla="*/ 52 h 141"/>
              <a:gd name="T6" fmla="*/ 93 w 146"/>
              <a:gd name="T7" fmla="*/ 10 h 141"/>
              <a:gd name="T8" fmla="*/ 72 w 146"/>
              <a:gd name="T9" fmla="*/ 10 h 141"/>
              <a:gd name="T10" fmla="*/ 34 w 146"/>
              <a:gd name="T11" fmla="*/ 0 h 141"/>
              <a:gd name="T12" fmla="*/ 106 w 146"/>
              <a:gd name="T13" fmla="*/ 0 h 141"/>
              <a:gd name="T14" fmla="*/ 106 w 146"/>
              <a:gd name="T15" fmla="*/ 54 h 141"/>
              <a:gd name="T16" fmla="*/ 106 w 146"/>
              <a:gd name="T17" fmla="*/ 57 h 141"/>
              <a:gd name="T18" fmla="*/ 104 w 146"/>
              <a:gd name="T19" fmla="*/ 61 h 141"/>
              <a:gd name="T20" fmla="*/ 100 w 146"/>
              <a:gd name="T21" fmla="*/ 61 h 141"/>
              <a:gd name="T22" fmla="*/ 91 w 146"/>
              <a:gd name="T23" fmla="*/ 61 h 141"/>
              <a:gd name="T24" fmla="*/ 91 w 146"/>
              <a:gd name="T25" fmla="*/ 61 h 141"/>
              <a:gd name="T26" fmla="*/ 49 w 146"/>
              <a:gd name="T27" fmla="*/ 61 h 141"/>
              <a:gd name="T28" fmla="*/ 49 w 146"/>
              <a:gd name="T29" fmla="*/ 61 h 141"/>
              <a:gd name="T30" fmla="*/ 41 w 146"/>
              <a:gd name="T31" fmla="*/ 61 h 141"/>
              <a:gd name="T32" fmla="*/ 38 w 146"/>
              <a:gd name="T33" fmla="*/ 61 h 141"/>
              <a:gd name="T34" fmla="*/ 34 w 146"/>
              <a:gd name="T35" fmla="*/ 57 h 141"/>
              <a:gd name="T36" fmla="*/ 34 w 146"/>
              <a:gd name="T37" fmla="*/ 54 h 141"/>
              <a:gd name="T38" fmla="*/ 34 w 146"/>
              <a:gd name="T39" fmla="*/ 0 h 141"/>
              <a:gd name="T40" fmla="*/ 7 w 146"/>
              <a:gd name="T41" fmla="*/ 0 h 141"/>
              <a:gd name="T42" fmla="*/ 26 w 146"/>
              <a:gd name="T43" fmla="*/ 0 h 141"/>
              <a:gd name="T44" fmla="*/ 26 w 146"/>
              <a:gd name="T45" fmla="*/ 54 h 141"/>
              <a:gd name="T46" fmla="*/ 28 w 146"/>
              <a:gd name="T47" fmla="*/ 59 h 141"/>
              <a:gd name="T48" fmla="*/ 30 w 146"/>
              <a:gd name="T49" fmla="*/ 65 h 141"/>
              <a:gd name="T50" fmla="*/ 36 w 146"/>
              <a:gd name="T51" fmla="*/ 67 h 141"/>
              <a:gd name="T52" fmla="*/ 39 w 146"/>
              <a:gd name="T53" fmla="*/ 69 h 141"/>
              <a:gd name="T54" fmla="*/ 100 w 146"/>
              <a:gd name="T55" fmla="*/ 69 h 141"/>
              <a:gd name="T56" fmla="*/ 106 w 146"/>
              <a:gd name="T57" fmla="*/ 67 h 141"/>
              <a:gd name="T58" fmla="*/ 110 w 146"/>
              <a:gd name="T59" fmla="*/ 65 h 141"/>
              <a:gd name="T60" fmla="*/ 112 w 146"/>
              <a:gd name="T61" fmla="*/ 59 h 141"/>
              <a:gd name="T62" fmla="*/ 114 w 146"/>
              <a:gd name="T63" fmla="*/ 54 h 141"/>
              <a:gd name="T64" fmla="*/ 114 w 146"/>
              <a:gd name="T65" fmla="*/ 0 h 141"/>
              <a:gd name="T66" fmla="*/ 117 w 146"/>
              <a:gd name="T67" fmla="*/ 0 h 141"/>
              <a:gd name="T68" fmla="*/ 121 w 146"/>
              <a:gd name="T69" fmla="*/ 0 h 141"/>
              <a:gd name="T70" fmla="*/ 123 w 146"/>
              <a:gd name="T71" fmla="*/ 2 h 141"/>
              <a:gd name="T72" fmla="*/ 144 w 146"/>
              <a:gd name="T73" fmla="*/ 23 h 141"/>
              <a:gd name="T74" fmla="*/ 144 w 146"/>
              <a:gd name="T75" fmla="*/ 25 h 141"/>
              <a:gd name="T76" fmla="*/ 146 w 146"/>
              <a:gd name="T77" fmla="*/ 27 h 141"/>
              <a:gd name="T78" fmla="*/ 146 w 146"/>
              <a:gd name="T79" fmla="*/ 133 h 141"/>
              <a:gd name="T80" fmla="*/ 144 w 146"/>
              <a:gd name="T81" fmla="*/ 137 h 141"/>
              <a:gd name="T82" fmla="*/ 142 w 146"/>
              <a:gd name="T83" fmla="*/ 141 h 141"/>
              <a:gd name="T84" fmla="*/ 138 w 146"/>
              <a:gd name="T85" fmla="*/ 141 h 141"/>
              <a:gd name="T86" fmla="*/ 7 w 146"/>
              <a:gd name="T87" fmla="*/ 141 h 141"/>
              <a:gd name="T88" fmla="*/ 3 w 146"/>
              <a:gd name="T89" fmla="*/ 141 h 141"/>
              <a:gd name="T90" fmla="*/ 0 w 146"/>
              <a:gd name="T91" fmla="*/ 137 h 141"/>
              <a:gd name="T92" fmla="*/ 0 w 146"/>
              <a:gd name="T93" fmla="*/ 133 h 141"/>
              <a:gd name="T94" fmla="*/ 0 w 146"/>
              <a:gd name="T95" fmla="*/ 6 h 141"/>
              <a:gd name="T96" fmla="*/ 0 w 146"/>
              <a:gd name="T97" fmla="*/ 2 h 141"/>
              <a:gd name="T98" fmla="*/ 3 w 146"/>
              <a:gd name="T99" fmla="*/ 0 h 141"/>
              <a:gd name="T100" fmla="*/ 7 w 146"/>
              <a:gd name="T10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41">
                <a:moveTo>
                  <a:pt x="72" y="10"/>
                </a:moveTo>
                <a:lnTo>
                  <a:pt x="72" y="52"/>
                </a:lnTo>
                <a:lnTo>
                  <a:pt x="93" y="52"/>
                </a:lnTo>
                <a:lnTo>
                  <a:pt x="93" y="10"/>
                </a:lnTo>
                <a:lnTo>
                  <a:pt x="72" y="10"/>
                </a:lnTo>
                <a:close/>
                <a:moveTo>
                  <a:pt x="34" y="0"/>
                </a:moveTo>
                <a:lnTo>
                  <a:pt x="106" y="0"/>
                </a:lnTo>
                <a:lnTo>
                  <a:pt x="106" y="54"/>
                </a:lnTo>
                <a:lnTo>
                  <a:pt x="106" y="57"/>
                </a:lnTo>
                <a:lnTo>
                  <a:pt x="104" y="61"/>
                </a:lnTo>
                <a:lnTo>
                  <a:pt x="100" y="61"/>
                </a:lnTo>
                <a:lnTo>
                  <a:pt x="91" y="61"/>
                </a:lnTo>
                <a:lnTo>
                  <a:pt x="91" y="61"/>
                </a:lnTo>
                <a:lnTo>
                  <a:pt x="49" y="61"/>
                </a:lnTo>
                <a:lnTo>
                  <a:pt x="49" y="61"/>
                </a:lnTo>
                <a:lnTo>
                  <a:pt x="41" y="61"/>
                </a:lnTo>
                <a:lnTo>
                  <a:pt x="38" y="61"/>
                </a:lnTo>
                <a:lnTo>
                  <a:pt x="34" y="57"/>
                </a:lnTo>
                <a:lnTo>
                  <a:pt x="34" y="54"/>
                </a:lnTo>
                <a:lnTo>
                  <a:pt x="34" y="0"/>
                </a:lnTo>
                <a:close/>
                <a:moveTo>
                  <a:pt x="7" y="0"/>
                </a:moveTo>
                <a:lnTo>
                  <a:pt x="26" y="0"/>
                </a:lnTo>
                <a:lnTo>
                  <a:pt x="26" y="54"/>
                </a:lnTo>
                <a:lnTo>
                  <a:pt x="28" y="59"/>
                </a:lnTo>
                <a:lnTo>
                  <a:pt x="30" y="65"/>
                </a:lnTo>
                <a:lnTo>
                  <a:pt x="36" y="67"/>
                </a:lnTo>
                <a:lnTo>
                  <a:pt x="39" y="69"/>
                </a:lnTo>
                <a:lnTo>
                  <a:pt x="100" y="69"/>
                </a:lnTo>
                <a:lnTo>
                  <a:pt x="106" y="67"/>
                </a:lnTo>
                <a:lnTo>
                  <a:pt x="110" y="65"/>
                </a:lnTo>
                <a:lnTo>
                  <a:pt x="112" y="59"/>
                </a:lnTo>
                <a:lnTo>
                  <a:pt x="114" y="54"/>
                </a:lnTo>
                <a:lnTo>
                  <a:pt x="114" y="0"/>
                </a:lnTo>
                <a:lnTo>
                  <a:pt x="117" y="0"/>
                </a:lnTo>
                <a:lnTo>
                  <a:pt x="121" y="0"/>
                </a:lnTo>
                <a:lnTo>
                  <a:pt x="123" y="2"/>
                </a:lnTo>
                <a:lnTo>
                  <a:pt x="144" y="23"/>
                </a:lnTo>
                <a:lnTo>
                  <a:pt x="144" y="25"/>
                </a:lnTo>
                <a:lnTo>
                  <a:pt x="146" y="27"/>
                </a:lnTo>
                <a:lnTo>
                  <a:pt x="146" y="133"/>
                </a:lnTo>
                <a:lnTo>
                  <a:pt x="144" y="137"/>
                </a:lnTo>
                <a:lnTo>
                  <a:pt x="142" y="141"/>
                </a:lnTo>
                <a:lnTo>
                  <a:pt x="138" y="141"/>
                </a:lnTo>
                <a:lnTo>
                  <a:pt x="7" y="141"/>
                </a:lnTo>
                <a:lnTo>
                  <a:pt x="3" y="141"/>
                </a:lnTo>
                <a:lnTo>
                  <a:pt x="0" y="137"/>
                </a:lnTo>
                <a:lnTo>
                  <a:pt x="0" y="133"/>
                </a:lnTo>
                <a:lnTo>
                  <a:pt x="0" y="6"/>
                </a:lnTo>
                <a:lnTo>
                  <a:pt x="0" y="2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3" name="Freeform 847"/>
          <p:cNvSpPr>
            <a:spLocks noEditPoints="1"/>
          </p:cNvSpPr>
          <p:nvPr/>
        </p:nvSpPr>
        <p:spPr bwMode="auto">
          <a:xfrm>
            <a:off x="10504169" y="2652495"/>
            <a:ext cx="158195" cy="114252"/>
          </a:xfrm>
          <a:custGeom>
            <a:avLst/>
            <a:gdLst>
              <a:gd name="T0" fmla="*/ 97 w 144"/>
              <a:gd name="T1" fmla="*/ 80 h 105"/>
              <a:gd name="T2" fmla="*/ 104 w 144"/>
              <a:gd name="T3" fmla="*/ 86 h 105"/>
              <a:gd name="T4" fmla="*/ 110 w 144"/>
              <a:gd name="T5" fmla="*/ 105 h 105"/>
              <a:gd name="T6" fmla="*/ 40 w 144"/>
              <a:gd name="T7" fmla="*/ 86 h 105"/>
              <a:gd name="T8" fmla="*/ 44 w 144"/>
              <a:gd name="T9" fmla="*/ 82 h 105"/>
              <a:gd name="T10" fmla="*/ 108 w 144"/>
              <a:gd name="T11" fmla="*/ 35 h 105"/>
              <a:gd name="T12" fmla="*/ 101 w 144"/>
              <a:gd name="T13" fmla="*/ 40 h 105"/>
              <a:gd name="T14" fmla="*/ 101 w 144"/>
              <a:gd name="T15" fmla="*/ 48 h 105"/>
              <a:gd name="T16" fmla="*/ 108 w 144"/>
              <a:gd name="T17" fmla="*/ 54 h 105"/>
              <a:gd name="T18" fmla="*/ 116 w 144"/>
              <a:gd name="T19" fmla="*/ 48 h 105"/>
              <a:gd name="T20" fmla="*/ 116 w 144"/>
              <a:gd name="T21" fmla="*/ 40 h 105"/>
              <a:gd name="T22" fmla="*/ 108 w 144"/>
              <a:gd name="T23" fmla="*/ 35 h 105"/>
              <a:gd name="T24" fmla="*/ 53 w 144"/>
              <a:gd name="T25" fmla="*/ 54 h 105"/>
              <a:gd name="T26" fmla="*/ 91 w 144"/>
              <a:gd name="T27" fmla="*/ 35 h 105"/>
              <a:gd name="T28" fmla="*/ 36 w 144"/>
              <a:gd name="T29" fmla="*/ 35 h 105"/>
              <a:gd name="T30" fmla="*/ 28 w 144"/>
              <a:gd name="T31" fmla="*/ 40 h 105"/>
              <a:gd name="T32" fmla="*/ 28 w 144"/>
              <a:gd name="T33" fmla="*/ 48 h 105"/>
              <a:gd name="T34" fmla="*/ 36 w 144"/>
              <a:gd name="T35" fmla="*/ 54 h 105"/>
              <a:gd name="T36" fmla="*/ 44 w 144"/>
              <a:gd name="T37" fmla="*/ 48 h 105"/>
              <a:gd name="T38" fmla="*/ 44 w 144"/>
              <a:gd name="T39" fmla="*/ 40 h 105"/>
              <a:gd name="T40" fmla="*/ 36 w 144"/>
              <a:gd name="T41" fmla="*/ 35 h 105"/>
              <a:gd name="T42" fmla="*/ 139 w 144"/>
              <a:gd name="T43" fmla="*/ 0 h 105"/>
              <a:gd name="T44" fmla="*/ 144 w 144"/>
              <a:gd name="T45" fmla="*/ 4 h 105"/>
              <a:gd name="T46" fmla="*/ 144 w 144"/>
              <a:gd name="T47" fmla="*/ 99 h 105"/>
              <a:gd name="T48" fmla="*/ 142 w 144"/>
              <a:gd name="T49" fmla="*/ 105 h 105"/>
              <a:gd name="T50" fmla="*/ 120 w 144"/>
              <a:gd name="T51" fmla="*/ 105 h 105"/>
              <a:gd name="T52" fmla="*/ 108 w 144"/>
              <a:gd name="T53" fmla="*/ 78 h 105"/>
              <a:gd name="T54" fmla="*/ 103 w 144"/>
              <a:gd name="T55" fmla="*/ 75 h 105"/>
              <a:gd name="T56" fmla="*/ 38 w 144"/>
              <a:gd name="T57" fmla="*/ 75 h 105"/>
              <a:gd name="T58" fmla="*/ 36 w 144"/>
              <a:gd name="T59" fmla="*/ 78 h 105"/>
              <a:gd name="T60" fmla="*/ 6 w 144"/>
              <a:gd name="T61" fmla="*/ 105 h 105"/>
              <a:gd name="T62" fmla="*/ 0 w 144"/>
              <a:gd name="T63" fmla="*/ 103 h 105"/>
              <a:gd name="T64" fmla="*/ 0 w 144"/>
              <a:gd name="T65" fmla="*/ 8 h 105"/>
              <a:gd name="T66" fmla="*/ 2 w 144"/>
              <a:gd name="T67" fmla="*/ 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05">
                <a:moveTo>
                  <a:pt x="47" y="80"/>
                </a:moveTo>
                <a:lnTo>
                  <a:pt x="97" y="80"/>
                </a:lnTo>
                <a:lnTo>
                  <a:pt x="101" y="82"/>
                </a:lnTo>
                <a:lnTo>
                  <a:pt x="104" y="86"/>
                </a:lnTo>
                <a:lnTo>
                  <a:pt x="104" y="86"/>
                </a:lnTo>
                <a:lnTo>
                  <a:pt x="110" y="105"/>
                </a:lnTo>
                <a:lnTo>
                  <a:pt x="34" y="105"/>
                </a:lnTo>
                <a:lnTo>
                  <a:pt x="40" y="86"/>
                </a:lnTo>
                <a:lnTo>
                  <a:pt x="42" y="86"/>
                </a:lnTo>
                <a:lnTo>
                  <a:pt x="44" y="82"/>
                </a:lnTo>
                <a:lnTo>
                  <a:pt x="47" y="80"/>
                </a:lnTo>
                <a:close/>
                <a:moveTo>
                  <a:pt x="108" y="35"/>
                </a:moveTo>
                <a:lnTo>
                  <a:pt x="104" y="37"/>
                </a:lnTo>
                <a:lnTo>
                  <a:pt x="101" y="40"/>
                </a:lnTo>
                <a:lnTo>
                  <a:pt x="99" y="44"/>
                </a:lnTo>
                <a:lnTo>
                  <a:pt x="101" y="48"/>
                </a:lnTo>
                <a:lnTo>
                  <a:pt x="104" y="52"/>
                </a:lnTo>
                <a:lnTo>
                  <a:pt x="108" y="54"/>
                </a:lnTo>
                <a:lnTo>
                  <a:pt x="114" y="52"/>
                </a:lnTo>
                <a:lnTo>
                  <a:pt x="116" y="48"/>
                </a:lnTo>
                <a:lnTo>
                  <a:pt x="118" y="44"/>
                </a:lnTo>
                <a:lnTo>
                  <a:pt x="116" y="40"/>
                </a:lnTo>
                <a:lnTo>
                  <a:pt x="114" y="37"/>
                </a:lnTo>
                <a:lnTo>
                  <a:pt x="108" y="35"/>
                </a:lnTo>
                <a:close/>
                <a:moveTo>
                  <a:pt x="53" y="35"/>
                </a:moveTo>
                <a:lnTo>
                  <a:pt x="53" y="54"/>
                </a:lnTo>
                <a:lnTo>
                  <a:pt x="91" y="54"/>
                </a:lnTo>
                <a:lnTo>
                  <a:pt x="91" y="35"/>
                </a:lnTo>
                <a:lnTo>
                  <a:pt x="53" y="35"/>
                </a:lnTo>
                <a:close/>
                <a:moveTo>
                  <a:pt x="36" y="35"/>
                </a:moveTo>
                <a:lnTo>
                  <a:pt x="30" y="37"/>
                </a:lnTo>
                <a:lnTo>
                  <a:pt x="28" y="40"/>
                </a:lnTo>
                <a:lnTo>
                  <a:pt x="27" y="44"/>
                </a:lnTo>
                <a:lnTo>
                  <a:pt x="28" y="48"/>
                </a:lnTo>
                <a:lnTo>
                  <a:pt x="30" y="52"/>
                </a:lnTo>
                <a:lnTo>
                  <a:pt x="36" y="54"/>
                </a:lnTo>
                <a:lnTo>
                  <a:pt x="40" y="52"/>
                </a:lnTo>
                <a:lnTo>
                  <a:pt x="44" y="48"/>
                </a:lnTo>
                <a:lnTo>
                  <a:pt x="46" y="44"/>
                </a:lnTo>
                <a:lnTo>
                  <a:pt x="44" y="40"/>
                </a:lnTo>
                <a:lnTo>
                  <a:pt x="40" y="37"/>
                </a:lnTo>
                <a:lnTo>
                  <a:pt x="36" y="35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2" y="2"/>
                </a:lnTo>
                <a:lnTo>
                  <a:pt x="144" y="4"/>
                </a:lnTo>
                <a:lnTo>
                  <a:pt x="144" y="8"/>
                </a:lnTo>
                <a:lnTo>
                  <a:pt x="144" y="99"/>
                </a:lnTo>
                <a:lnTo>
                  <a:pt x="144" y="103"/>
                </a:lnTo>
                <a:lnTo>
                  <a:pt x="142" y="105"/>
                </a:lnTo>
                <a:lnTo>
                  <a:pt x="139" y="105"/>
                </a:lnTo>
                <a:lnTo>
                  <a:pt x="120" y="105"/>
                </a:lnTo>
                <a:lnTo>
                  <a:pt x="108" y="78"/>
                </a:lnTo>
                <a:lnTo>
                  <a:pt x="108" y="78"/>
                </a:lnTo>
                <a:lnTo>
                  <a:pt x="106" y="75"/>
                </a:lnTo>
                <a:lnTo>
                  <a:pt x="103" y="75"/>
                </a:lnTo>
                <a:lnTo>
                  <a:pt x="42" y="75"/>
                </a:lnTo>
                <a:lnTo>
                  <a:pt x="38" y="75"/>
                </a:lnTo>
                <a:lnTo>
                  <a:pt x="36" y="78"/>
                </a:lnTo>
                <a:lnTo>
                  <a:pt x="36" y="78"/>
                </a:lnTo>
                <a:lnTo>
                  <a:pt x="25" y="105"/>
                </a:lnTo>
                <a:lnTo>
                  <a:pt x="6" y="105"/>
                </a:lnTo>
                <a:lnTo>
                  <a:pt x="2" y="105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4" name="Freeform 858"/>
          <p:cNvSpPr>
            <a:spLocks noEditPoints="1"/>
          </p:cNvSpPr>
          <p:nvPr/>
        </p:nvSpPr>
        <p:spPr bwMode="auto">
          <a:xfrm>
            <a:off x="10783208" y="2349288"/>
            <a:ext cx="160393" cy="160393"/>
          </a:xfrm>
          <a:custGeom>
            <a:avLst/>
            <a:gdLst>
              <a:gd name="T0" fmla="*/ 77 w 146"/>
              <a:gd name="T1" fmla="*/ 118 h 146"/>
              <a:gd name="T2" fmla="*/ 77 w 146"/>
              <a:gd name="T3" fmla="*/ 143 h 146"/>
              <a:gd name="T4" fmla="*/ 68 w 146"/>
              <a:gd name="T5" fmla="*/ 144 h 146"/>
              <a:gd name="T6" fmla="*/ 66 w 146"/>
              <a:gd name="T7" fmla="*/ 122 h 146"/>
              <a:gd name="T8" fmla="*/ 72 w 146"/>
              <a:gd name="T9" fmla="*/ 114 h 146"/>
              <a:gd name="T10" fmla="*/ 112 w 146"/>
              <a:gd name="T11" fmla="*/ 103 h 146"/>
              <a:gd name="T12" fmla="*/ 127 w 146"/>
              <a:gd name="T13" fmla="*/ 122 h 146"/>
              <a:gd name="T14" fmla="*/ 119 w 146"/>
              <a:gd name="T15" fmla="*/ 127 h 146"/>
              <a:gd name="T16" fmla="*/ 102 w 146"/>
              <a:gd name="T17" fmla="*/ 112 h 146"/>
              <a:gd name="T18" fmla="*/ 100 w 146"/>
              <a:gd name="T19" fmla="*/ 105 h 146"/>
              <a:gd name="T20" fmla="*/ 38 w 146"/>
              <a:gd name="T21" fmla="*/ 101 h 146"/>
              <a:gd name="T22" fmla="*/ 45 w 146"/>
              <a:gd name="T23" fmla="*/ 108 h 146"/>
              <a:gd name="T24" fmla="*/ 30 w 146"/>
              <a:gd name="T25" fmla="*/ 125 h 146"/>
              <a:gd name="T26" fmla="*/ 20 w 146"/>
              <a:gd name="T27" fmla="*/ 127 h 146"/>
              <a:gd name="T28" fmla="*/ 19 w 146"/>
              <a:gd name="T29" fmla="*/ 118 h 146"/>
              <a:gd name="T30" fmla="*/ 36 w 146"/>
              <a:gd name="T31" fmla="*/ 101 h 146"/>
              <a:gd name="T32" fmla="*/ 138 w 146"/>
              <a:gd name="T33" fmla="*/ 67 h 146"/>
              <a:gd name="T34" fmla="*/ 146 w 146"/>
              <a:gd name="T35" fmla="*/ 74 h 146"/>
              <a:gd name="T36" fmla="*/ 138 w 146"/>
              <a:gd name="T37" fmla="*/ 80 h 146"/>
              <a:gd name="T38" fmla="*/ 114 w 146"/>
              <a:gd name="T39" fmla="*/ 76 h 146"/>
              <a:gd name="T40" fmla="*/ 117 w 146"/>
              <a:gd name="T41" fmla="*/ 69 h 146"/>
              <a:gd name="T42" fmla="*/ 24 w 146"/>
              <a:gd name="T43" fmla="*/ 67 h 146"/>
              <a:gd name="T44" fmla="*/ 32 w 146"/>
              <a:gd name="T45" fmla="*/ 74 h 146"/>
              <a:gd name="T46" fmla="*/ 24 w 146"/>
              <a:gd name="T47" fmla="*/ 80 h 146"/>
              <a:gd name="T48" fmla="*/ 0 w 146"/>
              <a:gd name="T49" fmla="*/ 76 h 146"/>
              <a:gd name="T50" fmla="*/ 3 w 146"/>
              <a:gd name="T51" fmla="*/ 69 h 146"/>
              <a:gd name="T52" fmla="*/ 123 w 146"/>
              <a:gd name="T53" fmla="*/ 19 h 146"/>
              <a:gd name="T54" fmla="*/ 127 w 146"/>
              <a:gd name="T55" fmla="*/ 29 h 146"/>
              <a:gd name="T56" fmla="*/ 110 w 146"/>
              <a:gd name="T57" fmla="*/ 46 h 146"/>
              <a:gd name="T58" fmla="*/ 100 w 146"/>
              <a:gd name="T59" fmla="*/ 42 h 146"/>
              <a:gd name="T60" fmla="*/ 102 w 146"/>
              <a:gd name="T61" fmla="*/ 34 h 146"/>
              <a:gd name="T62" fmla="*/ 119 w 146"/>
              <a:gd name="T63" fmla="*/ 19 h 146"/>
              <a:gd name="T64" fmla="*/ 30 w 146"/>
              <a:gd name="T65" fmla="*/ 21 h 146"/>
              <a:gd name="T66" fmla="*/ 45 w 146"/>
              <a:gd name="T67" fmla="*/ 40 h 146"/>
              <a:gd name="T68" fmla="*/ 38 w 146"/>
              <a:gd name="T69" fmla="*/ 46 h 146"/>
              <a:gd name="T70" fmla="*/ 20 w 146"/>
              <a:gd name="T71" fmla="*/ 31 h 146"/>
              <a:gd name="T72" fmla="*/ 19 w 146"/>
              <a:gd name="T73" fmla="*/ 23 h 146"/>
              <a:gd name="T74" fmla="*/ 72 w 146"/>
              <a:gd name="T75" fmla="*/ 0 h 146"/>
              <a:gd name="T76" fmla="*/ 79 w 146"/>
              <a:gd name="T77" fmla="*/ 8 h 146"/>
              <a:gd name="T78" fmla="*/ 76 w 146"/>
              <a:gd name="T79" fmla="*/ 32 h 146"/>
              <a:gd name="T80" fmla="*/ 66 w 146"/>
              <a:gd name="T81" fmla="*/ 29 h 146"/>
              <a:gd name="T82" fmla="*/ 66 w 146"/>
              <a:gd name="T83" fmla="*/ 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46">
                <a:moveTo>
                  <a:pt x="72" y="114"/>
                </a:moveTo>
                <a:lnTo>
                  <a:pt x="76" y="116"/>
                </a:lnTo>
                <a:lnTo>
                  <a:pt x="77" y="118"/>
                </a:lnTo>
                <a:lnTo>
                  <a:pt x="79" y="122"/>
                </a:lnTo>
                <a:lnTo>
                  <a:pt x="79" y="139"/>
                </a:lnTo>
                <a:lnTo>
                  <a:pt x="77" y="143"/>
                </a:lnTo>
                <a:lnTo>
                  <a:pt x="76" y="144"/>
                </a:lnTo>
                <a:lnTo>
                  <a:pt x="72" y="146"/>
                </a:lnTo>
                <a:lnTo>
                  <a:pt x="68" y="144"/>
                </a:lnTo>
                <a:lnTo>
                  <a:pt x="66" y="143"/>
                </a:lnTo>
                <a:lnTo>
                  <a:pt x="66" y="139"/>
                </a:lnTo>
                <a:lnTo>
                  <a:pt x="66" y="122"/>
                </a:lnTo>
                <a:lnTo>
                  <a:pt x="66" y="118"/>
                </a:lnTo>
                <a:lnTo>
                  <a:pt x="68" y="116"/>
                </a:lnTo>
                <a:lnTo>
                  <a:pt x="72" y="114"/>
                </a:lnTo>
                <a:close/>
                <a:moveTo>
                  <a:pt x="106" y="101"/>
                </a:moveTo>
                <a:lnTo>
                  <a:pt x="110" y="101"/>
                </a:lnTo>
                <a:lnTo>
                  <a:pt x="112" y="103"/>
                </a:lnTo>
                <a:lnTo>
                  <a:pt x="125" y="116"/>
                </a:lnTo>
                <a:lnTo>
                  <a:pt x="127" y="118"/>
                </a:lnTo>
                <a:lnTo>
                  <a:pt x="127" y="122"/>
                </a:lnTo>
                <a:lnTo>
                  <a:pt x="127" y="125"/>
                </a:lnTo>
                <a:lnTo>
                  <a:pt x="123" y="127"/>
                </a:lnTo>
                <a:lnTo>
                  <a:pt x="119" y="127"/>
                </a:lnTo>
                <a:lnTo>
                  <a:pt x="117" y="127"/>
                </a:lnTo>
                <a:lnTo>
                  <a:pt x="115" y="125"/>
                </a:lnTo>
                <a:lnTo>
                  <a:pt x="102" y="112"/>
                </a:lnTo>
                <a:lnTo>
                  <a:pt x="100" y="110"/>
                </a:lnTo>
                <a:lnTo>
                  <a:pt x="100" y="108"/>
                </a:lnTo>
                <a:lnTo>
                  <a:pt x="100" y="105"/>
                </a:lnTo>
                <a:lnTo>
                  <a:pt x="102" y="101"/>
                </a:lnTo>
                <a:lnTo>
                  <a:pt x="106" y="101"/>
                </a:lnTo>
                <a:close/>
                <a:moveTo>
                  <a:pt x="38" y="101"/>
                </a:moveTo>
                <a:lnTo>
                  <a:pt x="41" y="101"/>
                </a:lnTo>
                <a:lnTo>
                  <a:pt x="43" y="105"/>
                </a:lnTo>
                <a:lnTo>
                  <a:pt x="45" y="108"/>
                </a:lnTo>
                <a:lnTo>
                  <a:pt x="45" y="110"/>
                </a:lnTo>
                <a:lnTo>
                  <a:pt x="43" y="112"/>
                </a:lnTo>
                <a:lnTo>
                  <a:pt x="30" y="125"/>
                </a:lnTo>
                <a:lnTo>
                  <a:pt x="28" y="127"/>
                </a:lnTo>
                <a:lnTo>
                  <a:pt x="24" y="127"/>
                </a:lnTo>
                <a:lnTo>
                  <a:pt x="20" y="127"/>
                </a:lnTo>
                <a:lnTo>
                  <a:pt x="19" y="125"/>
                </a:lnTo>
                <a:lnTo>
                  <a:pt x="19" y="122"/>
                </a:lnTo>
                <a:lnTo>
                  <a:pt x="19" y="118"/>
                </a:lnTo>
                <a:lnTo>
                  <a:pt x="20" y="116"/>
                </a:lnTo>
                <a:lnTo>
                  <a:pt x="34" y="103"/>
                </a:lnTo>
                <a:lnTo>
                  <a:pt x="36" y="101"/>
                </a:lnTo>
                <a:lnTo>
                  <a:pt x="38" y="101"/>
                </a:lnTo>
                <a:close/>
                <a:moveTo>
                  <a:pt x="119" y="67"/>
                </a:moveTo>
                <a:lnTo>
                  <a:pt x="138" y="67"/>
                </a:lnTo>
                <a:lnTo>
                  <a:pt x="142" y="69"/>
                </a:lnTo>
                <a:lnTo>
                  <a:pt x="144" y="70"/>
                </a:lnTo>
                <a:lnTo>
                  <a:pt x="146" y="74"/>
                </a:lnTo>
                <a:lnTo>
                  <a:pt x="144" y="76"/>
                </a:lnTo>
                <a:lnTo>
                  <a:pt x="142" y="80"/>
                </a:lnTo>
                <a:lnTo>
                  <a:pt x="138" y="80"/>
                </a:lnTo>
                <a:lnTo>
                  <a:pt x="119" y="80"/>
                </a:lnTo>
                <a:lnTo>
                  <a:pt x="117" y="80"/>
                </a:lnTo>
                <a:lnTo>
                  <a:pt x="114" y="76"/>
                </a:lnTo>
                <a:lnTo>
                  <a:pt x="114" y="74"/>
                </a:lnTo>
                <a:lnTo>
                  <a:pt x="114" y="70"/>
                </a:lnTo>
                <a:lnTo>
                  <a:pt x="117" y="69"/>
                </a:lnTo>
                <a:lnTo>
                  <a:pt x="119" y="67"/>
                </a:lnTo>
                <a:close/>
                <a:moveTo>
                  <a:pt x="7" y="67"/>
                </a:moveTo>
                <a:lnTo>
                  <a:pt x="24" y="67"/>
                </a:lnTo>
                <a:lnTo>
                  <a:pt x="28" y="69"/>
                </a:lnTo>
                <a:lnTo>
                  <a:pt x="30" y="70"/>
                </a:lnTo>
                <a:lnTo>
                  <a:pt x="32" y="74"/>
                </a:lnTo>
                <a:lnTo>
                  <a:pt x="30" y="76"/>
                </a:lnTo>
                <a:lnTo>
                  <a:pt x="28" y="80"/>
                </a:lnTo>
                <a:lnTo>
                  <a:pt x="24" y="80"/>
                </a:lnTo>
                <a:lnTo>
                  <a:pt x="7" y="80"/>
                </a:lnTo>
                <a:lnTo>
                  <a:pt x="3" y="80"/>
                </a:lnTo>
                <a:lnTo>
                  <a:pt x="0" y="76"/>
                </a:lnTo>
                <a:lnTo>
                  <a:pt x="0" y="74"/>
                </a:lnTo>
                <a:lnTo>
                  <a:pt x="0" y="70"/>
                </a:lnTo>
                <a:lnTo>
                  <a:pt x="3" y="69"/>
                </a:lnTo>
                <a:lnTo>
                  <a:pt x="7" y="67"/>
                </a:lnTo>
                <a:close/>
                <a:moveTo>
                  <a:pt x="119" y="19"/>
                </a:moveTo>
                <a:lnTo>
                  <a:pt x="123" y="19"/>
                </a:lnTo>
                <a:lnTo>
                  <a:pt x="127" y="23"/>
                </a:lnTo>
                <a:lnTo>
                  <a:pt x="127" y="25"/>
                </a:lnTo>
                <a:lnTo>
                  <a:pt x="127" y="29"/>
                </a:lnTo>
                <a:lnTo>
                  <a:pt x="125" y="31"/>
                </a:lnTo>
                <a:lnTo>
                  <a:pt x="112" y="44"/>
                </a:lnTo>
                <a:lnTo>
                  <a:pt x="110" y="46"/>
                </a:lnTo>
                <a:lnTo>
                  <a:pt x="106" y="46"/>
                </a:lnTo>
                <a:lnTo>
                  <a:pt x="102" y="46"/>
                </a:lnTo>
                <a:lnTo>
                  <a:pt x="100" y="42"/>
                </a:lnTo>
                <a:lnTo>
                  <a:pt x="100" y="40"/>
                </a:lnTo>
                <a:lnTo>
                  <a:pt x="100" y="36"/>
                </a:lnTo>
                <a:lnTo>
                  <a:pt x="102" y="34"/>
                </a:lnTo>
                <a:lnTo>
                  <a:pt x="115" y="21"/>
                </a:lnTo>
                <a:lnTo>
                  <a:pt x="117" y="19"/>
                </a:lnTo>
                <a:lnTo>
                  <a:pt x="119" y="19"/>
                </a:lnTo>
                <a:close/>
                <a:moveTo>
                  <a:pt x="24" y="19"/>
                </a:moveTo>
                <a:lnTo>
                  <a:pt x="28" y="19"/>
                </a:lnTo>
                <a:lnTo>
                  <a:pt x="30" y="21"/>
                </a:lnTo>
                <a:lnTo>
                  <a:pt x="43" y="34"/>
                </a:lnTo>
                <a:lnTo>
                  <a:pt x="45" y="36"/>
                </a:lnTo>
                <a:lnTo>
                  <a:pt x="45" y="40"/>
                </a:lnTo>
                <a:lnTo>
                  <a:pt x="43" y="42"/>
                </a:lnTo>
                <a:lnTo>
                  <a:pt x="41" y="46"/>
                </a:lnTo>
                <a:lnTo>
                  <a:pt x="38" y="46"/>
                </a:lnTo>
                <a:lnTo>
                  <a:pt x="36" y="46"/>
                </a:lnTo>
                <a:lnTo>
                  <a:pt x="34" y="44"/>
                </a:lnTo>
                <a:lnTo>
                  <a:pt x="20" y="31"/>
                </a:lnTo>
                <a:lnTo>
                  <a:pt x="19" y="29"/>
                </a:lnTo>
                <a:lnTo>
                  <a:pt x="19" y="25"/>
                </a:lnTo>
                <a:lnTo>
                  <a:pt x="19" y="23"/>
                </a:lnTo>
                <a:lnTo>
                  <a:pt x="20" y="19"/>
                </a:lnTo>
                <a:lnTo>
                  <a:pt x="24" y="19"/>
                </a:lnTo>
                <a:close/>
                <a:moveTo>
                  <a:pt x="72" y="0"/>
                </a:moveTo>
                <a:lnTo>
                  <a:pt x="76" y="2"/>
                </a:lnTo>
                <a:lnTo>
                  <a:pt x="77" y="4"/>
                </a:lnTo>
                <a:lnTo>
                  <a:pt x="79" y="8"/>
                </a:lnTo>
                <a:lnTo>
                  <a:pt x="79" y="25"/>
                </a:lnTo>
                <a:lnTo>
                  <a:pt x="77" y="29"/>
                </a:lnTo>
                <a:lnTo>
                  <a:pt x="76" y="32"/>
                </a:lnTo>
                <a:lnTo>
                  <a:pt x="72" y="32"/>
                </a:lnTo>
                <a:lnTo>
                  <a:pt x="68" y="32"/>
                </a:lnTo>
                <a:lnTo>
                  <a:pt x="66" y="29"/>
                </a:lnTo>
                <a:lnTo>
                  <a:pt x="66" y="25"/>
                </a:lnTo>
                <a:lnTo>
                  <a:pt x="66" y="8"/>
                </a:lnTo>
                <a:lnTo>
                  <a:pt x="66" y="4"/>
                </a:lnTo>
                <a:lnTo>
                  <a:pt x="68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5" name="Freeform 859"/>
          <p:cNvSpPr>
            <a:spLocks noEditPoints="1"/>
          </p:cNvSpPr>
          <p:nvPr/>
        </p:nvSpPr>
        <p:spPr bwMode="auto">
          <a:xfrm>
            <a:off x="10504169" y="2349288"/>
            <a:ext cx="158195" cy="160393"/>
          </a:xfrm>
          <a:custGeom>
            <a:avLst/>
            <a:gdLst>
              <a:gd name="T0" fmla="*/ 72 w 144"/>
              <a:gd name="T1" fmla="*/ 36 h 146"/>
              <a:gd name="T2" fmla="*/ 85 w 144"/>
              <a:gd name="T3" fmla="*/ 86 h 146"/>
              <a:gd name="T4" fmla="*/ 85 w 144"/>
              <a:gd name="T5" fmla="*/ 91 h 146"/>
              <a:gd name="T6" fmla="*/ 85 w 144"/>
              <a:gd name="T7" fmla="*/ 95 h 146"/>
              <a:gd name="T8" fmla="*/ 84 w 144"/>
              <a:gd name="T9" fmla="*/ 99 h 146"/>
              <a:gd name="T10" fmla="*/ 82 w 144"/>
              <a:gd name="T11" fmla="*/ 103 h 146"/>
              <a:gd name="T12" fmla="*/ 80 w 144"/>
              <a:gd name="T13" fmla="*/ 103 h 146"/>
              <a:gd name="T14" fmla="*/ 76 w 144"/>
              <a:gd name="T15" fmla="*/ 105 h 146"/>
              <a:gd name="T16" fmla="*/ 74 w 144"/>
              <a:gd name="T17" fmla="*/ 105 h 146"/>
              <a:gd name="T18" fmla="*/ 72 w 144"/>
              <a:gd name="T19" fmla="*/ 105 h 146"/>
              <a:gd name="T20" fmla="*/ 72 w 144"/>
              <a:gd name="T21" fmla="*/ 105 h 146"/>
              <a:gd name="T22" fmla="*/ 66 w 144"/>
              <a:gd name="T23" fmla="*/ 105 h 146"/>
              <a:gd name="T24" fmla="*/ 63 w 144"/>
              <a:gd name="T25" fmla="*/ 103 h 146"/>
              <a:gd name="T26" fmla="*/ 61 w 144"/>
              <a:gd name="T27" fmla="*/ 101 h 146"/>
              <a:gd name="T28" fmla="*/ 59 w 144"/>
              <a:gd name="T29" fmla="*/ 97 h 146"/>
              <a:gd name="T30" fmla="*/ 59 w 144"/>
              <a:gd name="T31" fmla="*/ 93 h 146"/>
              <a:gd name="T32" fmla="*/ 59 w 144"/>
              <a:gd name="T33" fmla="*/ 91 h 146"/>
              <a:gd name="T34" fmla="*/ 59 w 144"/>
              <a:gd name="T35" fmla="*/ 87 h 146"/>
              <a:gd name="T36" fmla="*/ 59 w 144"/>
              <a:gd name="T37" fmla="*/ 86 h 146"/>
              <a:gd name="T38" fmla="*/ 61 w 144"/>
              <a:gd name="T39" fmla="*/ 86 h 146"/>
              <a:gd name="T40" fmla="*/ 72 w 144"/>
              <a:gd name="T41" fmla="*/ 36 h 146"/>
              <a:gd name="T42" fmla="*/ 72 w 144"/>
              <a:gd name="T43" fmla="*/ 13 h 146"/>
              <a:gd name="T44" fmla="*/ 49 w 144"/>
              <a:gd name="T45" fmla="*/ 19 h 146"/>
              <a:gd name="T46" fmla="*/ 30 w 144"/>
              <a:gd name="T47" fmla="*/ 32 h 146"/>
              <a:gd name="T48" fmla="*/ 17 w 144"/>
              <a:gd name="T49" fmla="*/ 50 h 146"/>
              <a:gd name="T50" fmla="*/ 13 w 144"/>
              <a:gd name="T51" fmla="*/ 74 h 146"/>
              <a:gd name="T52" fmla="*/ 17 w 144"/>
              <a:gd name="T53" fmla="*/ 97 h 146"/>
              <a:gd name="T54" fmla="*/ 30 w 144"/>
              <a:gd name="T55" fmla="*/ 116 h 146"/>
              <a:gd name="T56" fmla="*/ 49 w 144"/>
              <a:gd name="T57" fmla="*/ 127 h 146"/>
              <a:gd name="T58" fmla="*/ 72 w 144"/>
              <a:gd name="T59" fmla="*/ 133 h 146"/>
              <a:gd name="T60" fmla="*/ 95 w 144"/>
              <a:gd name="T61" fmla="*/ 127 h 146"/>
              <a:gd name="T62" fmla="*/ 114 w 144"/>
              <a:gd name="T63" fmla="*/ 116 h 146"/>
              <a:gd name="T64" fmla="*/ 127 w 144"/>
              <a:gd name="T65" fmla="*/ 97 h 146"/>
              <a:gd name="T66" fmla="*/ 131 w 144"/>
              <a:gd name="T67" fmla="*/ 74 h 146"/>
              <a:gd name="T68" fmla="*/ 127 w 144"/>
              <a:gd name="T69" fmla="*/ 50 h 146"/>
              <a:gd name="T70" fmla="*/ 114 w 144"/>
              <a:gd name="T71" fmla="*/ 32 h 146"/>
              <a:gd name="T72" fmla="*/ 95 w 144"/>
              <a:gd name="T73" fmla="*/ 19 h 146"/>
              <a:gd name="T74" fmla="*/ 72 w 144"/>
              <a:gd name="T75" fmla="*/ 13 h 146"/>
              <a:gd name="T76" fmla="*/ 72 w 144"/>
              <a:gd name="T77" fmla="*/ 0 h 146"/>
              <a:gd name="T78" fmla="*/ 101 w 144"/>
              <a:gd name="T79" fmla="*/ 6 h 146"/>
              <a:gd name="T80" fmla="*/ 123 w 144"/>
              <a:gd name="T81" fmla="*/ 21 h 146"/>
              <a:gd name="T82" fmla="*/ 139 w 144"/>
              <a:gd name="T83" fmla="*/ 46 h 146"/>
              <a:gd name="T84" fmla="*/ 144 w 144"/>
              <a:gd name="T85" fmla="*/ 74 h 146"/>
              <a:gd name="T86" fmla="*/ 139 w 144"/>
              <a:gd name="T87" fmla="*/ 103 h 146"/>
              <a:gd name="T88" fmla="*/ 123 w 144"/>
              <a:gd name="T89" fmla="*/ 125 h 146"/>
              <a:gd name="T90" fmla="*/ 101 w 144"/>
              <a:gd name="T91" fmla="*/ 141 h 146"/>
              <a:gd name="T92" fmla="*/ 72 w 144"/>
              <a:gd name="T93" fmla="*/ 146 h 146"/>
              <a:gd name="T94" fmla="*/ 44 w 144"/>
              <a:gd name="T95" fmla="*/ 141 h 146"/>
              <a:gd name="T96" fmla="*/ 21 w 144"/>
              <a:gd name="T97" fmla="*/ 125 h 146"/>
              <a:gd name="T98" fmla="*/ 6 w 144"/>
              <a:gd name="T99" fmla="*/ 103 h 146"/>
              <a:gd name="T100" fmla="*/ 0 w 144"/>
              <a:gd name="T101" fmla="*/ 74 h 146"/>
              <a:gd name="T102" fmla="*/ 6 w 144"/>
              <a:gd name="T103" fmla="*/ 46 h 146"/>
              <a:gd name="T104" fmla="*/ 21 w 144"/>
              <a:gd name="T105" fmla="*/ 21 h 146"/>
              <a:gd name="T106" fmla="*/ 44 w 144"/>
              <a:gd name="T107" fmla="*/ 6 h 146"/>
              <a:gd name="T108" fmla="*/ 72 w 144"/>
              <a:gd name="T10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" h="146">
                <a:moveTo>
                  <a:pt x="72" y="36"/>
                </a:moveTo>
                <a:lnTo>
                  <a:pt x="85" y="86"/>
                </a:lnTo>
                <a:lnTo>
                  <a:pt x="85" y="91"/>
                </a:lnTo>
                <a:lnTo>
                  <a:pt x="85" y="95"/>
                </a:lnTo>
                <a:lnTo>
                  <a:pt x="84" y="99"/>
                </a:lnTo>
                <a:lnTo>
                  <a:pt x="82" y="103"/>
                </a:lnTo>
                <a:lnTo>
                  <a:pt x="80" y="103"/>
                </a:lnTo>
                <a:lnTo>
                  <a:pt x="76" y="105"/>
                </a:lnTo>
                <a:lnTo>
                  <a:pt x="74" y="105"/>
                </a:lnTo>
                <a:lnTo>
                  <a:pt x="72" y="105"/>
                </a:lnTo>
                <a:lnTo>
                  <a:pt x="72" y="105"/>
                </a:lnTo>
                <a:lnTo>
                  <a:pt x="66" y="105"/>
                </a:lnTo>
                <a:lnTo>
                  <a:pt x="63" y="103"/>
                </a:lnTo>
                <a:lnTo>
                  <a:pt x="61" y="101"/>
                </a:lnTo>
                <a:lnTo>
                  <a:pt x="59" y="97"/>
                </a:lnTo>
                <a:lnTo>
                  <a:pt x="59" y="93"/>
                </a:lnTo>
                <a:lnTo>
                  <a:pt x="59" y="91"/>
                </a:lnTo>
                <a:lnTo>
                  <a:pt x="59" y="87"/>
                </a:lnTo>
                <a:lnTo>
                  <a:pt x="59" y="86"/>
                </a:lnTo>
                <a:lnTo>
                  <a:pt x="61" y="86"/>
                </a:lnTo>
                <a:lnTo>
                  <a:pt x="72" y="36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7" y="50"/>
                </a:lnTo>
                <a:lnTo>
                  <a:pt x="13" y="74"/>
                </a:lnTo>
                <a:lnTo>
                  <a:pt x="17" y="97"/>
                </a:lnTo>
                <a:lnTo>
                  <a:pt x="30" y="116"/>
                </a:lnTo>
                <a:lnTo>
                  <a:pt x="49" y="127"/>
                </a:lnTo>
                <a:lnTo>
                  <a:pt x="72" y="133"/>
                </a:lnTo>
                <a:lnTo>
                  <a:pt x="95" y="127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0"/>
                </a:lnTo>
                <a:lnTo>
                  <a:pt x="114" y="32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3" y="21"/>
                </a:lnTo>
                <a:lnTo>
                  <a:pt x="139" y="46"/>
                </a:lnTo>
                <a:lnTo>
                  <a:pt x="144" y="74"/>
                </a:lnTo>
                <a:lnTo>
                  <a:pt x="139" y="103"/>
                </a:lnTo>
                <a:lnTo>
                  <a:pt x="123" y="125"/>
                </a:lnTo>
                <a:lnTo>
                  <a:pt x="101" y="141"/>
                </a:lnTo>
                <a:lnTo>
                  <a:pt x="72" y="146"/>
                </a:lnTo>
                <a:lnTo>
                  <a:pt x="44" y="141"/>
                </a:lnTo>
                <a:lnTo>
                  <a:pt x="21" y="125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" name="Freeform 884"/>
          <p:cNvSpPr>
            <a:spLocks noEditPoints="1"/>
          </p:cNvSpPr>
          <p:nvPr/>
        </p:nvSpPr>
        <p:spPr bwMode="auto">
          <a:xfrm>
            <a:off x="10232400" y="2883811"/>
            <a:ext cx="109048" cy="158226"/>
          </a:xfrm>
          <a:custGeom>
            <a:avLst/>
            <a:gdLst>
              <a:gd name="T0" fmla="*/ 7 w 100"/>
              <a:gd name="T1" fmla="*/ 46 h 146"/>
              <a:gd name="T2" fmla="*/ 34 w 100"/>
              <a:gd name="T3" fmla="*/ 46 h 146"/>
              <a:gd name="T4" fmla="*/ 34 w 100"/>
              <a:gd name="T5" fmla="*/ 61 h 146"/>
              <a:gd name="T6" fmla="*/ 15 w 100"/>
              <a:gd name="T7" fmla="*/ 61 h 146"/>
              <a:gd name="T8" fmla="*/ 15 w 100"/>
              <a:gd name="T9" fmla="*/ 133 h 146"/>
              <a:gd name="T10" fmla="*/ 87 w 100"/>
              <a:gd name="T11" fmla="*/ 133 h 146"/>
              <a:gd name="T12" fmla="*/ 87 w 100"/>
              <a:gd name="T13" fmla="*/ 61 h 146"/>
              <a:gd name="T14" fmla="*/ 64 w 100"/>
              <a:gd name="T15" fmla="*/ 61 h 146"/>
              <a:gd name="T16" fmla="*/ 64 w 100"/>
              <a:gd name="T17" fmla="*/ 46 h 146"/>
              <a:gd name="T18" fmla="*/ 95 w 100"/>
              <a:gd name="T19" fmla="*/ 46 h 146"/>
              <a:gd name="T20" fmla="*/ 97 w 100"/>
              <a:gd name="T21" fmla="*/ 47 h 146"/>
              <a:gd name="T22" fmla="*/ 100 w 100"/>
              <a:gd name="T23" fmla="*/ 49 h 146"/>
              <a:gd name="T24" fmla="*/ 100 w 100"/>
              <a:gd name="T25" fmla="*/ 53 h 146"/>
              <a:gd name="T26" fmla="*/ 100 w 100"/>
              <a:gd name="T27" fmla="*/ 140 h 146"/>
              <a:gd name="T28" fmla="*/ 100 w 100"/>
              <a:gd name="T29" fmla="*/ 142 h 146"/>
              <a:gd name="T30" fmla="*/ 97 w 100"/>
              <a:gd name="T31" fmla="*/ 146 h 146"/>
              <a:gd name="T32" fmla="*/ 95 w 100"/>
              <a:gd name="T33" fmla="*/ 146 h 146"/>
              <a:gd name="T34" fmla="*/ 7 w 100"/>
              <a:gd name="T35" fmla="*/ 146 h 146"/>
              <a:gd name="T36" fmla="*/ 3 w 100"/>
              <a:gd name="T37" fmla="*/ 146 h 146"/>
              <a:gd name="T38" fmla="*/ 2 w 100"/>
              <a:gd name="T39" fmla="*/ 142 h 146"/>
              <a:gd name="T40" fmla="*/ 0 w 100"/>
              <a:gd name="T41" fmla="*/ 140 h 146"/>
              <a:gd name="T42" fmla="*/ 0 w 100"/>
              <a:gd name="T43" fmla="*/ 53 h 146"/>
              <a:gd name="T44" fmla="*/ 2 w 100"/>
              <a:gd name="T45" fmla="*/ 49 h 146"/>
              <a:gd name="T46" fmla="*/ 3 w 100"/>
              <a:gd name="T47" fmla="*/ 47 h 146"/>
              <a:gd name="T48" fmla="*/ 7 w 100"/>
              <a:gd name="T49" fmla="*/ 46 h 146"/>
              <a:gd name="T50" fmla="*/ 51 w 100"/>
              <a:gd name="T51" fmla="*/ 0 h 146"/>
              <a:gd name="T52" fmla="*/ 53 w 100"/>
              <a:gd name="T53" fmla="*/ 2 h 146"/>
              <a:gd name="T54" fmla="*/ 57 w 100"/>
              <a:gd name="T55" fmla="*/ 4 h 146"/>
              <a:gd name="T56" fmla="*/ 57 w 100"/>
              <a:gd name="T57" fmla="*/ 4 h 146"/>
              <a:gd name="T58" fmla="*/ 76 w 100"/>
              <a:gd name="T59" fmla="*/ 27 h 146"/>
              <a:gd name="T60" fmla="*/ 76 w 100"/>
              <a:gd name="T61" fmla="*/ 27 h 146"/>
              <a:gd name="T62" fmla="*/ 78 w 100"/>
              <a:gd name="T63" fmla="*/ 28 h 146"/>
              <a:gd name="T64" fmla="*/ 78 w 100"/>
              <a:gd name="T65" fmla="*/ 30 h 146"/>
              <a:gd name="T66" fmla="*/ 78 w 100"/>
              <a:gd name="T67" fmla="*/ 34 h 146"/>
              <a:gd name="T68" fmla="*/ 74 w 100"/>
              <a:gd name="T69" fmla="*/ 36 h 146"/>
              <a:gd name="T70" fmla="*/ 72 w 100"/>
              <a:gd name="T71" fmla="*/ 38 h 146"/>
              <a:gd name="T72" fmla="*/ 68 w 100"/>
              <a:gd name="T73" fmla="*/ 36 h 146"/>
              <a:gd name="T74" fmla="*/ 66 w 100"/>
              <a:gd name="T75" fmla="*/ 34 h 146"/>
              <a:gd name="T76" fmla="*/ 66 w 100"/>
              <a:gd name="T77" fmla="*/ 34 h 146"/>
              <a:gd name="T78" fmla="*/ 57 w 100"/>
              <a:gd name="T79" fmla="*/ 25 h 146"/>
              <a:gd name="T80" fmla="*/ 57 w 100"/>
              <a:gd name="T81" fmla="*/ 66 h 146"/>
              <a:gd name="T82" fmla="*/ 57 w 100"/>
              <a:gd name="T83" fmla="*/ 70 h 146"/>
              <a:gd name="T84" fmla="*/ 55 w 100"/>
              <a:gd name="T85" fmla="*/ 72 h 146"/>
              <a:gd name="T86" fmla="*/ 51 w 100"/>
              <a:gd name="T87" fmla="*/ 74 h 146"/>
              <a:gd name="T88" fmla="*/ 47 w 100"/>
              <a:gd name="T89" fmla="*/ 72 h 146"/>
              <a:gd name="T90" fmla="*/ 45 w 100"/>
              <a:gd name="T91" fmla="*/ 70 h 146"/>
              <a:gd name="T92" fmla="*/ 43 w 100"/>
              <a:gd name="T93" fmla="*/ 66 h 146"/>
              <a:gd name="T94" fmla="*/ 43 w 100"/>
              <a:gd name="T95" fmla="*/ 25 h 146"/>
              <a:gd name="T96" fmla="*/ 36 w 100"/>
              <a:gd name="T97" fmla="*/ 34 h 146"/>
              <a:gd name="T98" fmla="*/ 36 w 100"/>
              <a:gd name="T99" fmla="*/ 34 h 146"/>
              <a:gd name="T100" fmla="*/ 34 w 100"/>
              <a:gd name="T101" fmla="*/ 36 h 146"/>
              <a:gd name="T102" fmla="*/ 30 w 100"/>
              <a:gd name="T103" fmla="*/ 38 h 146"/>
              <a:gd name="T104" fmla="*/ 26 w 100"/>
              <a:gd name="T105" fmla="*/ 36 h 146"/>
              <a:gd name="T106" fmla="*/ 24 w 100"/>
              <a:gd name="T107" fmla="*/ 34 h 146"/>
              <a:gd name="T108" fmla="*/ 22 w 100"/>
              <a:gd name="T109" fmla="*/ 30 h 146"/>
              <a:gd name="T110" fmla="*/ 24 w 100"/>
              <a:gd name="T111" fmla="*/ 28 h 146"/>
              <a:gd name="T112" fmla="*/ 24 w 100"/>
              <a:gd name="T113" fmla="*/ 27 h 146"/>
              <a:gd name="T114" fmla="*/ 24 w 100"/>
              <a:gd name="T115" fmla="*/ 27 h 146"/>
              <a:gd name="T116" fmla="*/ 45 w 100"/>
              <a:gd name="T117" fmla="*/ 4 h 146"/>
              <a:gd name="T118" fmla="*/ 45 w 100"/>
              <a:gd name="T119" fmla="*/ 4 h 146"/>
              <a:gd name="T120" fmla="*/ 47 w 100"/>
              <a:gd name="T121" fmla="*/ 2 h 146"/>
              <a:gd name="T122" fmla="*/ 51 w 100"/>
              <a:gd name="T12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0" h="146">
                <a:moveTo>
                  <a:pt x="7" y="46"/>
                </a:moveTo>
                <a:lnTo>
                  <a:pt x="34" y="46"/>
                </a:lnTo>
                <a:lnTo>
                  <a:pt x="34" y="61"/>
                </a:lnTo>
                <a:lnTo>
                  <a:pt x="15" y="61"/>
                </a:lnTo>
                <a:lnTo>
                  <a:pt x="15" y="133"/>
                </a:lnTo>
                <a:lnTo>
                  <a:pt x="87" y="133"/>
                </a:lnTo>
                <a:lnTo>
                  <a:pt x="87" y="61"/>
                </a:lnTo>
                <a:lnTo>
                  <a:pt x="64" y="61"/>
                </a:lnTo>
                <a:lnTo>
                  <a:pt x="64" y="46"/>
                </a:lnTo>
                <a:lnTo>
                  <a:pt x="95" y="46"/>
                </a:lnTo>
                <a:lnTo>
                  <a:pt x="97" y="47"/>
                </a:lnTo>
                <a:lnTo>
                  <a:pt x="100" y="49"/>
                </a:lnTo>
                <a:lnTo>
                  <a:pt x="100" y="53"/>
                </a:lnTo>
                <a:lnTo>
                  <a:pt x="100" y="140"/>
                </a:lnTo>
                <a:lnTo>
                  <a:pt x="100" y="142"/>
                </a:lnTo>
                <a:lnTo>
                  <a:pt x="97" y="146"/>
                </a:lnTo>
                <a:lnTo>
                  <a:pt x="95" y="146"/>
                </a:lnTo>
                <a:lnTo>
                  <a:pt x="7" y="146"/>
                </a:lnTo>
                <a:lnTo>
                  <a:pt x="3" y="146"/>
                </a:lnTo>
                <a:lnTo>
                  <a:pt x="2" y="142"/>
                </a:lnTo>
                <a:lnTo>
                  <a:pt x="0" y="140"/>
                </a:lnTo>
                <a:lnTo>
                  <a:pt x="0" y="53"/>
                </a:lnTo>
                <a:lnTo>
                  <a:pt x="2" y="49"/>
                </a:lnTo>
                <a:lnTo>
                  <a:pt x="3" y="47"/>
                </a:lnTo>
                <a:lnTo>
                  <a:pt x="7" y="46"/>
                </a:lnTo>
                <a:close/>
                <a:moveTo>
                  <a:pt x="51" y="0"/>
                </a:moveTo>
                <a:lnTo>
                  <a:pt x="53" y="2"/>
                </a:lnTo>
                <a:lnTo>
                  <a:pt x="57" y="4"/>
                </a:lnTo>
                <a:lnTo>
                  <a:pt x="57" y="4"/>
                </a:lnTo>
                <a:lnTo>
                  <a:pt x="76" y="27"/>
                </a:lnTo>
                <a:lnTo>
                  <a:pt x="76" y="27"/>
                </a:lnTo>
                <a:lnTo>
                  <a:pt x="78" y="28"/>
                </a:lnTo>
                <a:lnTo>
                  <a:pt x="78" y="30"/>
                </a:lnTo>
                <a:lnTo>
                  <a:pt x="78" y="34"/>
                </a:lnTo>
                <a:lnTo>
                  <a:pt x="74" y="36"/>
                </a:lnTo>
                <a:lnTo>
                  <a:pt x="72" y="38"/>
                </a:lnTo>
                <a:lnTo>
                  <a:pt x="68" y="36"/>
                </a:lnTo>
                <a:lnTo>
                  <a:pt x="66" y="34"/>
                </a:lnTo>
                <a:lnTo>
                  <a:pt x="66" y="34"/>
                </a:lnTo>
                <a:lnTo>
                  <a:pt x="57" y="25"/>
                </a:lnTo>
                <a:lnTo>
                  <a:pt x="57" y="66"/>
                </a:lnTo>
                <a:lnTo>
                  <a:pt x="57" y="70"/>
                </a:lnTo>
                <a:lnTo>
                  <a:pt x="55" y="72"/>
                </a:lnTo>
                <a:lnTo>
                  <a:pt x="51" y="74"/>
                </a:lnTo>
                <a:lnTo>
                  <a:pt x="47" y="72"/>
                </a:lnTo>
                <a:lnTo>
                  <a:pt x="45" y="70"/>
                </a:lnTo>
                <a:lnTo>
                  <a:pt x="43" y="66"/>
                </a:lnTo>
                <a:lnTo>
                  <a:pt x="43" y="25"/>
                </a:lnTo>
                <a:lnTo>
                  <a:pt x="36" y="34"/>
                </a:lnTo>
                <a:lnTo>
                  <a:pt x="36" y="34"/>
                </a:lnTo>
                <a:lnTo>
                  <a:pt x="34" y="36"/>
                </a:lnTo>
                <a:lnTo>
                  <a:pt x="30" y="38"/>
                </a:lnTo>
                <a:lnTo>
                  <a:pt x="26" y="36"/>
                </a:lnTo>
                <a:lnTo>
                  <a:pt x="24" y="34"/>
                </a:lnTo>
                <a:lnTo>
                  <a:pt x="22" y="30"/>
                </a:lnTo>
                <a:lnTo>
                  <a:pt x="24" y="28"/>
                </a:lnTo>
                <a:lnTo>
                  <a:pt x="24" y="27"/>
                </a:lnTo>
                <a:lnTo>
                  <a:pt x="24" y="27"/>
                </a:lnTo>
                <a:lnTo>
                  <a:pt x="45" y="4"/>
                </a:lnTo>
                <a:lnTo>
                  <a:pt x="45" y="4"/>
                </a:lnTo>
                <a:lnTo>
                  <a:pt x="47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" name="Freeform 885"/>
          <p:cNvSpPr>
            <a:spLocks noEditPoints="1"/>
          </p:cNvSpPr>
          <p:nvPr/>
        </p:nvSpPr>
        <p:spPr bwMode="auto">
          <a:xfrm>
            <a:off x="9950159" y="2900916"/>
            <a:ext cx="128291" cy="126153"/>
          </a:xfrm>
          <a:custGeom>
            <a:avLst/>
            <a:gdLst>
              <a:gd name="T0" fmla="*/ 85 w 119"/>
              <a:gd name="T1" fmla="*/ 0 h 118"/>
              <a:gd name="T2" fmla="*/ 112 w 119"/>
              <a:gd name="T3" fmla="*/ 0 h 118"/>
              <a:gd name="T4" fmla="*/ 115 w 119"/>
              <a:gd name="T5" fmla="*/ 0 h 118"/>
              <a:gd name="T6" fmla="*/ 117 w 119"/>
              <a:gd name="T7" fmla="*/ 2 h 118"/>
              <a:gd name="T8" fmla="*/ 119 w 119"/>
              <a:gd name="T9" fmla="*/ 6 h 118"/>
              <a:gd name="T10" fmla="*/ 119 w 119"/>
              <a:gd name="T11" fmla="*/ 34 h 118"/>
              <a:gd name="T12" fmla="*/ 117 w 119"/>
              <a:gd name="T13" fmla="*/ 36 h 118"/>
              <a:gd name="T14" fmla="*/ 115 w 119"/>
              <a:gd name="T15" fmla="*/ 40 h 118"/>
              <a:gd name="T16" fmla="*/ 112 w 119"/>
              <a:gd name="T17" fmla="*/ 40 h 118"/>
              <a:gd name="T18" fmla="*/ 108 w 119"/>
              <a:gd name="T19" fmla="*/ 40 h 118"/>
              <a:gd name="T20" fmla="*/ 106 w 119"/>
              <a:gd name="T21" fmla="*/ 36 h 118"/>
              <a:gd name="T22" fmla="*/ 106 w 119"/>
              <a:gd name="T23" fmla="*/ 34 h 118"/>
              <a:gd name="T24" fmla="*/ 106 w 119"/>
              <a:gd name="T25" fmla="*/ 23 h 118"/>
              <a:gd name="T26" fmla="*/ 72 w 119"/>
              <a:gd name="T27" fmla="*/ 57 h 118"/>
              <a:gd name="T28" fmla="*/ 72 w 119"/>
              <a:gd name="T29" fmla="*/ 57 h 118"/>
              <a:gd name="T30" fmla="*/ 70 w 119"/>
              <a:gd name="T31" fmla="*/ 59 h 118"/>
              <a:gd name="T32" fmla="*/ 66 w 119"/>
              <a:gd name="T33" fmla="*/ 59 h 118"/>
              <a:gd name="T34" fmla="*/ 62 w 119"/>
              <a:gd name="T35" fmla="*/ 57 h 118"/>
              <a:gd name="T36" fmla="*/ 60 w 119"/>
              <a:gd name="T37" fmla="*/ 55 h 118"/>
              <a:gd name="T38" fmla="*/ 60 w 119"/>
              <a:gd name="T39" fmla="*/ 51 h 118"/>
              <a:gd name="T40" fmla="*/ 60 w 119"/>
              <a:gd name="T41" fmla="*/ 49 h 118"/>
              <a:gd name="T42" fmla="*/ 62 w 119"/>
              <a:gd name="T43" fmla="*/ 48 h 118"/>
              <a:gd name="T44" fmla="*/ 62 w 119"/>
              <a:gd name="T45" fmla="*/ 48 h 118"/>
              <a:gd name="T46" fmla="*/ 95 w 119"/>
              <a:gd name="T47" fmla="*/ 13 h 118"/>
              <a:gd name="T48" fmla="*/ 85 w 119"/>
              <a:gd name="T49" fmla="*/ 13 h 118"/>
              <a:gd name="T50" fmla="*/ 81 w 119"/>
              <a:gd name="T51" fmla="*/ 12 h 118"/>
              <a:gd name="T52" fmla="*/ 79 w 119"/>
              <a:gd name="T53" fmla="*/ 10 h 118"/>
              <a:gd name="T54" fmla="*/ 77 w 119"/>
              <a:gd name="T55" fmla="*/ 6 h 118"/>
              <a:gd name="T56" fmla="*/ 79 w 119"/>
              <a:gd name="T57" fmla="*/ 2 h 118"/>
              <a:gd name="T58" fmla="*/ 81 w 119"/>
              <a:gd name="T59" fmla="*/ 0 h 118"/>
              <a:gd name="T60" fmla="*/ 85 w 119"/>
              <a:gd name="T61" fmla="*/ 0 h 118"/>
              <a:gd name="T62" fmla="*/ 7 w 119"/>
              <a:gd name="T63" fmla="*/ 0 h 118"/>
              <a:gd name="T64" fmla="*/ 74 w 119"/>
              <a:gd name="T65" fmla="*/ 0 h 118"/>
              <a:gd name="T66" fmla="*/ 72 w 119"/>
              <a:gd name="T67" fmla="*/ 2 h 118"/>
              <a:gd name="T68" fmla="*/ 72 w 119"/>
              <a:gd name="T69" fmla="*/ 6 h 118"/>
              <a:gd name="T70" fmla="*/ 72 w 119"/>
              <a:gd name="T71" fmla="*/ 10 h 118"/>
              <a:gd name="T72" fmla="*/ 74 w 119"/>
              <a:gd name="T73" fmla="*/ 13 h 118"/>
              <a:gd name="T74" fmla="*/ 15 w 119"/>
              <a:gd name="T75" fmla="*/ 13 h 118"/>
              <a:gd name="T76" fmla="*/ 15 w 119"/>
              <a:gd name="T77" fmla="*/ 105 h 118"/>
              <a:gd name="T78" fmla="*/ 106 w 119"/>
              <a:gd name="T79" fmla="*/ 105 h 118"/>
              <a:gd name="T80" fmla="*/ 106 w 119"/>
              <a:gd name="T81" fmla="*/ 46 h 118"/>
              <a:gd name="T82" fmla="*/ 108 w 119"/>
              <a:gd name="T83" fmla="*/ 48 h 118"/>
              <a:gd name="T84" fmla="*/ 112 w 119"/>
              <a:gd name="T85" fmla="*/ 48 h 118"/>
              <a:gd name="T86" fmla="*/ 115 w 119"/>
              <a:gd name="T87" fmla="*/ 48 h 118"/>
              <a:gd name="T88" fmla="*/ 119 w 119"/>
              <a:gd name="T89" fmla="*/ 46 h 118"/>
              <a:gd name="T90" fmla="*/ 119 w 119"/>
              <a:gd name="T91" fmla="*/ 110 h 118"/>
              <a:gd name="T92" fmla="*/ 117 w 119"/>
              <a:gd name="T93" fmla="*/ 114 h 118"/>
              <a:gd name="T94" fmla="*/ 115 w 119"/>
              <a:gd name="T95" fmla="*/ 118 h 118"/>
              <a:gd name="T96" fmla="*/ 112 w 119"/>
              <a:gd name="T97" fmla="*/ 118 h 118"/>
              <a:gd name="T98" fmla="*/ 7 w 119"/>
              <a:gd name="T99" fmla="*/ 118 h 118"/>
              <a:gd name="T100" fmla="*/ 3 w 119"/>
              <a:gd name="T101" fmla="*/ 118 h 118"/>
              <a:gd name="T102" fmla="*/ 1 w 119"/>
              <a:gd name="T103" fmla="*/ 114 h 118"/>
              <a:gd name="T104" fmla="*/ 0 w 119"/>
              <a:gd name="T105" fmla="*/ 110 h 118"/>
              <a:gd name="T106" fmla="*/ 0 w 119"/>
              <a:gd name="T107" fmla="*/ 6 h 118"/>
              <a:gd name="T108" fmla="*/ 1 w 119"/>
              <a:gd name="T109" fmla="*/ 2 h 118"/>
              <a:gd name="T110" fmla="*/ 3 w 119"/>
              <a:gd name="T111" fmla="*/ 0 h 118"/>
              <a:gd name="T112" fmla="*/ 7 w 119"/>
              <a:gd name="T1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9" h="118">
                <a:moveTo>
                  <a:pt x="85" y="0"/>
                </a:moveTo>
                <a:lnTo>
                  <a:pt x="112" y="0"/>
                </a:lnTo>
                <a:lnTo>
                  <a:pt x="115" y="0"/>
                </a:lnTo>
                <a:lnTo>
                  <a:pt x="117" y="2"/>
                </a:lnTo>
                <a:lnTo>
                  <a:pt x="119" y="6"/>
                </a:lnTo>
                <a:lnTo>
                  <a:pt x="119" y="34"/>
                </a:lnTo>
                <a:lnTo>
                  <a:pt x="117" y="36"/>
                </a:lnTo>
                <a:lnTo>
                  <a:pt x="115" y="40"/>
                </a:lnTo>
                <a:lnTo>
                  <a:pt x="112" y="40"/>
                </a:lnTo>
                <a:lnTo>
                  <a:pt x="108" y="40"/>
                </a:lnTo>
                <a:lnTo>
                  <a:pt x="106" y="36"/>
                </a:lnTo>
                <a:lnTo>
                  <a:pt x="106" y="34"/>
                </a:lnTo>
                <a:lnTo>
                  <a:pt x="106" y="23"/>
                </a:lnTo>
                <a:lnTo>
                  <a:pt x="72" y="57"/>
                </a:lnTo>
                <a:lnTo>
                  <a:pt x="72" y="57"/>
                </a:lnTo>
                <a:lnTo>
                  <a:pt x="70" y="59"/>
                </a:lnTo>
                <a:lnTo>
                  <a:pt x="66" y="59"/>
                </a:lnTo>
                <a:lnTo>
                  <a:pt x="62" y="57"/>
                </a:lnTo>
                <a:lnTo>
                  <a:pt x="60" y="55"/>
                </a:lnTo>
                <a:lnTo>
                  <a:pt x="60" y="51"/>
                </a:lnTo>
                <a:lnTo>
                  <a:pt x="60" y="49"/>
                </a:lnTo>
                <a:lnTo>
                  <a:pt x="62" y="48"/>
                </a:lnTo>
                <a:lnTo>
                  <a:pt x="62" y="48"/>
                </a:lnTo>
                <a:lnTo>
                  <a:pt x="95" y="13"/>
                </a:lnTo>
                <a:lnTo>
                  <a:pt x="85" y="13"/>
                </a:lnTo>
                <a:lnTo>
                  <a:pt x="81" y="12"/>
                </a:lnTo>
                <a:lnTo>
                  <a:pt x="79" y="10"/>
                </a:lnTo>
                <a:lnTo>
                  <a:pt x="77" y="6"/>
                </a:lnTo>
                <a:lnTo>
                  <a:pt x="79" y="2"/>
                </a:lnTo>
                <a:lnTo>
                  <a:pt x="81" y="0"/>
                </a:lnTo>
                <a:lnTo>
                  <a:pt x="85" y="0"/>
                </a:lnTo>
                <a:close/>
                <a:moveTo>
                  <a:pt x="7" y="0"/>
                </a:moveTo>
                <a:lnTo>
                  <a:pt x="74" y="0"/>
                </a:lnTo>
                <a:lnTo>
                  <a:pt x="72" y="2"/>
                </a:lnTo>
                <a:lnTo>
                  <a:pt x="72" y="6"/>
                </a:lnTo>
                <a:lnTo>
                  <a:pt x="72" y="10"/>
                </a:lnTo>
                <a:lnTo>
                  <a:pt x="74" y="13"/>
                </a:lnTo>
                <a:lnTo>
                  <a:pt x="15" y="13"/>
                </a:lnTo>
                <a:lnTo>
                  <a:pt x="15" y="105"/>
                </a:lnTo>
                <a:lnTo>
                  <a:pt x="106" y="105"/>
                </a:lnTo>
                <a:lnTo>
                  <a:pt x="106" y="46"/>
                </a:lnTo>
                <a:lnTo>
                  <a:pt x="108" y="48"/>
                </a:lnTo>
                <a:lnTo>
                  <a:pt x="112" y="48"/>
                </a:lnTo>
                <a:lnTo>
                  <a:pt x="115" y="48"/>
                </a:lnTo>
                <a:lnTo>
                  <a:pt x="119" y="46"/>
                </a:lnTo>
                <a:lnTo>
                  <a:pt x="119" y="110"/>
                </a:lnTo>
                <a:lnTo>
                  <a:pt x="117" y="114"/>
                </a:lnTo>
                <a:lnTo>
                  <a:pt x="115" y="118"/>
                </a:lnTo>
                <a:lnTo>
                  <a:pt x="112" y="118"/>
                </a:lnTo>
                <a:lnTo>
                  <a:pt x="7" y="118"/>
                </a:lnTo>
                <a:lnTo>
                  <a:pt x="3" y="118"/>
                </a:lnTo>
                <a:lnTo>
                  <a:pt x="1" y="114"/>
                </a:lnTo>
                <a:lnTo>
                  <a:pt x="0" y="110"/>
                </a:lnTo>
                <a:lnTo>
                  <a:pt x="0" y="6"/>
                </a:lnTo>
                <a:lnTo>
                  <a:pt x="1" y="2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" name="Freeform 886"/>
          <p:cNvSpPr>
            <a:spLocks noEditPoints="1"/>
          </p:cNvSpPr>
          <p:nvPr/>
        </p:nvSpPr>
        <p:spPr bwMode="auto">
          <a:xfrm>
            <a:off x="9663642" y="2883811"/>
            <a:ext cx="158226" cy="158226"/>
          </a:xfrm>
          <a:custGeom>
            <a:avLst/>
            <a:gdLst>
              <a:gd name="T0" fmla="*/ 142 w 146"/>
              <a:gd name="T1" fmla="*/ 106 h 146"/>
              <a:gd name="T2" fmla="*/ 146 w 146"/>
              <a:gd name="T3" fmla="*/ 112 h 146"/>
              <a:gd name="T4" fmla="*/ 144 w 146"/>
              <a:gd name="T5" fmla="*/ 142 h 146"/>
              <a:gd name="T6" fmla="*/ 138 w 146"/>
              <a:gd name="T7" fmla="*/ 146 h 146"/>
              <a:gd name="T8" fmla="*/ 108 w 146"/>
              <a:gd name="T9" fmla="*/ 146 h 146"/>
              <a:gd name="T10" fmla="*/ 104 w 146"/>
              <a:gd name="T11" fmla="*/ 140 h 146"/>
              <a:gd name="T12" fmla="*/ 108 w 146"/>
              <a:gd name="T13" fmla="*/ 135 h 146"/>
              <a:gd name="T14" fmla="*/ 133 w 146"/>
              <a:gd name="T15" fmla="*/ 133 h 146"/>
              <a:gd name="T16" fmla="*/ 133 w 146"/>
              <a:gd name="T17" fmla="*/ 108 h 146"/>
              <a:gd name="T18" fmla="*/ 138 w 146"/>
              <a:gd name="T19" fmla="*/ 106 h 146"/>
              <a:gd name="T20" fmla="*/ 9 w 146"/>
              <a:gd name="T21" fmla="*/ 106 h 146"/>
              <a:gd name="T22" fmla="*/ 13 w 146"/>
              <a:gd name="T23" fmla="*/ 112 h 146"/>
              <a:gd name="T24" fmla="*/ 34 w 146"/>
              <a:gd name="T25" fmla="*/ 133 h 146"/>
              <a:gd name="T26" fmla="*/ 40 w 146"/>
              <a:gd name="T27" fmla="*/ 137 h 146"/>
              <a:gd name="T28" fmla="*/ 40 w 146"/>
              <a:gd name="T29" fmla="*/ 142 h 146"/>
              <a:gd name="T30" fmla="*/ 34 w 146"/>
              <a:gd name="T31" fmla="*/ 146 h 146"/>
              <a:gd name="T32" fmla="*/ 4 w 146"/>
              <a:gd name="T33" fmla="*/ 146 h 146"/>
              <a:gd name="T34" fmla="*/ 0 w 146"/>
              <a:gd name="T35" fmla="*/ 140 h 146"/>
              <a:gd name="T36" fmla="*/ 0 w 146"/>
              <a:gd name="T37" fmla="*/ 108 h 146"/>
              <a:gd name="T38" fmla="*/ 7 w 146"/>
              <a:gd name="T39" fmla="*/ 106 h 146"/>
              <a:gd name="T40" fmla="*/ 34 w 146"/>
              <a:gd name="T41" fmla="*/ 112 h 146"/>
              <a:gd name="T42" fmla="*/ 112 w 146"/>
              <a:gd name="T43" fmla="*/ 34 h 146"/>
              <a:gd name="T44" fmla="*/ 21 w 146"/>
              <a:gd name="T45" fmla="*/ 21 h 146"/>
              <a:gd name="T46" fmla="*/ 125 w 146"/>
              <a:gd name="T47" fmla="*/ 125 h 146"/>
              <a:gd name="T48" fmla="*/ 21 w 146"/>
              <a:gd name="T49" fmla="*/ 21 h 146"/>
              <a:gd name="T50" fmla="*/ 138 w 146"/>
              <a:gd name="T51" fmla="*/ 0 h 146"/>
              <a:gd name="T52" fmla="*/ 144 w 146"/>
              <a:gd name="T53" fmla="*/ 4 h 146"/>
              <a:gd name="T54" fmla="*/ 146 w 146"/>
              <a:gd name="T55" fmla="*/ 34 h 146"/>
              <a:gd name="T56" fmla="*/ 142 w 146"/>
              <a:gd name="T57" fmla="*/ 42 h 146"/>
              <a:gd name="T58" fmla="*/ 135 w 146"/>
              <a:gd name="T59" fmla="*/ 42 h 146"/>
              <a:gd name="T60" fmla="*/ 133 w 146"/>
              <a:gd name="T61" fmla="*/ 34 h 146"/>
              <a:gd name="T62" fmla="*/ 112 w 146"/>
              <a:gd name="T63" fmla="*/ 15 h 146"/>
              <a:gd name="T64" fmla="*/ 106 w 146"/>
              <a:gd name="T65" fmla="*/ 11 h 146"/>
              <a:gd name="T66" fmla="*/ 106 w 146"/>
              <a:gd name="T67" fmla="*/ 4 h 146"/>
              <a:gd name="T68" fmla="*/ 112 w 146"/>
              <a:gd name="T69" fmla="*/ 0 h 146"/>
              <a:gd name="T70" fmla="*/ 34 w 146"/>
              <a:gd name="T71" fmla="*/ 0 h 146"/>
              <a:gd name="T72" fmla="*/ 40 w 146"/>
              <a:gd name="T73" fmla="*/ 4 h 146"/>
              <a:gd name="T74" fmla="*/ 40 w 146"/>
              <a:gd name="T75" fmla="*/ 11 h 146"/>
              <a:gd name="T76" fmla="*/ 34 w 146"/>
              <a:gd name="T77" fmla="*/ 15 h 146"/>
              <a:gd name="T78" fmla="*/ 13 w 146"/>
              <a:gd name="T79" fmla="*/ 34 h 146"/>
              <a:gd name="T80" fmla="*/ 9 w 146"/>
              <a:gd name="T81" fmla="*/ 42 h 146"/>
              <a:gd name="T82" fmla="*/ 4 w 146"/>
              <a:gd name="T83" fmla="*/ 42 h 146"/>
              <a:gd name="T84" fmla="*/ 0 w 146"/>
              <a:gd name="T85" fmla="*/ 34 h 146"/>
              <a:gd name="T86" fmla="*/ 0 w 146"/>
              <a:gd name="T87" fmla="*/ 4 h 146"/>
              <a:gd name="T88" fmla="*/ 7 w 146"/>
              <a:gd name="T8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146">
                <a:moveTo>
                  <a:pt x="138" y="106"/>
                </a:moveTo>
                <a:lnTo>
                  <a:pt x="142" y="106"/>
                </a:lnTo>
                <a:lnTo>
                  <a:pt x="144" y="108"/>
                </a:lnTo>
                <a:lnTo>
                  <a:pt x="146" y="112"/>
                </a:lnTo>
                <a:lnTo>
                  <a:pt x="146" y="140"/>
                </a:lnTo>
                <a:lnTo>
                  <a:pt x="144" y="142"/>
                </a:lnTo>
                <a:lnTo>
                  <a:pt x="142" y="146"/>
                </a:lnTo>
                <a:lnTo>
                  <a:pt x="138" y="146"/>
                </a:lnTo>
                <a:lnTo>
                  <a:pt x="112" y="146"/>
                </a:lnTo>
                <a:lnTo>
                  <a:pt x="108" y="146"/>
                </a:lnTo>
                <a:lnTo>
                  <a:pt x="106" y="142"/>
                </a:lnTo>
                <a:lnTo>
                  <a:pt x="104" y="140"/>
                </a:lnTo>
                <a:lnTo>
                  <a:pt x="106" y="137"/>
                </a:lnTo>
                <a:lnTo>
                  <a:pt x="108" y="135"/>
                </a:lnTo>
                <a:lnTo>
                  <a:pt x="112" y="133"/>
                </a:lnTo>
                <a:lnTo>
                  <a:pt x="133" y="133"/>
                </a:lnTo>
                <a:lnTo>
                  <a:pt x="133" y="112"/>
                </a:lnTo>
                <a:lnTo>
                  <a:pt x="133" y="108"/>
                </a:lnTo>
                <a:lnTo>
                  <a:pt x="135" y="106"/>
                </a:lnTo>
                <a:lnTo>
                  <a:pt x="138" y="106"/>
                </a:lnTo>
                <a:close/>
                <a:moveTo>
                  <a:pt x="7" y="106"/>
                </a:moveTo>
                <a:lnTo>
                  <a:pt x="9" y="106"/>
                </a:lnTo>
                <a:lnTo>
                  <a:pt x="13" y="108"/>
                </a:lnTo>
                <a:lnTo>
                  <a:pt x="13" y="112"/>
                </a:lnTo>
                <a:lnTo>
                  <a:pt x="13" y="133"/>
                </a:lnTo>
                <a:lnTo>
                  <a:pt x="34" y="133"/>
                </a:lnTo>
                <a:lnTo>
                  <a:pt x="38" y="135"/>
                </a:lnTo>
                <a:lnTo>
                  <a:pt x="40" y="137"/>
                </a:lnTo>
                <a:lnTo>
                  <a:pt x="42" y="140"/>
                </a:lnTo>
                <a:lnTo>
                  <a:pt x="40" y="142"/>
                </a:lnTo>
                <a:lnTo>
                  <a:pt x="38" y="146"/>
                </a:lnTo>
                <a:lnTo>
                  <a:pt x="34" y="146"/>
                </a:lnTo>
                <a:lnTo>
                  <a:pt x="7" y="146"/>
                </a:lnTo>
                <a:lnTo>
                  <a:pt x="4" y="146"/>
                </a:lnTo>
                <a:lnTo>
                  <a:pt x="0" y="142"/>
                </a:lnTo>
                <a:lnTo>
                  <a:pt x="0" y="140"/>
                </a:lnTo>
                <a:lnTo>
                  <a:pt x="0" y="112"/>
                </a:lnTo>
                <a:lnTo>
                  <a:pt x="0" y="108"/>
                </a:lnTo>
                <a:lnTo>
                  <a:pt x="4" y="106"/>
                </a:lnTo>
                <a:lnTo>
                  <a:pt x="7" y="106"/>
                </a:lnTo>
                <a:close/>
                <a:moveTo>
                  <a:pt x="34" y="34"/>
                </a:moveTo>
                <a:lnTo>
                  <a:pt x="34" y="112"/>
                </a:lnTo>
                <a:lnTo>
                  <a:pt x="112" y="112"/>
                </a:lnTo>
                <a:lnTo>
                  <a:pt x="112" y="34"/>
                </a:lnTo>
                <a:lnTo>
                  <a:pt x="34" y="34"/>
                </a:lnTo>
                <a:close/>
                <a:moveTo>
                  <a:pt x="21" y="21"/>
                </a:moveTo>
                <a:lnTo>
                  <a:pt x="125" y="21"/>
                </a:lnTo>
                <a:lnTo>
                  <a:pt x="125" y="125"/>
                </a:lnTo>
                <a:lnTo>
                  <a:pt x="21" y="125"/>
                </a:lnTo>
                <a:lnTo>
                  <a:pt x="21" y="21"/>
                </a:lnTo>
                <a:close/>
                <a:moveTo>
                  <a:pt x="112" y="0"/>
                </a:moveTo>
                <a:lnTo>
                  <a:pt x="138" y="0"/>
                </a:lnTo>
                <a:lnTo>
                  <a:pt x="142" y="2"/>
                </a:lnTo>
                <a:lnTo>
                  <a:pt x="144" y="4"/>
                </a:lnTo>
                <a:lnTo>
                  <a:pt x="146" y="8"/>
                </a:lnTo>
                <a:lnTo>
                  <a:pt x="146" y="34"/>
                </a:lnTo>
                <a:lnTo>
                  <a:pt x="144" y="38"/>
                </a:lnTo>
                <a:lnTo>
                  <a:pt x="142" y="42"/>
                </a:lnTo>
                <a:lnTo>
                  <a:pt x="138" y="42"/>
                </a:lnTo>
                <a:lnTo>
                  <a:pt x="135" y="42"/>
                </a:lnTo>
                <a:lnTo>
                  <a:pt x="133" y="38"/>
                </a:lnTo>
                <a:lnTo>
                  <a:pt x="133" y="34"/>
                </a:lnTo>
                <a:lnTo>
                  <a:pt x="133" y="15"/>
                </a:lnTo>
                <a:lnTo>
                  <a:pt x="112" y="15"/>
                </a:lnTo>
                <a:lnTo>
                  <a:pt x="108" y="13"/>
                </a:lnTo>
                <a:lnTo>
                  <a:pt x="106" y="11"/>
                </a:lnTo>
                <a:lnTo>
                  <a:pt x="104" y="8"/>
                </a:lnTo>
                <a:lnTo>
                  <a:pt x="106" y="4"/>
                </a:lnTo>
                <a:lnTo>
                  <a:pt x="108" y="2"/>
                </a:lnTo>
                <a:lnTo>
                  <a:pt x="112" y="0"/>
                </a:lnTo>
                <a:close/>
                <a:moveTo>
                  <a:pt x="7" y="0"/>
                </a:moveTo>
                <a:lnTo>
                  <a:pt x="34" y="0"/>
                </a:lnTo>
                <a:lnTo>
                  <a:pt x="38" y="2"/>
                </a:lnTo>
                <a:lnTo>
                  <a:pt x="40" y="4"/>
                </a:lnTo>
                <a:lnTo>
                  <a:pt x="42" y="8"/>
                </a:lnTo>
                <a:lnTo>
                  <a:pt x="40" y="11"/>
                </a:lnTo>
                <a:lnTo>
                  <a:pt x="38" y="13"/>
                </a:lnTo>
                <a:lnTo>
                  <a:pt x="34" y="15"/>
                </a:lnTo>
                <a:lnTo>
                  <a:pt x="13" y="15"/>
                </a:lnTo>
                <a:lnTo>
                  <a:pt x="13" y="34"/>
                </a:lnTo>
                <a:lnTo>
                  <a:pt x="13" y="38"/>
                </a:lnTo>
                <a:lnTo>
                  <a:pt x="9" y="42"/>
                </a:lnTo>
                <a:lnTo>
                  <a:pt x="7" y="42"/>
                </a:lnTo>
                <a:lnTo>
                  <a:pt x="4" y="42"/>
                </a:lnTo>
                <a:lnTo>
                  <a:pt x="0" y="38"/>
                </a:lnTo>
                <a:lnTo>
                  <a:pt x="0" y="34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" name="Freeform 887"/>
          <p:cNvSpPr>
            <a:spLocks noEditPoints="1"/>
          </p:cNvSpPr>
          <p:nvPr/>
        </p:nvSpPr>
        <p:spPr bwMode="auto">
          <a:xfrm>
            <a:off x="9392092" y="2883811"/>
            <a:ext cx="153949" cy="158226"/>
          </a:xfrm>
          <a:custGeom>
            <a:avLst/>
            <a:gdLst>
              <a:gd name="T0" fmla="*/ 139 w 145"/>
              <a:gd name="T1" fmla="*/ 106 h 146"/>
              <a:gd name="T2" fmla="*/ 143 w 145"/>
              <a:gd name="T3" fmla="*/ 106 h 146"/>
              <a:gd name="T4" fmla="*/ 145 w 145"/>
              <a:gd name="T5" fmla="*/ 108 h 146"/>
              <a:gd name="T6" fmla="*/ 145 w 145"/>
              <a:gd name="T7" fmla="*/ 112 h 146"/>
              <a:gd name="T8" fmla="*/ 145 w 145"/>
              <a:gd name="T9" fmla="*/ 140 h 146"/>
              <a:gd name="T10" fmla="*/ 145 w 145"/>
              <a:gd name="T11" fmla="*/ 142 h 146"/>
              <a:gd name="T12" fmla="*/ 143 w 145"/>
              <a:gd name="T13" fmla="*/ 146 h 146"/>
              <a:gd name="T14" fmla="*/ 139 w 145"/>
              <a:gd name="T15" fmla="*/ 146 h 146"/>
              <a:gd name="T16" fmla="*/ 110 w 145"/>
              <a:gd name="T17" fmla="*/ 146 h 146"/>
              <a:gd name="T18" fmla="*/ 108 w 145"/>
              <a:gd name="T19" fmla="*/ 146 h 146"/>
              <a:gd name="T20" fmla="*/ 105 w 145"/>
              <a:gd name="T21" fmla="*/ 142 h 146"/>
              <a:gd name="T22" fmla="*/ 105 w 145"/>
              <a:gd name="T23" fmla="*/ 140 h 146"/>
              <a:gd name="T24" fmla="*/ 105 w 145"/>
              <a:gd name="T25" fmla="*/ 137 h 146"/>
              <a:gd name="T26" fmla="*/ 108 w 145"/>
              <a:gd name="T27" fmla="*/ 135 h 146"/>
              <a:gd name="T28" fmla="*/ 110 w 145"/>
              <a:gd name="T29" fmla="*/ 133 h 146"/>
              <a:gd name="T30" fmla="*/ 131 w 145"/>
              <a:gd name="T31" fmla="*/ 133 h 146"/>
              <a:gd name="T32" fmla="*/ 131 w 145"/>
              <a:gd name="T33" fmla="*/ 112 h 146"/>
              <a:gd name="T34" fmla="*/ 133 w 145"/>
              <a:gd name="T35" fmla="*/ 108 h 146"/>
              <a:gd name="T36" fmla="*/ 135 w 145"/>
              <a:gd name="T37" fmla="*/ 106 h 146"/>
              <a:gd name="T38" fmla="*/ 139 w 145"/>
              <a:gd name="T39" fmla="*/ 106 h 146"/>
              <a:gd name="T40" fmla="*/ 34 w 145"/>
              <a:gd name="T41" fmla="*/ 34 h 146"/>
              <a:gd name="T42" fmla="*/ 34 w 145"/>
              <a:gd name="T43" fmla="*/ 112 h 146"/>
              <a:gd name="T44" fmla="*/ 110 w 145"/>
              <a:gd name="T45" fmla="*/ 112 h 146"/>
              <a:gd name="T46" fmla="*/ 110 w 145"/>
              <a:gd name="T47" fmla="*/ 34 h 146"/>
              <a:gd name="T48" fmla="*/ 34 w 145"/>
              <a:gd name="T49" fmla="*/ 34 h 146"/>
              <a:gd name="T50" fmla="*/ 21 w 145"/>
              <a:gd name="T51" fmla="*/ 21 h 146"/>
              <a:gd name="T52" fmla="*/ 126 w 145"/>
              <a:gd name="T53" fmla="*/ 21 h 146"/>
              <a:gd name="T54" fmla="*/ 126 w 145"/>
              <a:gd name="T55" fmla="*/ 125 h 146"/>
              <a:gd name="T56" fmla="*/ 21 w 145"/>
              <a:gd name="T57" fmla="*/ 125 h 146"/>
              <a:gd name="T58" fmla="*/ 21 w 145"/>
              <a:gd name="T59" fmla="*/ 21 h 146"/>
              <a:gd name="T60" fmla="*/ 6 w 145"/>
              <a:gd name="T61" fmla="*/ 0 h 146"/>
              <a:gd name="T62" fmla="*/ 34 w 145"/>
              <a:gd name="T63" fmla="*/ 0 h 146"/>
              <a:gd name="T64" fmla="*/ 38 w 145"/>
              <a:gd name="T65" fmla="*/ 2 h 146"/>
              <a:gd name="T66" fmla="*/ 40 w 145"/>
              <a:gd name="T67" fmla="*/ 4 h 146"/>
              <a:gd name="T68" fmla="*/ 40 w 145"/>
              <a:gd name="T69" fmla="*/ 8 h 146"/>
              <a:gd name="T70" fmla="*/ 40 w 145"/>
              <a:gd name="T71" fmla="*/ 11 h 146"/>
              <a:gd name="T72" fmla="*/ 38 w 145"/>
              <a:gd name="T73" fmla="*/ 13 h 146"/>
              <a:gd name="T74" fmla="*/ 34 w 145"/>
              <a:gd name="T75" fmla="*/ 15 h 146"/>
              <a:gd name="T76" fmla="*/ 13 w 145"/>
              <a:gd name="T77" fmla="*/ 15 h 146"/>
              <a:gd name="T78" fmla="*/ 13 w 145"/>
              <a:gd name="T79" fmla="*/ 34 h 146"/>
              <a:gd name="T80" fmla="*/ 12 w 145"/>
              <a:gd name="T81" fmla="*/ 38 h 146"/>
              <a:gd name="T82" fmla="*/ 10 w 145"/>
              <a:gd name="T83" fmla="*/ 42 h 146"/>
              <a:gd name="T84" fmla="*/ 6 w 145"/>
              <a:gd name="T85" fmla="*/ 42 h 146"/>
              <a:gd name="T86" fmla="*/ 4 w 145"/>
              <a:gd name="T87" fmla="*/ 42 h 146"/>
              <a:gd name="T88" fmla="*/ 0 w 145"/>
              <a:gd name="T89" fmla="*/ 38 h 146"/>
              <a:gd name="T90" fmla="*/ 0 w 145"/>
              <a:gd name="T91" fmla="*/ 34 h 146"/>
              <a:gd name="T92" fmla="*/ 0 w 145"/>
              <a:gd name="T93" fmla="*/ 8 h 146"/>
              <a:gd name="T94" fmla="*/ 0 w 145"/>
              <a:gd name="T95" fmla="*/ 4 h 146"/>
              <a:gd name="T96" fmla="*/ 4 w 145"/>
              <a:gd name="T97" fmla="*/ 2 h 146"/>
              <a:gd name="T98" fmla="*/ 6 w 145"/>
              <a:gd name="T9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5" h="146">
                <a:moveTo>
                  <a:pt x="139" y="106"/>
                </a:moveTo>
                <a:lnTo>
                  <a:pt x="143" y="106"/>
                </a:lnTo>
                <a:lnTo>
                  <a:pt x="145" y="108"/>
                </a:lnTo>
                <a:lnTo>
                  <a:pt x="145" y="112"/>
                </a:lnTo>
                <a:lnTo>
                  <a:pt x="145" y="140"/>
                </a:lnTo>
                <a:lnTo>
                  <a:pt x="145" y="142"/>
                </a:lnTo>
                <a:lnTo>
                  <a:pt x="143" y="146"/>
                </a:lnTo>
                <a:lnTo>
                  <a:pt x="139" y="146"/>
                </a:lnTo>
                <a:lnTo>
                  <a:pt x="110" y="146"/>
                </a:lnTo>
                <a:lnTo>
                  <a:pt x="108" y="146"/>
                </a:lnTo>
                <a:lnTo>
                  <a:pt x="105" y="142"/>
                </a:lnTo>
                <a:lnTo>
                  <a:pt x="105" y="140"/>
                </a:lnTo>
                <a:lnTo>
                  <a:pt x="105" y="137"/>
                </a:lnTo>
                <a:lnTo>
                  <a:pt x="108" y="135"/>
                </a:lnTo>
                <a:lnTo>
                  <a:pt x="110" y="133"/>
                </a:lnTo>
                <a:lnTo>
                  <a:pt x="131" y="133"/>
                </a:lnTo>
                <a:lnTo>
                  <a:pt x="131" y="112"/>
                </a:lnTo>
                <a:lnTo>
                  <a:pt x="133" y="108"/>
                </a:lnTo>
                <a:lnTo>
                  <a:pt x="135" y="106"/>
                </a:lnTo>
                <a:lnTo>
                  <a:pt x="139" y="106"/>
                </a:lnTo>
                <a:close/>
                <a:moveTo>
                  <a:pt x="34" y="34"/>
                </a:moveTo>
                <a:lnTo>
                  <a:pt x="34" y="112"/>
                </a:lnTo>
                <a:lnTo>
                  <a:pt x="110" y="112"/>
                </a:lnTo>
                <a:lnTo>
                  <a:pt x="110" y="34"/>
                </a:lnTo>
                <a:lnTo>
                  <a:pt x="34" y="34"/>
                </a:lnTo>
                <a:close/>
                <a:moveTo>
                  <a:pt x="21" y="21"/>
                </a:moveTo>
                <a:lnTo>
                  <a:pt x="126" y="21"/>
                </a:lnTo>
                <a:lnTo>
                  <a:pt x="126" y="125"/>
                </a:lnTo>
                <a:lnTo>
                  <a:pt x="21" y="125"/>
                </a:lnTo>
                <a:lnTo>
                  <a:pt x="21" y="21"/>
                </a:lnTo>
                <a:close/>
                <a:moveTo>
                  <a:pt x="6" y="0"/>
                </a:moveTo>
                <a:lnTo>
                  <a:pt x="34" y="0"/>
                </a:lnTo>
                <a:lnTo>
                  <a:pt x="38" y="2"/>
                </a:lnTo>
                <a:lnTo>
                  <a:pt x="40" y="4"/>
                </a:lnTo>
                <a:lnTo>
                  <a:pt x="40" y="8"/>
                </a:lnTo>
                <a:lnTo>
                  <a:pt x="40" y="11"/>
                </a:lnTo>
                <a:lnTo>
                  <a:pt x="38" y="13"/>
                </a:lnTo>
                <a:lnTo>
                  <a:pt x="34" y="15"/>
                </a:lnTo>
                <a:lnTo>
                  <a:pt x="13" y="15"/>
                </a:lnTo>
                <a:lnTo>
                  <a:pt x="13" y="34"/>
                </a:lnTo>
                <a:lnTo>
                  <a:pt x="12" y="38"/>
                </a:lnTo>
                <a:lnTo>
                  <a:pt x="10" y="42"/>
                </a:lnTo>
                <a:lnTo>
                  <a:pt x="6" y="42"/>
                </a:lnTo>
                <a:lnTo>
                  <a:pt x="4" y="42"/>
                </a:lnTo>
                <a:lnTo>
                  <a:pt x="0" y="38"/>
                </a:lnTo>
                <a:lnTo>
                  <a:pt x="0" y="34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0" name="Freeform 888"/>
          <p:cNvSpPr>
            <a:spLocks noEditPoints="1"/>
          </p:cNvSpPr>
          <p:nvPr/>
        </p:nvSpPr>
        <p:spPr bwMode="auto">
          <a:xfrm>
            <a:off x="9118405" y="2883811"/>
            <a:ext cx="156088" cy="158226"/>
          </a:xfrm>
          <a:custGeom>
            <a:avLst/>
            <a:gdLst>
              <a:gd name="T0" fmla="*/ 7 w 146"/>
              <a:gd name="T1" fmla="*/ 106 h 146"/>
              <a:gd name="T2" fmla="*/ 11 w 146"/>
              <a:gd name="T3" fmla="*/ 106 h 146"/>
              <a:gd name="T4" fmla="*/ 13 w 146"/>
              <a:gd name="T5" fmla="*/ 108 h 146"/>
              <a:gd name="T6" fmla="*/ 15 w 146"/>
              <a:gd name="T7" fmla="*/ 112 h 146"/>
              <a:gd name="T8" fmla="*/ 15 w 146"/>
              <a:gd name="T9" fmla="*/ 133 h 146"/>
              <a:gd name="T10" fmla="*/ 34 w 146"/>
              <a:gd name="T11" fmla="*/ 133 h 146"/>
              <a:gd name="T12" fmla="*/ 38 w 146"/>
              <a:gd name="T13" fmla="*/ 135 h 146"/>
              <a:gd name="T14" fmla="*/ 42 w 146"/>
              <a:gd name="T15" fmla="*/ 137 h 146"/>
              <a:gd name="T16" fmla="*/ 42 w 146"/>
              <a:gd name="T17" fmla="*/ 140 h 146"/>
              <a:gd name="T18" fmla="*/ 42 w 146"/>
              <a:gd name="T19" fmla="*/ 142 h 146"/>
              <a:gd name="T20" fmla="*/ 38 w 146"/>
              <a:gd name="T21" fmla="*/ 146 h 146"/>
              <a:gd name="T22" fmla="*/ 34 w 146"/>
              <a:gd name="T23" fmla="*/ 146 h 146"/>
              <a:gd name="T24" fmla="*/ 7 w 146"/>
              <a:gd name="T25" fmla="*/ 146 h 146"/>
              <a:gd name="T26" fmla="*/ 4 w 146"/>
              <a:gd name="T27" fmla="*/ 146 h 146"/>
              <a:gd name="T28" fmla="*/ 2 w 146"/>
              <a:gd name="T29" fmla="*/ 142 h 146"/>
              <a:gd name="T30" fmla="*/ 0 w 146"/>
              <a:gd name="T31" fmla="*/ 140 h 146"/>
              <a:gd name="T32" fmla="*/ 0 w 146"/>
              <a:gd name="T33" fmla="*/ 112 h 146"/>
              <a:gd name="T34" fmla="*/ 2 w 146"/>
              <a:gd name="T35" fmla="*/ 108 h 146"/>
              <a:gd name="T36" fmla="*/ 4 w 146"/>
              <a:gd name="T37" fmla="*/ 106 h 146"/>
              <a:gd name="T38" fmla="*/ 7 w 146"/>
              <a:gd name="T39" fmla="*/ 106 h 146"/>
              <a:gd name="T40" fmla="*/ 34 w 146"/>
              <a:gd name="T41" fmla="*/ 34 h 146"/>
              <a:gd name="T42" fmla="*/ 34 w 146"/>
              <a:gd name="T43" fmla="*/ 112 h 146"/>
              <a:gd name="T44" fmla="*/ 112 w 146"/>
              <a:gd name="T45" fmla="*/ 112 h 146"/>
              <a:gd name="T46" fmla="*/ 112 w 146"/>
              <a:gd name="T47" fmla="*/ 34 h 146"/>
              <a:gd name="T48" fmla="*/ 34 w 146"/>
              <a:gd name="T49" fmla="*/ 34 h 146"/>
              <a:gd name="T50" fmla="*/ 21 w 146"/>
              <a:gd name="T51" fmla="*/ 21 h 146"/>
              <a:gd name="T52" fmla="*/ 125 w 146"/>
              <a:gd name="T53" fmla="*/ 21 h 146"/>
              <a:gd name="T54" fmla="*/ 125 w 146"/>
              <a:gd name="T55" fmla="*/ 125 h 146"/>
              <a:gd name="T56" fmla="*/ 21 w 146"/>
              <a:gd name="T57" fmla="*/ 125 h 146"/>
              <a:gd name="T58" fmla="*/ 21 w 146"/>
              <a:gd name="T59" fmla="*/ 21 h 146"/>
              <a:gd name="T60" fmla="*/ 112 w 146"/>
              <a:gd name="T61" fmla="*/ 0 h 146"/>
              <a:gd name="T62" fmla="*/ 140 w 146"/>
              <a:gd name="T63" fmla="*/ 0 h 146"/>
              <a:gd name="T64" fmla="*/ 142 w 146"/>
              <a:gd name="T65" fmla="*/ 2 h 146"/>
              <a:gd name="T66" fmla="*/ 146 w 146"/>
              <a:gd name="T67" fmla="*/ 4 h 146"/>
              <a:gd name="T68" fmla="*/ 146 w 146"/>
              <a:gd name="T69" fmla="*/ 8 h 146"/>
              <a:gd name="T70" fmla="*/ 146 w 146"/>
              <a:gd name="T71" fmla="*/ 34 h 146"/>
              <a:gd name="T72" fmla="*/ 146 w 146"/>
              <a:gd name="T73" fmla="*/ 38 h 146"/>
              <a:gd name="T74" fmla="*/ 142 w 146"/>
              <a:gd name="T75" fmla="*/ 42 h 146"/>
              <a:gd name="T76" fmla="*/ 140 w 146"/>
              <a:gd name="T77" fmla="*/ 42 h 146"/>
              <a:gd name="T78" fmla="*/ 137 w 146"/>
              <a:gd name="T79" fmla="*/ 42 h 146"/>
              <a:gd name="T80" fmla="*/ 133 w 146"/>
              <a:gd name="T81" fmla="*/ 38 h 146"/>
              <a:gd name="T82" fmla="*/ 133 w 146"/>
              <a:gd name="T83" fmla="*/ 34 h 146"/>
              <a:gd name="T84" fmla="*/ 133 w 146"/>
              <a:gd name="T85" fmla="*/ 15 h 146"/>
              <a:gd name="T86" fmla="*/ 112 w 146"/>
              <a:gd name="T87" fmla="*/ 15 h 146"/>
              <a:gd name="T88" fmla="*/ 108 w 146"/>
              <a:gd name="T89" fmla="*/ 13 h 146"/>
              <a:gd name="T90" fmla="*/ 106 w 146"/>
              <a:gd name="T91" fmla="*/ 11 h 146"/>
              <a:gd name="T92" fmla="*/ 106 w 146"/>
              <a:gd name="T93" fmla="*/ 8 h 146"/>
              <a:gd name="T94" fmla="*/ 106 w 146"/>
              <a:gd name="T95" fmla="*/ 4 h 146"/>
              <a:gd name="T96" fmla="*/ 108 w 146"/>
              <a:gd name="T97" fmla="*/ 2 h 146"/>
              <a:gd name="T98" fmla="*/ 112 w 146"/>
              <a:gd name="T9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46">
                <a:moveTo>
                  <a:pt x="7" y="106"/>
                </a:moveTo>
                <a:lnTo>
                  <a:pt x="11" y="106"/>
                </a:lnTo>
                <a:lnTo>
                  <a:pt x="13" y="108"/>
                </a:lnTo>
                <a:lnTo>
                  <a:pt x="15" y="112"/>
                </a:lnTo>
                <a:lnTo>
                  <a:pt x="15" y="133"/>
                </a:lnTo>
                <a:lnTo>
                  <a:pt x="34" y="133"/>
                </a:lnTo>
                <a:lnTo>
                  <a:pt x="38" y="135"/>
                </a:lnTo>
                <a:lnTo>
                  <a:pt x="42" y="137"/>
                </a:lnTo>
                <a:lnTo>
                  <a:pt x="42" y="140"/>
                </a:lnTo>
                <a:lnTo>
                  <a:pt x="42" y="142"/>
                </a:lnTo>
                <a:lnTo>
                  <a:pt x="38" y="146"/>
                </a:lnTo>
                <a:lnTo>
                  <a:pt x="34" y="146"/>
                </a:lnTo>
                <a:lnTo>
                  <a:pt x="7" y="146"/>
                </a:lnTo>
                <a:lnTo>
                  <a:pt x="4" y="146"/>
                </a:lnTo>
                <a:lnTo>
                  <a:pt x="2" y="142"/>
                </a:lnTo>
                <a:lnTo>
                  <a:pt x="0" y="140"/>
                </a:lnTo>
                <a:lnTo>
                  <a:pt x="0" y="112"/>
                </a:lnTo>
                <a:lnTo>
                  <a:pt x="2" y="108"/>
                </a:lnTo>
                <a:lnTo>
                  <a:pt x="4" y="106"/>
                </a:lnTo>
                <a:lnTo>
                  <a:pt x="7" y="106"/>
                </a:lnTo>
                <a:close/>
                <a:moveTo>
                  <a:pt x="34" y="34"/>
                </a:moveTo>
                <a:lnTo>
                  <a:pt x="34" y="112"/>
                </a:lnTo>
                <a:lnTo>
                  <a:pt x="112" y="112"/>
                </a:lnTo>
                <a:lnTo>
                  <a:pt x="112" y="34"/>
                </a:lnTo>
                <a:lnTo>
                  <a:pt x="34" y="34"/>
                </a:lnTo>
                <a:close/>
                <a:moveTo>
                  <a:pt x="21" y="21"/>
                </a:moveTo>
                <a:lnTo>
                  <a:pt x="125" y="21"/>
                </a:lnTo>
                <a:lnTo>
                  <a:pt x="125" y="125"/>
                </a:lnTo>
                <a:lnTo>
                  <a:pt x="21" y="125"/>
                </a:lnTo>
                <a:lnTo>
                  <a:pt x="21" y="21"/>
                </a:lnTo>
                <a:close/>
                <a:moveTo>
                  <a:pt x="112" y="0"/>
                </a:moveTo>
                <a:lnTo>
                  <a:pt x="140" y="0"/>
                </a:lnTo>
                <a:lnTo>
                  <a:pt x="142" y="2"/>
                </a:lnTo>
                <a:lnTo>
                  <a:pt x="146" y="4"/>
                </a:lnTo>
                <a:lnTo>
                  <a:pt x="146" y="8"/>
                </a:lnTo>
                <a:lnTo>
                  <a:pt x="146" y="34"/>
                </a:lnTo>
                <a:lnTo>
                  <a:pt x="146" y="38"/>
                </a:lnTo>
                <a:lnTo>
                  <a:pt x="142" y="42"/>
                </a:lnTo>
                <a:lnTo>
                  <a:pt x="140" y="42"/>
                </a:lnTo>
                <a:lnTo>
                  <a:pt x="137" y="42"/>
                </a:lnTo>
                <a:lnTo>
                  <a:pt x="133" y="38"/>
                </a:lnTo>
                <a:lnTo>
                  <a:pt x="133" y="34"/>
                </a:lnTo>
                <a:lnTo>
                  <a:pt x="133" y="15"/>
                </a:lnTo>
                <a:lnTo>
                  <a:pt x="112" y="15"/>
                </a:lnTo>
                <a:lnTo>
                  <a:pt x="108" y="13"/>
                </a:lnTo>
                <a:lnTo>
                  <a:pt x="106" y="11"/>
                </a:lnTo>
                <a:lnTo>
                  <a:pt x="106" y="8"/>
                </a:lnTo>
                <a:lnTo>
                  <a:pt x="106" y="4"/>
                </a:lnTo>
                <a:lnTo>
                  <a:pt x="108" y="2"/>
                </a:lnTo>
                <a:lnTo>
                  <a:pt x="11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1" name="Freeform 896"/>
          <p:cNvSpPr>
            <a:spLocks noEditPoints="1"/>
          </p:cNvSpPr>
          <p:nvPr/>
        </p:nvSpPr>
        <p:spPr bwMode="auto">
          <a:xfrm>
            <a:off x="10225984" y="2612262"/>
            <a:ext cx="124014" cy="156088"/>
          </a:xfrm>
          <a:custGeom>
            <a:avLst/>
            <a:gdLst>
              <a:gd name="T0" fmla="*/ 53 w 118"/>
              <a:gd name="T1" fmla="*/ 88 h 147"/>
              <a:gd name="T2" fmla="*/ 46 w 118"/>
              <a:gd name="T3" fmla="*/ 95 h 147"/>
              <a:gd name="T4" fmla="*/ 46 w 118"/>
              <a:gd name="T5" fmla="*/ 105 h 147"/>
              <a:gd name="T6" fmla="*/ 51 w 118"/>
              <a:gd name="T7" fmla="*/ 113 h 147"/>
              <a:gd name="T8" fmla="*/ 53 w 118"/>
              <a:gd name="T9" fmla="*/ 130 h 147"/>
              <a:gd name="T10" fmla="*/ 59 w 118"/>
              <a:gd name="T11" fmla="*/ 133 h 147"/>
              <a:gd name="T12" fmla="*/ 65 w 118"/>
              <a:gd name="T13" fmla="*/ 130 h 147"/>
              <a:gd name="T14" fmla="*/ 65 w 118"/>
              <a:gd name="T15" fmla="*/ 113 h 147"/>
              <a:gd name="T16" fmla="*/ 72 w 118"/>
              <a:gd name="T17" fmla="*/ 105 h 147"/>
              <a:gd name="T18" fmla="*/ 70 w 118"/>
              <a:gd name="T19" fmla="*/ 95 h 147"/>
              <a:gd name="T20" fmla="*/ 65 w 118"/>
              <a:gd name="T21" fmla="*/ 88 h 147"/>
              <a:gd name="T22" fmla="*/ 59 w 118"/>
              <a:gd name="T23" fmla="*/ 0 h 147"/>
              <a:gd name="T24" fmla="*/ 93 w 118"/>
              <a:gd name="T25" fmla="*/ 21 h 147"/>
              <a:gd name="T26" fmla="*/ 99 w 118"/>
              <a:gd name="T27" fmla="*/ 46 h 147"/>
              <a:gd name="T28" fmla="*/ 93 w 118"/>
              <a:gd name="T29" fmla="*/ 48 h 147"/>
              <a:gd name="T30" fmla="*/ 87 w 118"/>
              <a:gd name="T31" fmla="*/ 46 h 147"/>
              <a:gd name="T32" fmla="*/ 84 w 118"/>
              <a:gd name="T33" fmla="*/ 33 h 147"/>
              <a:gd name="T34" fmla="*/ 74 w 118"/>
              <a:gd name="T35" fmla="*/ 19 h 147"/>
              <a:gd name="T36" fmla="*/ 59 w 118"/>
              <a:gd name="T37" fmla="*/ 14 h 147"/>
              <a:gd name="T38" fmla="*/ 42 w 118"/>
              <a:gd name="T39" fmla="*/ 19 h 147"/>
              <a:gd name="T40" fmla="*/ 32 w 118"/>
              <a:gd name="T41" fmla="*/ 33 h 147"/>
              <a:gd name="T42" fmla="*/ 30 w 118"/>
              <a:gd name="T43" fmla="*/ 75 h 147"/>
              <a:gd name="T44" fmla="*/ 114 w 118"/>
              <a:gd name="T45" fmla="*/ 75 h 147"/>
              <a:gd name="T46" fmla="*/ 118 w 118"/>
              <a:gd name="T47" fmla="*/ 80 h 147"/>
              <a:gd name="T48" fmla="*/ 118 w 118"/>
              <a:gd name="T49" fmla="*/ 143 h 147"/>
              <a:gd name="T50" fmla="*/ 110 w 118"/>
              <a:gd name="T51" fmla="*/ 147 h 147"/>
              <a:gd name="T52" fmla="*/ 2 w 118"/>
              <a:gd name="T53" fmla="*/ 145 h 147"/>
              <a:gd name="T54" fmla="*/ 0 w 118"/>
              <a:gd name="T55" fmla="*/ 139 h 147"/>
              <a:gd name="T56" fmla="*/ 0 w 118"/>
              <a:gd name="T57" fmla="*/ 76 h 147"/>
              <a:gd name="T58" fmla="*/ 6 w 118"/>
              <a:gd name="T59" fmla="*/ 75 h 147"/>
              <a:gd name="T60" fmla="*/ 17 w 118"/>
              <a:gd name="T61" fmla="*/ 42 h 147"/>
              <a:gd name="T62" fmla="*/ 38 w 118"/>
              <a:gd name="T63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47">
                <a:moveTo>
                  <a:pt x="59" y="88"/>
                </a:moveTo>
                <a:lnTo>
                  <a:pt x="53" y="88"/>
                </a:lnTo>
                <a:lnTo>
                  <a:pt x="49" y="92"/>
                </a:lnTo>
                <a:lnTo>
                  <a:pt x="46" y="95"/>
                </a:lnTo>
                <a:lnTo>
                  <a:pt x="46" y="101"/>
                </a:lnTo>
                <a:lnTo>
                  <a:pt x="46" y="105"/>
                </a:lnTo>
                <a:lnTo>
                  <a:pt x="48" y="111"/>
                </a:lnTo>
                <a:lnTo>
                  <a:pt x="51" y="113"/>
                </a:lnTo>
                <a:lnTo>
                  <a:pt x="51" y="126"/>
                </a:lnTo>
                <a:lnTo>
                  <a:pt x="53" y="130"/>
                </a:lnTo>
                <a:lnTo>
                  <a:pt x="55" y="132"/>
                </a:lnTo>
                <a:lnTo>
                  <a:pt x="59" y="133"/>
                </a:lnTo>
                <a:lnTo>
                  <a:pt x="63" y="132"/>
                </a:lnTo>
                <a:lnTo>
                  <a:pt x="65" y="130"/>
                </a:lnTo>
                <a:lnTo>
                  <a:pt x="65" y="126"/>
                </a:lnTo>
                <a:lnTo>
                  <a:pt x="65" y="113"/>
                </a:lnTo>
                <a:lnTo>
                  <a:pt x="68" y="111"/>
                </a:lnTo>
                <a:lnTo>
                  <a:pt x="72" y="105"/>
                </a:lnTo>
                <a:lnTo>
                  <a:pt x="72" y="101"/>
                </a:lnTo>
                <a:lnTo>
                  <a:pt x="70" y="95"/>
                </a:lnTo>
                <a:lnTo>
                  <a:pt x="68" y="92"/>
                </a:lnTo>
                <a:lnTo>
                  <a:pt x="65" y="88"/>
                </a:lnTo>
                <a:lnTo>
                  <a:pt x="59" y="88"/>
                </a:lnTo>
                <a:close/>
                <a:moveTo>
                  <a:pt x="59" y="0"/>
                </a:moveTo>
                <a:lnTo>
                  <a:pt x="80" y="6"/>
                </a:lnTo>
                <a:lnTo>
                  <a:pt x="93" y="21"/>
                </a:lnTo>
                <a:lnTo>
                  <a:pt x="99" y="42"/>
                </a:lnTo>
                <a:lnTo>
                  <a:pt x="99" y="46"/>
                </a:lnTo>
                <a:lnTo>
                  <a:pt x="97" y="48"/>
                </a:lnTo>
                <a:lnTo>
                  <a:pt x="93" y="48"/>
                </a:lnTo>
                <a:lnTo>
                  <a:pt x="89" y="48"/>
                </a:lnTo>
                <a:lnTo>
                  <a:pt x="87" y="46"/>
                </a:lnTo>
                <a:lnTo>
                  <a:pt x="86" y="42"/>
                </a:lnTo>
                <a:lnTo>
                  <a:pt x="84" y="33"/>
                </a:lnTo>
                <a:lnTo>
                  <a:pt x="80" y="25"/>
                </a:lnTo>
                <a:lnTo>
                  <a:pt x="74" y="19"/>
                </a:lnTo>
                <a:lnTo>
                  <a:pt x="67" y="16"/>
                </a:lnTo>
                <a:lnTo>
                  <a:pt x="59" y="14"/>
                </a:lnTo>
                <a:lnTo>
                  <a:pt x="49" y="16"/>
                </a:lnTo>
                <a:lnTo>
                  <a:pt x="42" y="19"/>
                </a:lnTo>
                <a:lnTo>
                  <a:pt x="36" y="25"/>
                </a:lnTo>
                <a:lnTo>
                  <a:pt x="32" y="33"/>
                </a:lnTo>
                <a:lnTo>
                  <a:pt x="30" y="42"/>
                </a:lnTo>
                <a:lnTo>
                  <a:pt x="30" y="75"/>
                </a:lnTo>
                <a:lnTo>
                  <a:pt x="110" y="75"/>
                </a:lnTo>
                <a:lnTo>
                  <a:pt x="114" y="75"/>
                </a:lnTo>
                <a:lnTo>
                  <a:pt x="118" y="76"/>
                </a:lnTo>
                <a:lnTo>
                  <a:pt x="118" y="80"/>
                </a:lnTo>
                <a:lnTo>
                  <a:pt x="118" y="139"/>
                </a:lnTo>
                <a:lnTo>
                  <a:pt x="118" y="143"/>
                </a:lnTo>
                <a:lnTo>
                  <a:pt x="114" y="145"/>
                </a:lnTo>
                <a:lnTo>
                  <a:pt x="110" y="147"/>
                </a:lnTo>
                <a:lnTo>
                  <a:pt x="6" y="147"/>
                </a:lnTo>
                <a:lnTo>
                  <a:pt x="2" y="145"/>
                </a:lnTo>
                <a:lnTo>
                  <a:pt x="0" y="143"/>
                </a:lnTo>
                <a:lnTo>
                  <a:pt x="0" y="139"/>
                </a:lnTo>
                <a:lnTo>
                  <a:pt x="0" y="80"/>
                </a:lnTo>
                <a:lnTo>
                  <a:pt x="0" y="76"/>
                </a:lnTo>
                <a:lnTo>
                  <a:pt x="2" y="75"/>
                </a:lnTo>
                <a:lnTo>
                  <a:pt x="6" y="75"/>
                </a:lnTo>
                <a:lnTo>
                  <a:pt x="17" y="75"/>
                </a:lnTo>
                <a:lnTo>
                  <a:pt x="17" y="42"/>
                </a:lnTo>
                <a:lnTo>
                  <a:pt x="23" y="21"/>
                </a:lnTo>
                <a:lnTo>
                  <a:pt x="38" y="6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2" name="Freeform 897"/>
          <p:cNvSpPr>
            <a:spLocks noEditPoints="1"/>
          </p:cNvSpPr>
          <p:nvPr/>
        </p:nvSpPr>
        <p:spPr bwMode="auto">
          <a:xfrm>
            <a:off x="9954435" y="2612262"/>
            <a:ext cx="126153" cy="156088"/>
          </a:xfrm>
          <a:custGeom>
            <a:avLst/>
            <a:gdLst>
              <a:gd name="T0" fmla="*/ 59 w 118"/>
              <a:gd name="T1" fmla="*/ 88 h 147"/>
              <a:gd name="T2" fmla="*/ 54 w 118"/>
              <a:gd name="T3" fmla="*/ 88 h 147"/>
              <a:gd name="T4" fmla="*/ 50 w 118"/>
              <a:gd name="T5" fmla="*/ 92 h 147"/>
              <a:gd name="T6" fmla="*/ 46 w 118"/>
              <a:gd name="T7" fmla="*/ 95 h 147"/>
              <a:gd name="T8" fmla="*/ 46 w 118"/>
              <a:gd name="T9" fmla="*/ 101 h 147"/>
              <a:gd name="T10" fmla="*/ 46 w 118"/>
              <a:gd name="T11" fmla="*/ 105 h 147"/>
              <a:gd name="T12" fmla="*/ 48 w 118"/>
              <a:gd name="T13" fmla="*/ 111 h 147"/>
              <a:gd name="T14" fmla="*/ 52 w 118"/>
              <a:gd name="T15" fmla="*/ 113 h 147"/>
              <a:gd name="T16" fmla="*/ 52 w 118"/>
              <a:gd name="T17" fmla="*/ 126 h 147"/>
              <a:gd name="T18" fmla="*/ 54 w 118"/>
              <a:gd name="T19" fmla="*/ 130 h 147"/>
              <a:gd name="T20" fmla="*/ 55 w 118"/>
              <a:gd name="T21" fmla="*/ 132 h 147"/>
              <a:gd name="T22" fmla="*/ 59 w 118"/>
              <a:gd name="T23" fmla="*/ 133 h 147"/>
              <a:gd name="T24" fmla="*/ 63 w 118"/>
              <a:gd name="T25" fmla="*/ 132 h 147"/>
              <a:gd name="T26" fmla="*/ 65 w 118"/>
              <a:gd name="T27" fmla="*/ 130 h 147"/>
              <a:gd name="T28" fmla="*/ 65 w 118"/>
              <a:gd name="T29" fmla="*/ 126 h 147"/>
              <a:gd name="T30" fmla="*/ 65 w 118"/>
              <a:gd name="T31" fmla="*/ 113 h 147"/>
              <a:gd name="T32" fmla="*/ 69 w 118"/>
              <a:gd name="T33" fmla="*/ 111 h 147"/>
              <a:gd name="T34" fmla="*/ 73 w 118"/>
              <a:gd name="T35" fmla="*/ 105 h 147"/>
              <a:gd name="T36" fmla="*/ 73 w 118"/>
              <a:gd name="T37" fmla="*/ 101 h 147"/>
              <a:gd name="T38" fmla="*/ 71 w 118"/>
              <a:gd name="T39" fmla="*/ 95 h 147"/>
              <a:gd name="T40" fmla="*/ 69 w 118"/>
              <a:gd name="T41" fmla="*/ 92 h 147"/>
              <a:gd name="T42" fmla="*/ 65 w 118"/>
              <a:gd name="T43" fmla="*/ 88 h 147"/>
              <a:gd name="T44" fmla="*/ 59 w 118"/>
              <a:gd name="T45" fmla="*/ 88 h 147"/>
              <a:gd name="T46" fmla="*/ 59 w 118"/>
              <a:gd name="T47" fmla="*/ 14 h 147"/>
              <a:gd name="T48" fmla="*/ 50 w 118"/>
              <a:gd name="T49" fmla="*/ 16 h 147"/>
              <a:gd name="T50" fmla="*/ 42 w 118"/>
              <a:gd name="T51" fmla="*/ 19 h 147"/>
              <a:gd name="T52" fmla="*/ 36 w 118"/>
              <a:gd name="T53" fmla="*/ 25 h 147"/>
              <a:gd name="T54" fmla="*/ 33 w 118"/>
              <a:gd name="T55" fmla="*/ 33 h 147"/>
              <a:gd name="T56" fmla="*/ 31 w 118"/>
              <a:gd name="T57" fmla="*/ 42 h 147"/>
              <a:gd name="T58" fmla="*/ 31 w 118"/>
              <a:gd name="T59" fmla="*/ 75 h 147"/>
              <a:gd name="T60" fmla="*/ 86 w 118"/>
              <a:gd name="T61" fmla="*/ 75 h 147"/>
              <a:gd name="T62" fmla="*/ 86 w 118"/>
              <a:gd name="T63" fmla="*/ 42 h 147"/>
              <a:gd name="T64" fmla="*/ 84 w 118"/>
              <a:gd name="T65" fmla="*/ 33 h 147"/>
              <a:gd name="T66" fmla="*/ 80 w 118"/>
              <a:gd name="T67" fmla="*/ 25 h 147"/>
              <a:gd name="T68" fmla="*/ 74 w 118"/>
              <a:gd name="T69" fmla="*/ 19 h 147"/>
              <a:gd name="T70" fmla="*/ 67 w 118"/>
              <a:gd name="T71" fmla="*/ 16 h 147"/>
              <a:gd name="T72" fmla="*/ 59 w 118"/>
              <a:gd name="T73" fmla="*/ 14 h 147"/>
              <a:gd name="T74" fmla="*/ 59 w 118"/>
              <a:gd name="T75" fmla="*/ 0 h 147"/>
              <a:gd name="T76" fmla="*/ 80 w 118"/>
              <a:gd name="T77" fmla="*/ 6 h 147"/>
              <a:gd name="T78" fmla="*/ 93 w 118"/>
              <a:gd name="T79" fmla="*/ 21 h 147"/>
              <a:gd name="T80" fmla="*/ 99 w 118"/>
              <a:gd name="T81" fmla="*/ 42 h 147"/>
              <a:gd name="T82" fmla="*/ 99 w 118"/>
              <a:gd name="T83" fmla="*/ 75 h 147"/>
              <a:gd name="T84" fmla="*/ 111 w 118"/>
              <a:gd name="T85" fmla="*/ 75 h 147"/>
              <a:gd name="T86" fmla="*/ 114 w 118"/>
              <a:gd name="T87" fmla="*/ 75 h 147"/>
              <a:gd name="T88" fmla="*/ 116 w 118"/>
              <a:gd name="T89" fmla="*/ 76 h 147"/>
              <a:gd name="T90" fmla="*/ 118 w 118"/>
              <a:gd name="T91" fmla="*/ 80 h 147"/>
              <a:gd name="T92" fmla="*/ 118 w 118"/>
              <a:gd name="T93" fmla="*/ 139 h 147"/>
              <a:gd name="T94" fmla="*/ 116 w 118"/>
              <a:gd name="T95" fmla="*/ 143 h 147"/>
              <a:gd name="T96" fmla="*/ 114 w 118"/>
              <a:gd name="T97" fmla="*/ 145 h 147"/>
              <a:gd name="T98" fmla="*/ 111 w 118"/>
              <a:gd name="T99" fmla="*/ 147 h 147"/>
              <a:gd name="T100" fmla="*/ 6 w 118"/>
              <a:gd name="T101" fmla="*/ 147 h 147"/>
              <a:gd name="T102" fmla="*/ 2 w 118"/>
              <a:gd name="T103" fmla="*/ 145 h 147"/>
              <a:gd name="T104" fmla="*/ 0 w 118"/>
              <a:gd name="T105" fmla="*/ 143 h 147"/>
              <a:gd name="T106" fmla="*/ 0 w 118"/>
              <a:gd name="T107" fmla="*/ 139 h 147"/>
              <a:gd name="T108" fmla="*/ 0 w 118"/>
              <a:gd name="T109" fmla="*/ 80 h 147"/>
              <a:gd name="T110" fmla="*/ 0 w 118"/>
              <a:gd name="T111" fmla="*/ 76 h 147"/>
              <a:gd name="T112" fmla="*/ 2 w 118"/>
              <a:gd name="T113" fmla="*/ 75 h 147"/>
              <a:gd name="T114" fmla="*/ 6 w 118"/>
              <a:gd name="T115" fmla="*/ 75 h 147"/>
              <a:gd name="T116" fmla="*/ 17 w 118"/>
              <a:gd name="T117" fmla="*/ 75 h 147"/>
              <a:gd name="T118" fmla="*/ 17 w 118"/>
              <a:gd name="T119" fmla="*/ 42 h 147"/>
              <a:gd name="T120" fmla="*/ 23 w 118"/>
              <a:gd name="T121" fmla="*/ 21 h 147"/>
              <a:gd name="T122" fmla="*/ 38 w 118"/>
              <a:gd name="T123" fmla="*/ 6 h 147"/>
              <a:gd name="T124" fmla="*/ 59 w 118"/>
              <a:gd name="T125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8" h="147">
                <a:moveTo>
                  <a:pt x="59" y="88"/>
                </a:moveTo>
                <a:lnTo>
                  <a:pt x="54" y="88"/>
                </a:lnTo>
                <a:lnTo>
                  <a:pt x="50" y="92"/>
                </a:lnTo>
                <a:lnTo>
                  <a:pt x="46" y="95"/>
                </a:lnTo>
                <a:lnTo>
                  <a:pt x="46" y="101"/>
                </a:lnTo>
                <a:lnTo>
                  <a:pt x="46" y="105"/>
                </a:lnTo>
                <a:lnTo>
                  <a:pt x="48" y="111"/>
                </a:lnTo>
                <a:lnTo>
                  <a:pt x="52" y="113"/>
                </a:lnTo>
                <a:lnTo>
                  <a:pt x="52" y="126"/>
                </a:lnTo>
                <a:lnTo>
                  <a:pt x="54" y="130"/>
                </a:lnTo>
                <a:lnTo>
                  <a:pt x="55" y="132"/>
                </a:lnTo>
                <a:lnTo>
                  <a:pt x="59" y="133"/>
                </a:lnTo>
                <a:lnTo>
                  <a:pt x="63" y="132"/>
                </a:lnTo>
                <a:lnTo>
                  <a:pt x="65" y="130"/>
                </a:lnTo>
                <a:lnTo>
                  <a:pt x="65" y="126"/>
                </a:lnTo>
                <a:lnTo>
                  <a:pt x="65" y="113"/>
                </a:lnTo>
                <a:lnTo>
                  <a:pt x="69" y="111"/>
                </a:lnTo>
                <a:lnTo>
                  <a:pt x="73" y="105"/>
                </a:lnTo>
                <a:lnTo>
                  <a:pt x="73" y="101"/>
                </a:lnTo>
                <a:lnTo>
                  <a:pt x="71" y="95"/>
                </a:lnTo>
                <a:lnTo>
                  <a:pt x="69" y="92"/>
                </a:lnTo>
                <a:lnTo>
                  <a:pt x="65" y="88"/>
                </a:lnTo>
                <a:lnTo>
                  <a:pt x="59" y="88"/>
                </a:lnTo>
                <a:close/>
                <a:moveTo>
                  <a:pt x="59" y="14"/>
                </a:moveTo>
                <a:lnTo>
                  <a:pt x="50" y="16"/>
                </a:lnTo>
                <a:lnTo>
                  <a:pt x="42" y="19"/>
                </a:lnTo>
                <a:lnTo>
                  <a:pt x="36" y="25"/>
                </a:lnTo>
                <a:lnTo>
                  <a:pt x="33" y="33"/>
                </a:lnTo>
                <a:lnTo>
                  <a:pt x="31" y="42"/>
                </a:lnTo>
                <a:lnTo>
                  <a:pt x="31" y="75"/>
                </a:lnTo>
                <a:lnTo>
                  <a:pt x="86" y="75"/>
                </a:lnTo>
                <a:lnTo>
                  <a:pt x="86" y="42"/>
                </a:lnTo>
                <a:lnTo>
                  <a:pt x="84" y="33"/>
                </a:lnTo>
                <a:lnTo>
                  <a:pt x="80" y="25"/>
                </a:lnTo>
                <a:lnTo>
                  <a:pt x="74" y="19"/>
                </a:lnTo>
                <a:lnTo>
                  <a:pt x="67" y="16"/>
                </a:lnTo>
                <a:lnTo>
                  <a:pt x="59" y="14"/>
                </a:lnTo>
                <a:close/>
                <a:moveTo>
                  <a:pt x="59" y="0"/>
                </a:moveTo>
                <a:lnTo>
                  <a:pt x="80" y="6"/>
                </a:lnTo>
                <a:lnTo>
                  <a:pt x="93" y="21"/>
                </a:lnTo>
                <a:lnTo>
                  <a:pt x="99" y="42"/>
                </a:lnTo>
                <a:lnTo>
                  <a:pt x="99" y="75"/>
                </a:lnTo>
                <a:lnTo>
                  <a:pt x="111" y="75"/>
                </a:lnTo>
                <a:lnTo>
                  <a:pt x="114" y="75"/>
                </a:lnTo>
                <a:lnTo>
                  <a:pt x="116" y="76"/>
                </a:lnTo>
                <a:lnTo>
                  <a:pt x="118" y="80"/>
                </a:lnTo>
                <a:lnTo>
                  <a:pt x="118" y="139"/>
                </a:lnTo>
                <a:lnTo>
                  <a:pt x="116" y="143"/>
                </a:lnTo>
                <a:lnTo>
                  <a:pt x="114" y="145"/>
                </a:lnTo>
                <a:lnTo>
                  <a:pt x="111" y="147"/>
                </a:lnTo>
                <a:lnTo>
                  <a:pt x="6" y="147"/>
                </a:lnTo>
                <a:lnTo>
                  <a:pt x="2" y="145"/>
                </a:lnTo>
                <a:lnTo>
                  <a:pt x="0" y="143"/>
                </a:lnTo>
                <a:lnTo>
                  <a:pt x="0" y="139"/>
                </a:lnTo>
                <a:lnTo>
                  <a:pt x="0" y="80"/>
                </a:lnTo>
                <a:lnTo>
                  <a:pt x="0" y="76"/>
                </a:lnTo>
                <a:lnTo>
                  <a:pt x="2" y="75"/>
                </a:lnTo>
                <a:lnTo>
                  <a:pt x="6" y="75"/>
                </a:lnTo>
                <a:lnTo>
                  <a:pt x="17" y="75"/>
                </a:lnTo>
                <a:lnTo>
                  <a:pt x="17" y="42"/>
                </a:lnTo>
                <a:lnTo>
                  <a:pt x="23" y="21"/>
                </a:lnTo>
                <a:lnTo>
                  <a:pt x="38" y="6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3" name="Freeform 898"/>
          <p:cNvSpPr>
            <a:spLocks noEditPoints="1"/>
          </p:cNvSpPr>
          <p:nvPr/>
        </p:nvSpPr>
        <p:spPr bwMode="auto">
          <a:xfrm>
            <a:off x="9663642" y="2612262"/>
            <a:ext cx="158226" cy="134706"/>
          </a:xfrm>
          <a:custGeom>
            <a:avLst/>
            <a:gdLst>
              <a:gd name="T0" fmla="*/ 43 w 146"/>
              <a:gd name="T1" fmla="*/ 21 h 126"/>
              <a:gd name="T2" fmla="*/ 43 w 146"/>
              <a:gd name="T3" fmla="*/ 29 h 126"/>
              <a:gd name="T4" fmla="*/ 49 w 146"/>
              <a:gd name="T5" fmla="*/ 35 h 126"/>
              <a:gd name="T6" fmla="*/ 17 w 146"/>
              <a:gd name="T7" fmla="*/ 69 h 126"/>
              <a:gd name="T8" fmla="*/ 42 w 146"/>
              <a:gd name="T9" fmla="*/ 71 h 126"/>
              <a:gd name="T10" fmla="*/ 45 w 146"/>
              <a:gd name="T11" fmla="*/ 76 h 126"/>
              <a:gd name="T12" fmla="*/ 100 w 146"/>
              <a:gd name="T13" fmla="*/ 82 h 126"/>
              <a:gd name="T14" fmla="*/ 100 w 146"/>
              <a:gd name="T15" fmla="*/ 73 h 126"/>
              <a:gd name="T16" fmla="*/ 106 w 146"/>
              <a:gd name="T17" fmla="*/ 69 h 126"/>
              <a:gd name="T18" fmla="*/ 116 w 146"/>
              <a:gd name="T19" fmla="*/ 35 h 126"/>
              <a:gd name="T20" fmla="*/ 99 w 146"/>
              <a:gd name="T21" fmla="*/ 33 h 126"/>
              <a:gd name="T22" fmla="*/ 102 w 146"/>
              <a:gd name="T23" fmla="*/ 23 h 126"/>
              <a:gd name="T24" fmla="*/ 121 w 146"/>
              <a:gd name="T25" fmla="*/ 21 h 126"/>
              <a:gd name="T26" fmla="*/ 127 w 146"/>
              <a:gd name="T27" fmla="*/ 25 h 126"/>
              <a:gd name="T28" fmla="*/ 146 w 146"/>
              <a:gd name="T29" fmla="*/ 76 h 126"/>
              <a:gd name="T30" fmla="*/ 144 w 146"/>
              <a:gd name="T31" fmla="*/ 122 h 126"/>
              <a:gd name="T32" fmla="*/ 138 w 146"/>
              <a:gd name="T33" fmla="*/ 126 h 126"/>
              <a:gd name="T34" fmla="*/ 4 w 146"/>
              <a:gd name="T35" fmla="*/ 126 h 126"/>
              <a:gd name="T36" fmla="*/ 0 w 146"/>
              <a:gd name="T37" fmla="*/ 120 h 126"/>
              <a:gd name="T38" fmla="*/ 0 w 146"/>
              <a:gd name="T39" fmla="*/ 75 h 126"/>
              <a:gd name="T40" fmla="*/ 21 w 146"/>
              <a:gd name="T41" fmla="*/ 23 h 126"/>
              <a:gd name="T42" fmla="*/ 72 w 146"/>
              <a:gd name="T43" fmla="*/ 0 h 126"/>
              <a:gd name="T44" fmla="*/ 78 w 146"/>
              <a:gd name="T45" fmla="*/ 2 h 126"/>
              <a:gd name="T46" fmla="*/ 95 w 146"/>
              <a:gd name="T47" fmla="*/ 21 h 126"/>
              <a:gd name="T48" fmla="*/ 95 w 146"/>
              <a:gd name="T49" fmla="*/ 27 h 126"/>
              <a:gd name="T50" fmla="*/ 89 w 146"/>
              <a:gd name="T51" fmla="*/ 31 h 126"/>
              <a:gd name="T52" fmla="*/ 83 w 146"/>
              <a:gd name="T53" fmla="*/ 29 h 126"/>
              <a:gd name="T54" fmla="*/ 80 w 146"/>
              <a:gd name="T55" fmla="*/ 67 h 126"/>
              <a:gd name="T56" fmla="*/ 76 w 146"/>
              <a:gd name="T57" fmla="*/ 73 h 126"/>
              <a:gd name="T58" fmla="*/ 70 w 146"/>
              <a:gd name="T59" fmla="*/ 73 h 126"/>
              <a:gd name="T60" fmla="*/ 66 w 146"/>
              <a:gd name="T61" fmla="*/ 67 h 126"/>
              <a:gd name="T62" fmla="*/ 61 w 146"/>
              <a:gd name="T63" fmla="*/ 29 h 126"/>
              <a:gd name="T64" fmla="*/ 57 w 146"/>
              <a:gd name="T65" fmla="*/ 31 h 126"/>
              <a:gd name="T66" fmla="*/ 51 w 146"/>
              <a:gd name="T67" fmla="*/ 27 h 126"/>
              <a:gd name="T68" fmla="*/ 51 w 146"/>
              <a:gd name="T69" fmla="*/ 21 h 126"/>
              <a:gd name="T70" fmla="*/ 68 w 146"/>
              <a:gd name="T71" fmla="*/ 2 h 126"/>
              <a:gd name="T72" fmla="*/ 72 w 146"/>
              <a:gd name="T7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126">
                <a:moveTo>
                  <a:pt x="24" y="21"/>
                </a:moveTo>
                <a:lnTo>
                  <a:pt x="43" y="21"/>
                </a:lnTo>
                <a:lnTo>
                  <a:pt x="43" y="23"/>
                </a:lnTo>
                <a:lnTo>
                  <a:pt x="43" y="29"/>
                </a:lnTo>
                <a:lnTo>
                  <a:pt x="45" y="33"/>
                </a:lnTo>
                <a:lnTo>
                  <a:pt x="49" y="35"/>
                </a:lnTo>
                <a:lnTo>
                  <a:pt x="30" y="35"/>
                </a:lnTo>
                <a:lnTo>
                  <a:pt x="17" y="69"/>
                </a:lnTo>
                <a:lnTo>
                  <a:pt x="38" y="69"/>
                </a:lnTo>
                <a:lnTo>
                  <a:pt x="42" y="71"/>
                </a:lnTo>
                <a:lnTo>
                  <a:pt x="43" y="73"/>
                </a:lnTo>
                <a:lnTo>
                  <a:pt x="45" y="76"/>
                </a:lnTo>
                <a:lnTo>
                  <a:pt x="45" y="82"/>
                </a:lnTo>
                <a:lnTo>
                  <a:pt x="100" y="82"/>
                </a:lnTo>
                <a:lnTo>
                  <a:pt x="100" y="76"/>
                </a:lnTo>
                <a:lnTo>
                  <a:pt x="100" y="73"/>
                </a:lnTo>
                <a:lnTo>
                  <a:pt x="102" y="71"/>
                </a:lnTo>
                <a:lnTo>
                  <a:pt x="106" y="69"/>
                </a:lnTo>
                <a:lnTo>
                  <a:pt x="129" y="69"/>
                </a:lnTo>
                <a:lnTo>
                  <a:pt x="116" y="35"/>
                </a:lnTo>
                <a:lnTo>
                  <a:pt x="97" y="35"/>
                </a:lnTo>
                <a:lnTo>
                  <a:pt x="99" y="33"/>
                </a:lnTo>
                <a:lnTo>
                  <a:pt x="102" y="29"/>
                </a:lnTo>
                <a:lnTo>
                  <a:pt x="102" y="23"/>
                </a:lnTo>
                <a:lnTo>
                  <a:pt x="102" y="21"/>
                </a:lnTo>
                <a:lnTo>
                  <a:pt x="121" y="21"/>
                </a:lnTo>
                <a:lnTo>
                  <a:pt x="125" y="23"/>
                </a:lnTo>
                <a:lnTo>
                  <a:pt x="127" y="25"/>
                </a:lnTo>
                <a:lnTo>
                  <a:pt x="144" y="75"/>
                </a:lnTo>
                <a:lnTo>
                  <a:pt x="146" y="76"/>
                </a:lnTo>
                <a:lnTo>
                  <a:pt x="146" y="120"/>
                </a:lnTo>
                <a:lnTo>
                  <a:pt x="144" y="122"/>
                </a:lnTo>
                <a:lnTo>
                  <a:pt x="142" y="126"/>
                </a:lnTo>
                <a:lnTo>
                  <a:pt x="138" y="126"/>
                </a:lnTo>
                <a:lnTo>
                  <a:pt x="7" y="126"/>
                </a:lnTo>
                <a:lnTo>
                  <a:pt x="4" y="126"/>
                </a:lnTo>
                <a:lnTo>
                  <a:pt x="0" y="122"/>
                </a:lnTo>
                <a:lnTo>
                  <a:pt x="0" y="120"/>
                </a:lnTo>
                <a:lnTo>
                  <a:pt x="0" y="76"/>
                </a:lnTo>
                <a:lnTo>
                  <a:pt x="0" y="75"/>
                </a:lnTo>
                <a:lnTo>
                  <a:pt x="19" y="25"/>
                </a:lnTo>
                <a:lnTo>
                  <a:pt x="21" y="23"/>
                </a:lnTo>
                <a:lnTo>
                  <a:pt x="24" y="21"/>
                </a:lnTo>
                <a:close/>
                <a:moveTo>
                  <a:pt x="72" y="0"/>
                </a:moveTo>
                <a:lnTo>
                  <a:pt x="76" y="2"/>
                </a:lnTo>
                <a:lnTo>
                  <a:pt x="78" y="2"/>
                </a:lnTo>
                <a:lnTo>
                  <a:pt x="93" y="19"/>
                </a:lnTo>
                <a:lnTo>
                  <a:pt x="95" y="21"/>
                </a:lnTo>
                <a:lnTo>
                  <a:pt x="95" y="23"/>
                </a:lnTo>
                <a:lnTo>
                  <a:pt x="95" y="27"/>
                </a:lnTo>
                <a:lnTo>
                  <a:pt x="93" y="29"/>
                </a:lnTo>
                <a:lnTo>
                  <a:pt x="89" y="31"/>
                </a:lnTo>
                <a:lnTo>
                  <a:pt x="85" y="31"/>
                </a:lnTo>
                <a:lnTo>
                  <a:pt x="83" y="29"/>
                </a:lnTo>
                <a:lnTo>
                  <a:pt x="80" y="25"/>
                </a:lnTo>
                <a:lnTo>
                  <a:pt x="80" y="67"/>
                </a:lnTo>
                <a:lnTo>
                  <a:pt x="78" y="71"/>
                </a:lnTo>
                <a:lnTo>
                  <a:pt x="76" y="73"/>
                </a:lnTo>
                <a:lnTo>
                  <a:pt x="72" y="75"/>
                </a:lnTo>
                <a:lnTo>
                  <a:pt x="70" y="73"/>
                </a:lnTo>
                <a:lnTo>
                  <a:pt x="66" y="71"/>
                </a:lnTo>
                <a:lnTo>
                  <a:pt x="66" y="67"/>
                </a:lnTo>
                <a:lnTo>
                  <a:pt x="66" y="25"/>
                </a:lnTo>
                <a:lnTo>
                  <a:pt x="61" y="29"/>
                </a:lnTo>
                <a:lnTo>
                  <a:pt x="59" y="31"/>
                </a:lnTo>
                <a:lnTo>
                  <a:pt x="57" y="31"/>
                </a:lnTo>
                <a:lnTo>
                  <a:pt x="53" y="29"/>
                </a:lnTo>
                <a:lnTo>
                  <a:pt x="51" y="27"/>
                </a:lnTo>
                <a:lnTo>
                  <a:pt x="49" y="23"/>
                </a:lnTo>
                <a:lnTo>
                  <a:pt x="51" y="21"/>
                </a:lnTo>
                <a:lnTo>
                  <a:pt x="51" y="19"/>
                </a:lnTo>
                <a:lnTo>
                  <a:pt x="68" y="2"/>
                </a:lnTo>
                <a:lnTo>
                  <a:pt x="7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4" name="Freeform 899"/>
          <p:cNvSpPr>
            <a:spLocks noEditPoints="1"/>
          </p:cNvSpPr>
          <p:nvPr/>
        </p:nvSpPr>
        <p:spPr bwMode="auto">
          <a:xfrm>
            <a:off x="9392092" y="2612262"/>
            <a:ext cx="153949" cy="134706"/>
          </a:xfrm>
          <a:custGeom>
            <a:avLst/>
            <a:gdLst>
              <a:gd name="T0" fmla="*/ 59 w 145"/>
              <a:gd name="T1" fmla="*/ 21 h 126"/>
              <a:gd name="T2" fmla="*/ 29 w 145"/>
              <a:gd name="T3" fmla="*/ 35 h 126"/>
              <a:gd name="T4" fmla="*/ 38 w 145"/>
              <a:gd name="T5" fmla="*/ 69 h 126"/>
              <a:gd name="T6" fmla="*/ 44 w 145"/>
              <a:gd name="T7" fmla="*/ 73 h 126"/>
              <a:gd name="T8" fmla="*/ 46 w 145"/>
              <a:gd name="T9" fmla="*/ 82 h 126"/>
              <a:gd name="T10" fmla="*/ 99 w 145"/>
              <a:gd name="T11" fmla="*/ 76 h 126"/>
              <a:gd name="T12" fmla="*/ 103 w 145"/>
              <a:gd name="T13" fmla="*/ 71 h 126"/>
              <a:gd name="T14" fmla="*/ 129 w 145"/>
              <a:gd name="T15" fmla="*/ 69 h 126"/>
              <a:gd name="T16" fmla="*/ 86 w 145"/>
              <a:gd name="T17" fmla="*/ 35 h 126"/>
              <a:gd name="T18" fmla="*/ 120 w 145"/>
              <a:gd name="T19" fmla="*/ 21 h 126"/>
              <a:gd name="T20" fmla="*/ 127 w 145"/>
              <a:gd name="T21" fmla="*/ 25 h 126"/>
              <a:gd name="T22" fmla="*/ 145 w 145"/>
              <a:gd name="T23" fmla="*/ 76 h 126"/>
              <a:gd name="T24" fmla="*/ 145 w 145"/>
              <a:gd name="T25" fmla="*/ 122 h 126"/>
              <a:gd name="T26" fmla="*/ 139 w 145"/>
              <a:gd name="T27" fmla="*/ 126 h 126"/>
              <a:gd name="T28" fmla="*/ 4 w 145"/>
              <a:gd name="T29" fmla="*/ 126 h 126"/>
              <a:gd name="T30" fmla="*/ 0 w 145"/>
              <a:gd name="T31" fmla="*/ 120 h 126"/>
              <a:gd name="T32" fmla="*/ 0 w 145"/>
              <a:gd name="T33" fmla="*/ 75 h 126"/>
              <a:gd name="T34" fmla="*/ 21 w 145"/>
              <a:gd name="T35" fmla="*/ 23 h 126"/>
              <a:gd name="T36" fmla="*/ 72 w 145"/>
              <a:gd name="T37" fmla="*/ 0 h 126"/>
              <a:gd name="T38" fmla="*/ 78 w 145"/>
              <a:gd name="T39" fmla="*/ 4 h 126"/>
              <a:gd name="T40" fmla="*/ 80 w 145"/>
              <a:gd name="T41" fmla="*/ 50 h 126"/>
              <a:gd name="T42" fmla="*/ 86 w 145"/>
              <a:gd name="T43" fmla="*/ 44 h 126"/>
              <a:gd name="T44" fmla="*/ 91 w 145"/>
              <a:gd name="T45" fmla="*/ 46 h 126"/>
              <a:gd name="T46" fmla="*/ 95 w 145"/>
              <a:gd name="T47" fmla="*/ 52 h 126"/>
              <a:gd name="T48" fmla="*/ 93 w 145"/>
              <a:gd name="T49" fmla="*/ 56 h 126"/>
              <a:gd name="T50" fmla="*/ 74 w 145"/>
              <a:gd name="T51" fmla="*/ 73 h 126"/>
              <a:gd name="T52" fmla="*/ 70 w 145"/>
              <a:gd name="T53" fmla="*/ 73 h 126"/>
              <a:gd name="T54" fmla="*/ 51 w 145"/>
              <a:gd name="T55" fmla="*/ 56 h 126"/>
              <a:gd name="T56" fmla="*/ 50 w 145"/>
              <a:gd name="T57" fmla="*/ 52 h 126"/>
              <a:gd name="T58" fmla="*/ 53 w 145"/>
              <a:gd name="T59" fmla="*/ 46 h 126"/>
              <a:gd name="T60" fmla="*/ 59 w 145"/>
              <a:gd name="T61" fmla="*/ 44 h 126"/>
              <a:gd name="T62" fmla="*/ 65 w 145"/>
              <a:gd name="T63" fmla="*/ 50 h 126"/>
              <a:gd name="T64" fmla="*/ 67 w 145"/>
              <a:gd name="T65" fmla="*/ 4 h 126"/>
              <a:gd name="T66" fmla="*/ 72 w 145"/>
              <a:gd name="T6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126">
                <a:moveTo>
                  <a:pt x="25" y="21"/>
                </a:moveTo>
                <a:lnTo>
                  <a:pt x="59" y="21"/>
                </a:lnTo>
                <a:lnTo>
                  <a:pt x="59" y="35"/>
                </a:lnTo>
                <a:lnTo>
                  <a:pt x="29" y="35"/>
                </a:lnTo>
                <a:lnTo>
                  <a:pt x="17" y="69"/>
                </a:lnTo>
                <a:lnTo>
                  <a:pt x="38" y="69"/>
                </a:lnTo>
                <a:lnTo>
                  <a:pt x="42" y="71"/>
                </a:lnTo>
                <a:lnTo>
                  <a:pt x="44" y="73"/>
                </a:lnTo>
                <a:lnTo>
                  <a:pt x="46" y="76"/>
                </a:lnTo>
                <a:lnTo>
                  <a:pt x="46" y="82"/>
                </a:lnTo>
                <a:lnTo>
                  <a:pt x="99" y="82"/>
                </a:lnTo>
                <a:lnTo>
                  <a:pt x="99" y="76"/>
                </a:lnTo>
                <a:lnTo>
                  <a:pt x="101" y="73"/>
                </a:lnTo>
                <a:lnTo>
                  <a:pt x="103" y="71"/>
                </a:lnTo>
                <a:lnTo>
                  <a:pt x="107" y="69"/>
                </a:lnTo>
                <a:lnTo>
                  <a:pt x="129" y="69"/>
                </a:lnTo>
                <a:lnTo>
                  <a:pt x="116" y="35"/>
                </a:lnTo>
                <a:lnTo>
                  <a:pt x="86" y="35"/>
                </a:lnTo>
                <a:lnTo>
                  <a:pt x="86" y="21"/>
                </a:lnTo>
                <a:lnTo>
                  <a:pt x="120" y="21"/>
                </a:lnTo>
                <a:lnTo>
                  <a:pt x="124" y="23"/>
                </a:lnTo>
                <a:lnTo>
                  <a:pt x="127" y="25"/>
                </a:lnTo>
                <a:lnTo>
                  <a:pt x="145" y="75"/>
                </a:lnTo>
                <a:lnTo>
                  <a:pt x="145" y="76"/>
                </a:lnTo>
                <a:lnTo>
                  <a:pt x="145" y="120"/>
                </a:lnTo>
                <a:lnTo>
                  <a:pt x="145" y="122"/>
                </a:lnTo>
                <a:lnTo>
                  <a:pt x="143" y="126"/>
                </a:lnTo>
                <a:lnTo>
                  <a:pt x="139" y="126"/>
                </a:lnTo>
                <a:lnTo>
                  <a:pt x="6" y="126"/>
                </a:lnTo>
                <a:lnTo>
                  <a:pt x="4" y="126"/>
                </a:lnTo>
                <a:lnTo>
                  <a:pt x="0" y="122"/>
                </a:lnTo>
                <a:lnTo>
                  <a:pt x="0" y="120"/>
                </a:lnTo>
                <a:lnTo>
                  <a:pt x="0" y="76"/>
                </a:lnTo>
                <a:lnTo>
                  <a:pt x="0" y="75"/>
                </a:lnTo>
                <a:lnTo>
                  <a:pt x="19" y="25"/>
                </a:lnTo>
                <a:lnTo>
                  <a:pt x="21" y="23"/>
                </a:lnTo>
                <a:lnTo>
                  <a:pt x="25" y="21"/>
                </a:lnTo>
                <a:close/>
                <a:moveTo>
                  <a:pt x="72" y="0"/>
                </a:moveTo>
                <a:lnTo>
                  <a:pt x="76" y="2"/>
                </a:lnTo>
                <a:lnTo>
                  <a:pt x="78" y="4"/>
                </a:lnTo>
                <a:lnTo>
                  <a:pt x="80" y="8"/>
                </a:lnTo>
                <a:lnTo>
                  <a:pt x="80" y="50"/>
                </a:lnTo>
                <a:lnTo>
                  <a:pt x="84" y="46"/>
                </a:lnTo>
                <a:lnTo>
                  <a:pt x="86" y="44"/>
                </a:lnTo>
                <a:lnTo>
                  <a:pt x="88" y="44"/>
                </a:lnTo>
                <a:lnTo>
                  <a:pt x="91" y="46"/>
                </a:lnTo>
                <a:lnTo>
                  <a:pt x="95" y="48"/>
                </a:lnTo>
                <a:lnTo>
                  <a:pt x="95" y="52"/>
                </a:lnTo>
                <a:lnTo>
                  <a:pt x="95" y="54"/>
                </a:lnTo>
                <a:lnTo>
                  <a:pt x="93" y="56"/>
                </a:lnTo>
                <a:lnTo>
                  <a:pt x="78" y="73"/>
                </a:lnTo>
                <a:lnTo>
                  <a:pt x="74" y="73"/>
                </a:lnTo>
                <a:lnTo>
                  <a:pt x="72" y="75"/>
                </a:lnTo>
                <a:lnTo>
                  <a:pt x="70" y="73"/>
                </a:lnTo>
                <a:lnTo>
                  <a:pt x="69" y="73"/>
                </a:lnTo>
                <a:lnTo>
                  <a:pt x="51" y="56"/>
                </a:lnTo>
                <a:lnTo>
                  <a:pt x="50" y="54"/>
                </a:lnTo>
                <a:lnTo>
                  <a:pt x="50" y="52"/>
                </a:lnTo>
                <a:lnTo>
                  <a:pt x="51" y="48"/>
                </a:lnTo>
                <a:lnTo>
                  <a:pt x="53" y="46"/>
                </a:lnTo>
                <a:lnTo>
                  <a:pt x="57" y="44"/>
                </a:lnTo>
                <a:lnTo>
                  <a:pt x="59" y="44"/>
                </a:lnTo>
                <a:lnTo>
                  <a:pt x="61" y="46"/>
                </a:lnTo>
                <a:lnTo>
                  <a:pt x="65" y="50"/>
                </a:lnTo>
                <a:lnTo>
                  <a:pt x="65" y="8"/>
                </a:lnTo>
                <a:lnTo>
                  <a:pt x="67" y="4"/>
                </a:lnTo>
                <a:lnTo>
                  <a:pt x="69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5" name="Freeform 900"/>
          <p:cNvSpPr>
            <a:spLocks noEditPoints="1"/>
          </p:cNvSpPr>
          <p:nvPr/>
        </p:nvSpPr>
        <p:spPr bwMode="auto">
          <a:xfrm>
            <a:off x="9118405" y="2635782"/>
            <a:ext cx="156088" cy="111185"/>
          </a:xfrm>
          <a:custGeom>
            <a:avLst/>
            <a:gdLst>
              <a:gd name="T0" fmla="*/ 30 w 146"/>
              <a:gd name="T1" fmla="*/ 14 h 105"/>
              <a:gd name="T2" fmla="*/ 17 w 146"/>
              <a:gd name="T3" fmla="*/ 48 h 105"/>
              <a:gd name="T4" fmla="*/ 40 w 146"/>
              <a:gd name="T5" fmla="*/ 48 h 105"/>
              <a:gd name="T6" fmla="*/ 43 w 146"/>
              <a:gd name="T7" fmla="*/ 50 h 105"/>
              <a:gd name="T8" fmla="*/ 45 w 146"/>
              <a:gd name="T9" fmla="*/ 52 h 105"/>
              <a:gd name="T10" fmla="*/ 45 w 146"/>
              <a:gd name="T11" fmla="*/ 55 h 105"/>
              <a:gd name="T12" fmla="*/ 45 w 146"/>
              <a:gd name="T13" fmla="*/ 61 h 105"/>
              <a:gd name="T14" fmla="*/ 100 w 146"/>
              <a:gd name="T15" fmla="*/ 61 h 105"/>
              <a:gd name="T16" fmla="*/ 100 w 146"/>
              <a:gd name="T17" fmla="*/ 55 h 105"/>
              <a:gd name="T18" fmla="*/ 102 w 146"/>
              <a:gd name="T19" fmla="*/ 52 h 105"/>
              <a:gd name="T20" fmla="*/ 104 w 146"/>
              <a:gd name="T21" fmla="*/ 50 h 105"/>
              <a:gd name="T22" fmla="*/ 108 w 146"/>
              <a:gd name="T23" fmla="*/ 48 h 105"/>
              <a:gd name="T24" fmla="*/ 129 w 146"/>
              <a:gd name="T25" fmla="*/ 48 h 105"/>
              <a:gd name="T26" fmla="*/ 118 w 146"/>
              <a:gd name="T27" fmla="*/ 14 h 105"/>
              <a:gd name="T28" fmla="*/ 30 w 146"/>
              <a:gd name="T29" fmla="*/ 14 h 105"/>
              <a:gd name="T30" fmla="*/ 26 w 146"/>
              <a:gd name="T31" fmla="*/ 0 h 105"/>
              <a:gd name="T32" fmla="*/ 121 w 146"/>
              <a:gd name="T33" fmla="*/ 0 h 105"/>
              <a:gd name="T34" fmla="*/ 125 w 146"/>
              <a:gd name="T35" fmla="*/ 2 h 105"/>
              <a:gd name="T36" fmla="*/ 127 w 146"/>
              <a:gd name="T37" fmla="*/ 4 h 105"/>
              <a:gd name="T38" fmla="*/ 127 w 146"/>
              <a:gd name="T39" fmla="*/ 4 h 105"/>
              <a:gd name="T40" fmla="*/ 146 w 146"/>
              <a:gd name="T41" fmla="*/ 54 h 105"/>
              <a:gd name="T42" fmla="*/ 146 w 146"/>
              <a:gd name="T43" fmla="*/ 54 h 105"/>
              <a:gd name="T44" fmla="*/ 146 w 146"/>
              <a:gd name="T45" fmla="*/ 55 h 105"/>
              <a:gd name="T46" fmla="*/ 146 w 146"/>
              <a:gd name="T47" fmla="*/ 99 h 105"/>
              <a:gd name="T48" fmla="*/ 146 w 146"/>
              <a:gd name="T49" fmla="*/ 101 h 105"/>
              <a:gd name="T50" fmla="*/ 142 w 146"/>
              <a:gd name="T51" fmla="*/ 105 h 105"/>
              <a:gd name="T52" fmla="*/ 140 w 146"/>
              <a:gd name="T53" fmla="*/ 105 h 105"/>
              <a:gd name="T54" fmla="*/ 7 w 146"/>
              <a:gd name="T55" fmla="*/ 105 h 105"/>
              <a:gd name="T56" fmla="*/ 4 w 146"/>
              <a:gd name="T57" fmla="*/ 105 h 105"/>
              <a:gd name="T58" fmla="*/ 2 w 146"/>
              <a:gd name="T59" fmla="*/ 101 h 105"/>
              <a:gd name="T60" fmla="*/ 0 w 146"/>
              <a:gd name="T61" fmla="*/ 99 h 105"/>
              <a:gd name="T62" fmla="*/ 0 w 146"/>
              <a:gd name="T63" fmla="*/ 55 h 105"/>
              <a:gd name="T64" fmla="*/ 2 w 146"/>
              <a:gd name="T65" fmla="*/ 54 h 105"/>
              <a:gd name="T66" fmla="*/ 2 w 146"/>
              <a:gd name="T67" fmla="*/ 54 h 105"/>
              <a:gd name="T68" fmla="*/ 19 w 146"/>
              <a:gd name="T69" fmla="*/ 4 h 105"/>
              <a:gd name="T70" fmla="*/ 19 w 146"/>
              <a:gd name="T71" fmla="*/ 4 h 105"/>
              <a:gd name="T72" fmla="*/ 23 w 146"/>
              <a:gd name="T73" fmla="*/ 2 h 105"/>
              <a:gd name="T74" fmla="*/ 26 w 146"/>
              <a:gd name="T7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05">
                <a:moveTo>
                  <a:pt x="30" y="14"/>
                </a:moveTo>
                <a:lnTo>
                  <a:pt x="17" y="48"/>
                </a:lnTo>
                <a:lnTo>
                  <a:pt x="40" y="48"/>
                </a:lnTo>
                <a:lnTo>
                  <a:pt x="43" y="50"/>
                </a:lnTo>
                <a:lnTo>
                  <a:pt x="45" y="52"/>
                </a:lnTo>
                <a:lnTo>
                  <a:pt x="45" y="55"/>
                </a:lnTo>
                <a:lnTo>
                  <a:pt x="45" y="61"/>
                </a:lnTo>
                <a:lnTo>
                  <a:pt x="100" y="61"/>
                </a:lnTo>
                <a:lnTo>
                  <a:pt x="100" y="55"/>
                </a:lnTo>
                <a:lnTo>
                  <a:pt x="102" y="52"/>
                </a:lnTo>
                <a:lnTo>
                  <a:pt x="104" y="50"/>
                </a:lnTo>
                <a:lnTo>
                  <a:pt x="108" y="48"/>
                </a:lnTo>
                <a:lnTo>
                  <a:pt x="129" y="48"/>
                </a:lnTo>
                <a:lnTo>
                  <a:pt x="118" y="14"/>
                </a:lnTo>
                <a:lnTo>
                  <a:pt x="30" y="14"/>
                </a:lnTo>
                <a:close/>
                <a:moveTo>
                  <a:pt x="26" y="0"/>
                </a:moveTo>
                <a:lnTo>
                  <a:pt x="121" y="0"/>
                </a:lnTo>
                <a:lnTo>
                  <a:pt x="125" y="2"/>
                </a:lnTo>
                <a:lnTo>
                  <a:pt x="127" y="4"/>
                </a:lnTo>
                <a:lnTo>
                  <a:pt x="127" y="4"/>
                </a:lnTo>
                <a:lnTo>
                  <a:pt x="146" y="54"/>
                </a:lnTo>
                <a:lnTo>
                  <a:pt x="146" y="54"/>
                </a:lnTo>
                <a:lnTo>
                  <a:pt x="146" y="55"/>
                </a:lnTo>
                <a:lnTo>
                  <a:pt x="146" y="99"/>
                </a:lnTo>
                <a:lnTo>
                  <a:pt x="146" y="101"/>
                </a:lnTo>
                <a:lnTo>
                  <a:pt x="142" y="105"/>
                </a:lnTo>
                <a:lnTo>
                  <a:pt x="140" y="105"/>
                </a:lnTo>
                <a:lnTo>
                  <a:pt x="7" y="105"/>
                </a:lnTo>
                <a:lnTo>
                  <a:pt x="4" y="105"/>
                </a:lnTo>
                <a:lnTo>
                  <a:pt x="2" y="101"/>
                </a:lnTo>
                <a:lnTo>
                  <a:pt x="0" y="99"/>
                </a:lnTo>
                <a:lnTo>
                  <a:pt x="0" y="55"/>
                </a:lnTo>
                <a:lnTo>
                  <a:pt x="2" y="54"/>
                </a:lnTo>
                <a:lnTo>
                  <a:pt x="2" y="54"/>
                </a:lnTo>
                <a:lnTo>
                  <a:pt x="19" y="4"/>
                </a:lnTo>
                <a:lnTo>
                  <a:pt x="19" y="4"/>
                </a:lnTo>
                <a:lnTo>
                  <a:pt x="23" y="2"/>
                </a:lnTo>
                <a:lnTo>
                  <a:pt x="2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6" name="Freeform 908"/>
          <p:cNvSpPr>
            <a:spLocks noEditPoints="1"/>
          </p:cNvSpPr>
          <p:nvPr/>
        </p:nvSpPr>
        <p:spPr bwMode="auto">
          <a:xfrm>
            <a:off x="10208879" y="2353541"/>
            <a:ext cx="156088" cy="130430"/>
          </a:xfrm>
          <a:custGeom>
            <a:avLst/>
            <a:gdLst>
              <a:gd name="T0" fmla="*/ 68 w 146"/>
              <a:gd name="T1" fmla="*/ 63 h 124"/>
              <a:gd name="T2" fmla="*/ 68 w 146"/>
              <a:gd name="T3" fmla="*/ 107 h 124"/>
              <a:gd name="T4" fmla="*/ 78 w 146"/>
              <a:gd name="T5" fmla="*/ 109 h 124"/>
              <a:gd name="T6" fmla="*/ 80 w 146"/>
              <a:gd name="T7" fmla="*/ 67 h 124"/>
              <a:gd name="T8" fmla="*/ 74 w 146"/>
              <a:gd name="T9" fmla="*/ 59 h 124"/>
              <a:gd name="T10" fmla="*/ 40 w 146"/>
              <a:gd name="T11" fmla="*/ 63 h 124"/>
              <a:gd name="T12" fmla="*/ 40 w 146"/>
              <a:gd name="T13" fmla="*/ 107 h 124"/>
              <a:gd name="T14" fmla="*/ 49 w 146"/>
              <a:gd name="T15" fmla="*/ 109 h 124"/>
              <a:gd name="T16" fmla="*/ 53 w 146"/>
              <a:gd name="T17" fmla="*/ 67 h 124"/>
              <a:gd name="T18" fmla="*/ 45 w 146"/>
              <a:gd name="T19" fmla="*/ 59 h 124"/>
              <a:gd name="T20" fmla="*/ 80 w 146"/>
              <a:gd name="T21" fmla="*/ 48 h 124"/>
              <a:gd name="T22" fmla="*/ 89 w 146"/>
              <a:gd name="T23" fmla="*/ 71 h 124"/>
              <a:gd name="T24" fmla="*/ 95 w 146"/>
              <a:gd name="T25" fmla="*/ 107 h 124"/>
              <a:gd name="T26" fmla="*/ 104 w 146"/>
              <a:gd name="T27" fmla="*/ 109 h 124"/>
              <a:gd name="T28" fmla="*/ 108 w 146"/>
              <a:gd name="T29" fmla="*/ 84 h 124"/>
              <a:gd name="T30" fmla="*/ 127 w 146"/>
              <a:gd name="T31" fmla="*/ 82 h 124"/>
              <a:gd name="T32" fmla="*/ 118 w 146"/>
              <a:gd name="T33" fmla="*/ 120 h 124"/>
              <a:gd name="T34" fmla="*/ 34 w 146"/>
              <a:gd name="T35" fmla="*/ 124 h 124"/>
              <a:gd name="T36" fmla="*/ 28 w 146"/>
              <a:gd name="T37" fmla="*/ 118 h 124"/>
              <a:gd name="T38" fmla="*/ 7 w 146"/>
              <a:gd name="T39" fmla="*/ 59 h 124"/>
              <a:gd name="T40" fmla="*/ 0 w 146"/>
              <a:gd name="T41" fmla="*/ 54 h 124"/>
              <a:gd name="T42" fmla="*/ 7 w 146"/>
              <a:gd name="T43" fmla="*/ 46 h 124"/>
              <a:gd name="T44" fmla="*/ 102 w 146"/>
              <a:gd name="T45" fmla="*/ 37 h 124"/>
              <a:gd name="T46" fmla="*/ 102 w 146"/>
              <a:gd name="T47" fmla="*/ 44 h 124"/>
              <a:gd name="T48" fmla="*/ 102 w 146"/>
              <a:gd name="T49" fmla="*/ 56 h 124"/>
              <a:gd name="T50" fmla="*/ 104 w 146"/>
              <a:gd name="T51" fmla="*/ 63 h 124"/>
              <a:gd name="T52" fmla="*/ 112 w 146"/>
              <a:gd name="T53" fmla="*/ 61 h 124"/>
              <a:gd name="T54" fmla="*/ 123 w 146"/>
              <a:gd name="T55" fmla="*/ 63 h 124"/>
              <a:gd name="T56" fmla="*/ 133 w 146"/>
              <a:gd name="T57" fmla="*/ 61 h 124"/>
              <a:gd name="T58" fmla="*/ 131 w 146"/>
              <a:gd name="T59" fmla="*/ 52 h 124"/>
              <a:gd name="T60" fmla="*/ 133 w 146"/>
              <a:gd name="T61" fmla="*/ 42 h 124"/>
              <a:gd name="T62" fmla="*/ 129 w 146"/>
              <a:gd name="T63" fmla="*/ 33 h 124"/>
              <a:gd name="T64" fmla="*/ 121 w 146"/>
              <a:gd name="T65" fmla="*/ 35 h 124"/>
              <a:gd name="T66" fmla="*/ 110 w 146"/>
              <a:gd name="T67" fmla="*/ 33 h 124"/>
              <a:gd name="T68" fmla="*/ 125 w 146"/>
              <a:gd name="T69" fmla="*/ 19 h 124"/>
              <a:gd name="T70" fmla="*/ 142 w 146"/>
              <a:gd name="T71" fmla="*/ 33 h 124"/>
              <a:gd name="T72" fmla="*/ 146 w 146"/>
              <a:gd name="T73" fmla="*/ 56 h 124"/>
              <a:gd name="T74" fmla="*/ 131 w 146"/>
              <a:gd name="T75" fmla="*/ 75 h 124"/>
              <a:gd name="T76" fmla="*/ 108 w 146"/>
              <a:gd name="T77" fmla="*/ 76 h 124"/>
              <a:gd name="T78" fmla="*/ 91 w 146"/>
              <a:gd name="T79" fmla="*/ 63 h 124"/>
              <a:gd name="T80" fmla="*/ 89 w 146"/>
              <a:gd name="T81" fmla="*/ 40 h 124"/>
              <a:gd name="T82" fmla="*/ 102 w 146"/>
              <a:gd name="T83" fmla="*/ 23 h 124"/>
              <a:gd name="T84" fmla="*/ 87 w 146"/>
              <a:gd name="T85" fmla="*/ 0 h 124"/>
              <a:gd name="T86" fmla="*/ 93 w 146"/>
              <a:gd name="T87" fmla="*/ 4 h 124"/>
              <a:gd name="T88" fmla="*/ 89 w 146"/>
              <a:gd name="T89" fmla="*/ 25 h 124"/>
              <a:gd name="T90" fmla="*/ 80 w 146"/>
              <a:gd name="T91" fmla="*/ 8 h 124"/>
              <a:gd name="T92" fmla="*/ 87 w 146"/>
              <a:gd name="T93" fmla="*/ 0 h 124"/>
              <a:gd name="T94" fmla="*/ 66 w 146"/>
              <a:gd name="T95" fmla="*/ 4 h 124"/>
              <a:gd name="T96" fmla="*/ 66 w 146"/>
              <a:gd name="T97" fmla="*/ 10 h 124"/>
              <a:gd name="T98" fmla="*/ 53 w 146"/>
              <a:gd name="T99" fmla="*/ 4 h 124"/>
              <a:gd name="T100" fmla="*/ 61 w 146"/>
              <a:gd name="T10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24">
                <a:moveTo>
                  <a:pt x="74" y="59"/>
                </a:moveTo>
                <a:lnTo>
                  <a:pt x="70" y="61"/>
                </a:lnTo>
                <a:lnTo>
                  <a:pt x="68" y="63"/>
                </a:lnTo>
                <a:lnTo>
                  <a:pt x="66" y="67"/>
                </a:lnTo>
                <a:lnTo>
                  <a:pt x="66" y="103"/>
                </a:lnTo>
                <a:lnTo>
                  <a:pt x="68" y="107"/>
                </a:lnTo>
                <a:lnTo>
                  <a:pt x="70" y="109"/>
                </a:lnTo>
                <a:lnTo>
                  <a:pt x="74" y="111"/>
                </a:lnTo>
                <a:lnTo>
                  <a:pt x="78" y="109"/>
                </a:lnTo>
                <a:lnTo>
                  <a:pt x="80" y="107"/>
                </a:lnTo>
                <a:lnTo>
                  <a:pt x="80" y="103"/>
                </a:lnTo>
                <a:lnTo>
                  <a:pt x="80" y="67"/>
                </a:lnTo>
                <a:lnTo>
                  <a:pt x="80" y="63"/>
                </a:lnTo>
                <a:lnTo>
                  <a:pt x="78" y="61"/>
                </a:lnTo>
                <a:lnTo>
                  <a:pt x="74" y="59"/>
                </a:lnTo>
                <a:close/>
                <a:moveTo>
                  <a:pt x="45" y="59"/>
                </a:moveTo>
                <a:lnTo>
                  <a:pt x="44" y="61"/>
                </a:lnTo>
                <a:lnTo>
                  <a:pt x="40" y="63"/>
                </a:lnTo>
                <a:lnTo>
                  <a:pt x="40" y="67"/>
                </a:lnTo>
                <a:lnTo>
                  <a:pt x="40" y="103"/>
                </a:lnTo>
                <a:lnTo>
                  <a:pt x="40" y="107"/>
                </a:lnTo>
                <a:lnTo>
                  <a:pt x="44" y="109"/>
                </a:lnTo>
                <a:lnTo>
                  <a:pt x="45" y="111"/>
                </a:lnTo>
                <a:lnTo>
                  <a:pt x="49" y="109"/>
                </a:lnTo>
                <a:lnTo>
                  <a:pt x="53" y="107"/>
                </a:lnTo>
                <a:lnTo>
                  <a:pt x="53" y="103"/>
                </a:lnTo>
                <a:lnTo>
                  <a:pt x="53" y="67"/>
                </a:lnTo>
                <a:lnTo>
                  <a:pt x="53" y="63"/>
                </a:lnTo>
                <a:lnTo>
                  <a:pt x="49" y="61"/>
                </a:lnTo>
                <a:lnTo>
                  <a:pt x="45" y="59"/>
                </a:lnTo>
                <a:close/>
                <a:moveTo>
                  <a:pt x="7" y="46"/>
                </a:moveTo>
                <a:lnTo>
                  <a:pt x="80" y="46"/>
                </a:lnTo>
                <a:lnTo>
                  <a:pt x="80" y="48"/>
                </a:lnTo>
                <a:lnTo>
                  <a:pt x="82" y="57"/>
                </a:lnTo>
                <a:lnTo>
                  <a:pt x="83" y="65"/>
                </a:lnTo>
                <a:lnTo>
                  <a:pt x="89" y="71"/>
                </a:lnTo>
                <a:lnTo>
                  <a:pt x="95" y="76"/>
                </a:lnTo>
                <a:lnTo>
                  <a:pt x="95" y="103"/>
                </a:lnTo>
                <a:lnTo>
                  <a:pt x="95" y="107"/>
                </a:lnTo>
                <a:lnTo>
                  <a:pt x="97" y="109"/>
                </a:lnTo>
                <a:lnTo>
                  <a:pt x="101" y="111"/>
                </a:lnTo>
                <a:lnTo>
                  <a:pt x="104" y="109"/>
                </a:lnTo>
                <a:lnTo>
                  <a:pt x="106" y="107"/>
                </a:lnTo>
                <a:lnTo>
                  <a:pt x="108" y="103"/>
                </a:lnTo>
                <a:lnTo>
                  <a:pt x="108" y="84"/>
                </a:lnTo>
                <a:lnTo>
                  <a:pt x="118" y="84"/>
                </a:lnTo>
                <a:lnTo>
                  <a:pt x="123" y="84"/>
                </a:lnTo>
                <a:lnTo>
                  <a:pt x="127" y="82"/>
                </a:lnTo>
                <a:lnTo>
                  <a:pt x="120" y="118"/>
                </a:lnTo>
                <a:lnTo>
                  <a:pt x="120" y="118"/>
                </a:lnTo>
                <a:lnTo>
                  <a:pt x="118" y="120"/>
                </a:lnTo>
                <a:lnTo>
                  <a:pt x="116" y="122"/>
                </a:lnTo>
                <a:lnTo>
                  <a:pt x="112" y="124"/>
                </a:lnTo>
                <a:lnTo>
                  <a:pt x="34" y="124"/>
                </a:lnTo>
                <a:lnTo>
                  <a:pt x="32" y="122"/>
                </a:lnTo>
                <a:lnTo>
                  <a:pt x="30" y="120"/>
                </a:lnTo>
                <a:lnTo>
                  <a:pt x="28" y="118"/>
                </a:lnTo>
                <a:lnTo>
                  <a:pt x="28" y="118"/>
                </a:lnTo>
                <a:lnTo>
                  <a:pt x="13" y="59"/>
                </a:lnTo>
                <a:lnTo>
                  <a:pt x="7" y="59"/>
                </a:lnTo>
                <a:lnTo>
                  <a:pt x="4" y="59"/>
                </a:lnTo>
                <a:lnTo>
                  <a:pt x="2" y="56"/>
                </a:lnTo>
                <a:lnTo>
                  <a:pt x="0" y="54"/>
                </a:lnTo>
                <a:lnTo>
                  <a:pt x="2" y="50"/>
                </a:lnTo>
                <a:lnTo>
                  <a:pt x="4" y="46"/>
                </a:lnTo>
                <a:lnTo>
                  <a:pt x="7" y="46"/>
                </a:lnTo>
                <a:close/>
                <a:moveTo>
                  <a:pt x="108" y="33"/>
                </a:moveTo>
                <a:lnTo>
                  <a:pt x="104" y="33"/>
                </a:lnTo>
                <a:lnTo>
                  <a:pt x="102" y="37"/>
                </a:lnTo>
                <a:lnTo>
                  <a:pt x="101" y="38"/>
                </a:lnTo>
                <a:lnTo>
                  <a:pt x="102" y="42"/>
                </a:lnTo>
                <a:lnTo>
                  <a:pt x="102" y="44"/>
                </a:lnTo>
                <a:lnTo>
                  <a:pt x="108" y="48"/>
                </a:lnTo>
                <a:lnTo>
                  <a:pt x="102" y="52"/>
                </a:lnTo>
                <a:lnTo>
                  <a:pt x="102" y="56"/>
                </a:lnTo>
                <a:lnTo>
                  <a:pt x="101" y="57"/>
                </a:lnTo>
                <a:lnTo>
                  <a:pt x="102" y="61"/>
                </a:lnTo>
                <a:lnTo>
                  <a:pt x="104" y="63"/>
                </a:lnTo>
                <a:lnTo>
                  <a:pt x="108" y="65"/>
                </a:lnTo>
                <a:lnTo>
                  <a:pt x="110" y="63"/>
                </a:lnTo>
                <a:lnTo>
                  <a:pt x="112" y="61"/>
                </a:lnTo>
                <a:lnTo>
                  <a:pt x="118" y="57"/>
                </a:lnTo>
                <a:lnTo>
                  <a:pt x="121" y="61"/>
                </a:lnTo>
                <a:lnTo>
                  <a:pt x="123" y="63"/>
                </a:lnTo>
                <a:lnTo>
                  <a:pt x="125" y="65"/>
                </a:lnTo>
                <a:lnTo>
                  <a:pt x="129" y="63"/>
                </a:lnTo>
                <a:lnTo>
                  <a:pt x="133" y="61"/>
                </a:lnTo>
                <a:lnTo>
                  <a:pt x="133" y="57"/>
                </a:lnTo>
                <a:lnTo>
                  <a:pt x="133" y="56"/>
                </a:lnTo>
                <a:lnTo>
                  <a:pt x="131" y="52"/>
                </a:lnTo>
                <a:lnTo>
                  <a:pt x="127" y="48"/>
                </a:lnTo>
                <a:lnTo>
                  <a:pt x="131" y="44"/>
                </a:lnTo>
                <a:lnTo>
                  <a:pt x="133" y="42"/>
                </a:lnTo>
                <a:lnTo>
                  <a:pt x="133" y="38"/>
                </a:lnTo>
                <a:lnTo>
                  <a:pt x="133" y="37"/>
                </a:lnTo>
                <a:lnTo>
                  <a:pt x="129" y="33"/>
                </a:lnTo>
                <a:lnTo>
                  <a:pt x="125" y="33"/>
                </a:lnTo>
                <a:lnTo>
                  <a:pt x="123" y="33"/>
                </a:lnTo>
                <a:lnTo>
                  <a:pt x="121" y="35"/>
                </a:lnTo>
                <a:lnTo>
                  <a:pt x="118" y="38"/>
                </a:lnTo>
                <a:lnTo>
                  <a:pt x="112" y="35"/>
                </a:lnTo>
                <a:lnTo>
                  <a:pt x="110" y="33"/>
                </a:lnTo>
                <a:lnTo>
                  <a:pt x="108" y="33"/>
                </a:lnTo>
                <a:close/>
                <a:moveTo>
                  <a:pt x="118" y="19"/>
                </a:moveTo>
                <a:lnTo>
                  <a:pt x="125" y="19"/>
                </a:lnTo>
                <a:lnTo>
                  <a:pt x="131" y="23"/>
                </a:lnTo>
                <a:lnTo>
                  <a:pt x="139" y="27"/>
                </a:lnTo>
                <a:lnTo>
                  <a:pt x="142" y="33"/>
                </a:lnTo>
                <a:lnTo>
                  <a:pt x="146" y="40"/>
                </a:lnTo>
                <a:lnTo>
                  <a:pt x="146" y="48"/>
                </a:lnTo>
                <a:lnTo>
                  <a:pt x="146" y="56"/>
                </a:lnTo>
                <a:lnTo>
                  <a:pt x="142" y="63"/>
                </a:lnTo>
                <a:lnTo>
                  <a:pt x="139" y="69"/>
                </a:lnTo>
                <a:lnTo>
                  <a:pt x="131" y="75"/>
                </a:lnTo>
                <a:lnTo>
                  <a:pt x="125" y="76"/>
                </a:lnTo>
                <a:lnTo>
                  <a:pt x="118" y="78"/>
                </a:lnTo>
                <a:lnTo>
                  <a:pt x="108" y="76"/>
                </a:lnTo>
                <a:lnTo>
                  <a:pt x="102" y="75"/>
                </a:lnTo>
                <a:lnTo>
                  <a:pt x="97" y="69"/>
                </a:lnTo>
                <a:lnTo>
                  <a:pt x="91" y="63"/>
                </a:lnTo>
                <a:lnTo>
                  <a:pt x="89" y="56"/>
                </a:lnTo>
                <a:lnTo>
                  <a:pt x="87" y="48"/>
                </a:lnTo>
                <a:lnTo>
                  <a:pt x="89" y="40"/>
                </a:lnTo>
                <a:lnTo>
                  <a:pt x="91" y="33"/>
                </a:lnTo>
                <a:lnTo>
                  <a:pt x="97" y="27"/>
                </a:lnTo>
                <a:lnTo>
                  <a:pt x="102" y="23"/>
                </a:lnTo>
                <a:lnTo>
                  <a:pt x="108" y="19"/>
                </a:lnTo>
                <a:lnTo>
                  <a:pt x="118" y="19"/>
                </a:lnTo>
                <a:close/>
                <a:moveTo>
                  <a:pt x="87" y="0"/>
                </a:moveTo>
                <a:lnTo>
                  <a:pt x="91" y="2"/>
                </a:lnTo>
                <a:lnTo>
                  <a:pt x="93" y="4"/>
                </a:lnTo>
                <a:lnTo>
                  <a:pt x="93" y="4"/>
                </a:lnTo>
                <a:lnTo>
                  <a:pt x="101" y="16"/>
                </a:lnTo>
                <a:lnTo>
                  <a:pt x="95" y="19"/>
                </a:lnTo>
                <a:lnTo>
                  <a:pt x="89" y="25"/>
                </a:lnTo>
                <a:lnTo>
                  <a:pt x="82" y="10"/>
                </a:lnTo>
                <a:lnTo>
                  <a:pt x="82" y="10"/>
                </a:lnTo>
                <a:lnTo>
                  <a:pt x="80" y="8"/>
                </a:lnTo>
                <a:lnTo>
                  <a:pt x="82" y="4"/>
                </a:lnTo>
                <a:lnTo>
                  <a:pt x="83" y="0"/>
                </a:lnTo>
                <a:lnTo>
                  <a:pt x="87" y="0"/>
                </a:lnTo>
                <a:close/>
                <a:moveTo>
                  <a:pt x="61" y="0"/>
                </a:moveTo>
                <a:lnTo>
                  <a:pt x="63" y="0"/>
                </a:lnTo>
                <a:lnTo>
                  <a:pt x="66" y="4"/>
                </a:lnTo>
                <a:lnTo>
                  <a:pt x="66" y="8"/>
                </a:lnTo>
                <a:lnTo>
                  <a:pt x="66" y="10"/>
                </a:lnTo>
                <a:lnTo>
                  <a:pt x="66" y="10"/>
                </a:lnTo>
                <a:lnTo>
                  <a:pt x="51" y="38"/>
                </a:lnTo>
                <a:lnTo>
                  <a:pt x="36" y="38"/>
                </a:lnTo>
                <a:lnTo>
                  <a:pt x="53" y="4"/>
                </a:lnTo>
                <a:lnTo>
                  <a:pt x="53" y="4"/>
                </a:lnTo>
                <a:lnTo>
                  <a:pt x="57" y="2"/>
                </a:lnTo>
                <a:lnTo>
                  <a:pt x="6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7" name="Freeform 909"/>
          <p:cNvSpPr>
            <a:spLocks noEditPoints="1"/>
          </p:cNvSpPr>
          <p:nvPr/>
        </p:nvSpPr>
        <p:spPr bwMode="auto">
          <a:xfrm>
            <a:off x="9937330" y="2353541"/>
            <a:ext cx="156088" cy="130430"/>
          </a:xfrm>
          <a:custGeom>
            <a:avLst/>
            <a:gdLst>
              <a:gd name="T0" fmla="*/ 67 w 147"/>
              <a:gd name="T1" fmla="*/ 63 h 124"/>
              <a:gd name="T2" fmla="*/ 67 w 147"/>
              <a:gd name="T3" fmla="*/ 107 h 124"/>
              <a:gd name="T4" fmla="*/ 76 w 147"/>
              <a:gd name="T5" fmla="*/ 109 h 124"/>
              <a:gd name="T6" fmla="*/ 80 w 147"/>
              <a:gd name="T7" fmla="*/ 67 h 124"/>
              <a:gd name="T8" fmla="*/ 74 w 147"/>
              <a:gd name="T9" fmla="*/ 59 h 124"/>
              <a:gd name="T10" fmla="*/ 40 w 147"/>
              <a:gd name="T11" fmla="*/ 63 h 124"/>
              <a:gd name="T12" fmla="*/ 40 w 147"/>
              <a:gd name="T13" fmla="*/ 107 h 124"/>
              <a:gd name="T14" fmla="*/ 50 w 147"/>
              <a:gd name="T15" fmla="*/ 109 h 124"/>
              <a:gd name="T16" fmla="*/ 53 w 147"/>
              <a:gd name="T17" fmla="*/ 67 h 124"/>
              <a:gd name="T18" fmla="*/ 46 w 147"/>
              <a:gd name="T19" fmla="*/ 59 h 124"/>
              <a:gd name="T20" fmla="*/ 80 w 147"/>
              <a:gd name="T21" fmla="*/ 48 h 124"/>
              <a:gd name="T22" fmla="*/ 88 w 147"/>
              <a:gd name="T23" fmla="*/ 71 h 124"/>
              <a:gd name="T24" fmla="*/ 95 w 147"/>
              <a:gd name="T25" fmla="*/ 107 h 124"/>
              <a:gd name="T26" fmla="*/ 105 w 147"/>
              <a:gd name="T27" fmla="*/ 109 h 124"/>
              <a:gd name="T28" fmla="*/ 109 w 147"/>
              <a:gd name="T29" fmla="*/ 84 h 124"/>
              <a:gd name="T30" fmla="*/ 128 w 147"/>
              <a:gd name="T31" fmla="*/ 82 h 124"/>
              <a:gd name="T32" fmla="*/ 118 w 147"/>
              <a:gd name="T33" fmla="*/ 120 h 124"/>
              <a:gd name="T34" fmla="*/ 34 w 147"/>
              <a:gd name="T35" fmla="*/ 124 h 124"/>
              <a:gd name="T36" fmla="*/ 29 w 147"/>
              <a:gd name="T37" fmla="*/ 118 h 124"/>
              <a:gd name="T38" fmla="*/ 8 w 147"/>
              <a:gd name="T39" fmla="*/ 59 h 124"/>
              <a:gd name="T40" fmla="*/ 0 w 147"/>
              <a:gd name="T41" fmla="*/ 54 h 124"/>
              <a:gd name="T42" fmla="*/ 8 w 147"/>
              <a:gd name="T43" fmla="*/ 46 h 124"/>
              <a:gd name="T44" fmla="*/ 126 w 147"/>
              <a:gd name="T45" fmla="*/ 37 h 124"/>
              <a:gd name="T46" fmla="*/ 107 w 147"/>
              <a:gd name="T47" fmla="*/ 44 h 124"/>
              <a:gd name="T48" fmla="*/ 97 w 147"/>
              <a:gd name="T49" fmla="*/ 48 h 124"/>
              <a:gd name="T50" fmla="*/ 99 w 147"/>
              <a:gd name="T51" fmla="*/ 56 h 124"/>
              <a:gd name="T52" fmla="*/ 112 w 147"/>
              <a:gd name="T53" fmla="*/ 67 h 124"/>
              <a:gd name="T54" fmla="*/ 135 w 147"/>
              <a:gd name="T55" fmla="*/ 46 h 124"/>
              <a:gd name="T56" fmla="*/ 137 w 147"/>
              <a:gd name="T57" fmla="*/ 38 h 124"/>
              <a:gd name="T58" fmla="*/ 116 w 147"/>
              <a:gd name="T59" fmla="*/ 19 h 124"/>
              <a:gd name="T60" fmla="*/ 137 w 147"/>
              <a:gd name="T61" fmla="*/ 27 h 124"/>
              <a:gd name="T62" fmla="*/ 147 w 147"/>
              <a:gd name="T63" fmla="*/ 48 h 124"/>
              <a:gd name="T64" fmla="*/ 137 w 147"/>
              <a:gd name="T65" fmla="*/ 69 h 124"/>
              <a:gd name="T66" fmla="*/ 116 w 147"/>
              <a:gd name="T67" fmla="*/ 78 h 124"/>
              <a:gd name="T68" fmla="*/ 95 w 147"/>
              <a:gd name="T69" fmla="*/ 69 h 124"/>
              <a:gd name="T70" fmla="*/ 88 w 147"/>
              <a:gd name="T71" fmla="*/ 48 h 124"/>
              <a:gd name="T72" fmla="*/ 95 w 147"/>
              <a:gd name="T73" fmla="*/ 27 h 124"/>
              <a:gd name="T74" fmla="*/ 116 w 147"/>
              <a:gd name="T75" fmla="*/ 19 h 124"/>
              <a:gd name="T76" fmla="*/ 93 w 147"/>
              <a:gd name="T77" fmla="*/ 4 h 124"/>
              <a:gd name="T78" fmla="*/ 93 w 147"/>
              <a:gd name="T79" fmla="*/ 19 h 124"/>
              <a:gd name="T80" fmla="*/ 82 w 147"/>
              <a:gd name="T81" fmla="*/ 10 h 124"/>
              <a:gd name="T82" fmla="*/ 84 w 147"/>
              <a:gd name="T83" fmla="*/ 0 h 124"/>
              <a:gd name="T84" fmla="*/ 63 w 147"/>
              <a:gd name="T85" fmla="*/ 0 h 124"/>
              <a:gd name="T86" fmla="*/ 67 w 147"/>
              <a:gd name="T87" fmla="*/ 10 h 124"/>
              <a:gd name="T88" fmla="*/ 34 w 147"/>
              <a:gd name="T89" fmla="*/ 38 h 124"/>
              <a:gd name="T90" fmla="*/ 55 w 147"/>
              <a:gd name="T91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7" h="124">
                <a:moveTo>
                  <a:pt x="74" y="59"/>
                </a:moveTo>
                <a:lnTo>
                  <a:pt x="71" y="61"/>
                </a:lnTo>
                <a:lnTo>
                  <a:pt x="67" y="63"/>
                </a:lnTo>
                <a:lnTo>
                  <a:pt x="67" y="67"/>
                </a:lnTo>
                <a:lnTo>
                  <a:pt x="67" y="103"/>
                </a:lnTo>
                <a:lnTo>
                  <a:pt x="67" y="107"/>
                </a:lnTo>
                <a:lnTo>
                  <a:pt x="71" y="109"/>
                </a:lnTo>
                <a:lnTo>
                  <a:pt x="74" y="111"/>
                </a:lnTo>
                <a:lnTo>
                  <a:pt x="76" y="109"/>
                </a:lnTo>
                <a:lnTo>
                  <a:pt x="80" y="107"/>
                </a:lnTo>
                <a:lnTo>
                  <a:pt x="80" y="103"/>
                </a:lnTo>
                <a:lnTo>
                  <a:pt x="80" y="67"/>
                </a:lnTo>
                <a:lnTo>
                  <a:pt x="80" y="63"/>
                </a:lnTo>
                <a:lnTo>
                  <a:pt x="76" y="61"/>
                </a:lnTo>
                <a:lnTo>
                  <a:pt x="74" y="59"/>
                </a:lnTo>
                <a:close/>
                <a:moveTo>
                  <a:pt x="46" y="59"/>
                </a:moveTo>
                <a:lnTo>
                  <a:pt x="42" y="61"/>
                </a:lnTo>
                <a:lnTo>
                  <a:pt x="40" y="63"/>
                </a:lnTo>
                <a:lnTo>
                  <a:pt x="40" y="67"/>
                </a:lnTo>
                <a:lnTo>
                  <a:pt x="40" y="103"/>
                </a:lnTo>
                <a:lnTo>
                  <a:pt x="40" y="107"/>
                </a:lnTo>
                <a:lnTo>
                  <a:pt x="42" y="109"/>
                </a:lnTo>
                <a:lnTo>
                  <a:pt x="46" y="111"/>
                </a:lnTo>
                <a:lnTo>
                  <a:pt x="50" y="109"/>
                </a:lnTo>
                <a:lnTo>
                  <a:pt x="52" y="107"/>
                </a:lnTo>
                <a:lnTo>
                  <a:pt x="53" y="103"/>
                </a:lnTo>
                <a:lnTo>
                  <a:pt x="53" y="67"/>
                </a:lnTo>
                <a:lnTo>
                  <a:pt x="52" y="63"/>
                </a:lnTo>
                <a:lnTo>
                  <a:pt x="50" y="61"/>
                </a:lnTo>
                <a:lnTo>
                  <a:pt x="46" y="59"/>
                </a:lnTo>
                <a:close/>
                <a:moveTo>
                  <a:pt x="8" y="46"/>
                </a:moveTo>
                <a:lnTo>
                  <a:pt x="80" y="46"/>
                </a:lnTo>
                <a:lnTo>
                  <a:pt x="80" y="48"/>
                </a:lnTo>
                <a:lnTo>
                  <a:pt x="82" y="57"/>
                </a:lnTo>
                <a:lnTo>
                  <a:pt x="84" y="65"/>
                </a:lnTo>
                <a:lnTo>
                  <a:pt x="88" y="71"/>
                </a:lnTo>
                <a:lnTo>
                  <a:pt x="93" y="76"/>
                </a:lnTo>
                <a:lnTo>
                  <a:pt x="93" y="103"/>
                </a:lnTo>
                <a:lnTo>
                  <a:pt x="95" y="107"/>
                </a:lnTo>
                <a:lnTo>
                  <a:pt x="97" y="109"/>
                </a:lnTo>
                <a:lnTo>
                  <a:pt x="101" y="111"/>
                </a:lnTo>
                <a:lnTo>
                  <a:pt x="105" y="109"/>
                </a:lnTo>
                <a:lnTo>
                  <a:pt x="107" y="107"/>
                </a:lnTo>
                <a:lnTo>
                  <a:pt x="109" y="103"/>
                </a:lnTo>
                <a:lnTo>
                  <a:pt x="109" y="84"/>
                </a:lnTo>
                <a:lnTo>
                  <a:pt x="116" y="84"/>
                </a:lnTo>
                <a:lnTo>
                  <a:pt x="122" y="84"/>
                </a:lnTo>
                <a:lnTo>
                  <a:pt x="128" y="82"/>
                </a:lnTo>
                <a:lnTo>
                  <a:pt x="118" y="118"/>
                </a:lnTo>
                <a:lnTo>
                  <a:pt x="118" y="118"/>
                </a:lnTo>
                <a:lnTo>
                  <a:pt x="118" y="120"/>
                </a:lnTo>
                <a:lnTo>
                  <a:pt x="116" y="122"/>
                </a:lnTo>
                <a:lnTo>
                  <a:pt x="112" y="124"/>
                </a:lnTo>
                <a:lnTo>
                  <a:pt x="34" y="124"/>
                </a:lnTo>
                <a:lnTo>
                  <a:pt x="33" y="122"/>
                </a:lnTo>
                <a:lnTo>
                  <a:pt x="29" y="120"/>
                </a:lnTo>
                <a:lnTo>
                  <a:pt x="29" y="118"/>
                </a:lnTo>
                <a:lnTo>
                  <a:pt x="29" y="118"/>
                </a:lnTo>
                <a:lnTo>
                  <a:pt x="14" y="59"/>
                </a:lnTo>
                <a:lnTo>
                  <a:pt x="8" y="59"/>
                </a:lnTo>
                <a:lnTo>
                  <a:pt x="4" y="59"/>
                </a:lnTo>
                <a:lnTo>
                  <a:pt x="2" y="56"/>
                </a:lnTo>
                <a:lnTo>
                  <a:pt x="0" y="54"/>
                </a:lnTo>
                <a:lnTo>
                  <a:pt x="2" y="50"/>
                </a:lnTo>
                <a:lnTo>
                  <a:pt x="4" y="46"/>
                </a:lnTo>
                <a:lnTo>
                  <a:pt x="8" y="46"/>
                </a:lnTo>
                <a:close/>
                <a:moveTo>
                  <a:pt x="131" y="35"/>
                </a:moveTo>
                <a:lnTo>
                  <a:pt x="128" y="35"/>
                </a:lnTo>
                <a:lnTo>
                  <a:pt x="126" y="37"/>
                </a:lnTo>
                <a:lnTo>
                  <a:pt x="112" y="50"/>
                </a:lnTo>
                <a:lnTo>
                  <a:pt x="109" y="46"/>
                </a:lnTo>
                <a:lnTo>
                  <a:pt x="107" y="44"/>
                </a:lnTo>
                <a:lnTo>
                  <a:pt x="103" y="44"/>
                </a:lnTo>
                <a:lnTo>
                  <a:pt x="99" y="44"/>
                </a:lnTo>
                <a:lnTo>
                  <a:pt x="97" y="48"/>
                </a:lnTo>
                <a:lnTo>
                  <a:pt x="97" y="50"/>
                </a:lnTo>
                <a:lnTo>
                  <a:pt x="97" y="54"/>
                </a:lnTo>
                <a:lnTo>
                  <a:pt x="99" y="56"/>
                </a:lnTo>
                <a:lnTo>
                  <a:pt x="107" y="65"/>
                </a:lnTo>
                <a:lnTo>
                  <a:pt x="110" y="65"/>
                </a:lnTo>
                <a:lnTo>
                  <a:pt x="112" y="67"/>
                </a:lnTo>
                <a:lnTo>
                  <a:pt x="114" y="65"/>
                </a:lnTo>
                <a:lnTo>
                  <a:pt x="118" y="65"/>
                </a:lnTo>
                <a:lnTo>
                  <a:pt x="135" y="46"/>
                </a:lnTo>
                <a:lnTo>
                  <a:pt x="137" y="44"/>
                </a:lnTo>
                <a:lnTo>
                  <a:pt x="137" y="42"/>
                </a:lnTo>
                <a:lnTo>
                  <a:pt x="137" y="38"/>
                </a:lnTo>
                <a:lnTo>
                  <a:pt x="133" y="35"/>
                </a:lnTo>
                <a:lnTo>
                  <a:pt x="131" y="35"/>
                </a:lnTo>
                <a:close/>
                <a:moveTo>
                  <a:pt x="116" y="19"/>
                </a:moveTo>
                <a:lnTo>
                  <a:pt x="126" y="19"/>
                </a:lnTo>
                <a:lnTo>
                  <a:pt x="131" y="23"/>
                </a:lnTo>
                <a:lnTo>
                  <a:pt x="137" y="27"/>
                </a:lnTo>
                <a:lnTo>
                  <a:pt x="143" y="33"/>
                </a:lnTo>
                <a:lnTo>
                  <a:pt x="145" y="40"/>
                </a:lnTo>
                <a:lnTo>
                  <a:pt x="147" y="48"/>
                </a:lnTo>
                <a:lnTo>
                  <a:pt x="145" y="56"/>
                </a:lnTo>
                <a:lnTo>
                  <a:pt x="143" y="63"/>
                </a:lnTo>
                <a:lnTo>
                  <a:pt x="137" y="69"/>
                </a:lnTo>
                <a:lnTo>
                  <a:pt x="131" y="75"/>
                </a:lnTo>
                <a:lnTo>
                  <a:pt x="126" y="76"/>
                </a:lnTo>
                <a:lnTo>
                  <a:pt x="116" y="78"/>
                </a:lnTo>
                <a:lnTo>
                  <a:pt x="109" y="76"/>
                </a:lnTo>
                <a:lnTo>
                  <a:pt x="101" y="75"/>
                </a:lnTo>
                <a:lnTo>
                  <a:pt x="95" y="69"/>
                </a:lnTo>
                <a:lnTo>
                  <a:pt x="91" y="63"/>
                </a:lnTo>
                <a:lnTo>
                  <a:pt x="88" y="56"/>
                </a:lnTo>
                <a:lnTo>
                  <a:pt x="88" y="48"/>
                </a:lnTo>
                <a:lnTo>
                  <a:pt x="88" y="40"/>
                </a:lnTo>
                <a:lnTo>
                  <a:pt x="91" y="33"/>
                </a:lnTo>
                <a:lnTo>
                  <a:pt x="95" y="27"/>
                </a:lnTo>
                <a:lnTo>
                  <a:pt x="101" y="23"/>
                </a:lnTo>
                <a:lnTo>
                  <a:pt x="109" y="19"/>
                </a:lnTo>
                <a:lnTo>
                  <a:pt x="116" y="19"/>
                </a:lnTo>
                <a:close/>
                <a:moveTo>
                  <a:pt x="88" y="0"/>
                </a:moveTo>
                <a:lnTo>
                  <a:pt x="91" y="2"/>
                </a:lnTo>
                <a:lnTo>
                  <a:pt x="93" y="4"/>
                </a:lnTo>
                <a:lnTo>
                  <a:pt x="93" y="4"/>
                </a:lnTo>
                <a:lnTo>
                  <a:pt x="99" y="16"/>
                </a:lnTo>
                <a:lnTo>
                  <a:pt x="93" y="19"/>
                </a:lnTo>
                <a:lnTo>
                  <a:pt x="90" y="25"/>
                </a:lnTo>
                <a:lnTo>
                  <a:pt x="82" y="10"/>
                </a:lnTo>
                <a:lnTo>
                  <a:pt x="82" y="10"/>
                </a:lnTo>
                <a:lnTo>
                  <a:pt x="80" y="8"/>
                </a:lnTo>
                <a:lnTo>
                  <a:pt x="82" y="4"/>
                </a:lnTo>
                <a:lnTo>
                  <a:pt x="84" y="0"/>
                </a:lnTo>
                <a:lnTo>
                  <a:pt x="88" y="0"/>
                </a:lnTo>
                <a:close/>
                <a:moveTo>
                  <a:pt x="59" y="0"/>
                </a:moveTo>
                <a:lnTo>
                  <a:pt x="63" y="0"/>
                </a:lnTo>
                <a:lnTo>
                  <a:pt x="67" y="4"/>
                </a:lnTo>
                <a:lnTo>
                  <a:pt x="67" y="8"/>
                </a:lnTo>
                <a:lnTo>
                  <a:pt x="67" y="10"/>
                </a:lnTo>
                <a:lnTo>
                  <a:pt x="67" y="10"/>
                </a:lnTo>
                <a:lnTo>
                  <a:pt x="52" y="38"/>
                </a:lnTo>
                <a:lnTo>
                  <a:pt x="34" y="38"/>
                </a:lnTo>
                <a:lnTo>
                  <a:pt x="53" y="4"/>
                </a:lnTo>
                <a:lnTo>
                  <a:pt x="53" y="4"/>
                </a:lnTo>
                <a:lnTo>
                  <a:pt x="5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8" name="Freeform 910"/>
          <p:cNvSpPr>
            <a:spLocks noEditPoints="1"/>
          </p:cNvSpPr>
          <p:nvPr/>
        </p:nvSpPr>
        <p:spPr bwMode="auto">
          <a:xfrm>
            <a:off x="9663642" y="2353541"/>
            <a:ext cx="158226" cy="130430"/>
          </a:xfrm>
          <a:custGeom>
            <a:avLst/>
            <a:gdLst>
              <a:gd name="T0" fmla="*/ 66 w 146"/>
              <a:gd name="T1" fmla="*/ 63 h 124"/>
              <a:gd name="T2" fmla="*/ 66 w 146"/>
              <a:gd name="T3" fmla="*/ 107 h 124"/>
              <a:gd name="T4" fmla="*/ 76 w 146"/>
              <a:gd name="T5" fmla="*/ 109 h 124"/>
              <a:gd name="T6" fmla="*/ 80 w 146"/>
              <a:gd name="T7" fmla="*/ 67 h 124"/>
              <a:gd name="T8" fmla="*/ 72 w 146"/>
              <a:gd name="T9" fmla="*/ 59 h 124"/>
              <a:gd name="T10" fmla="*/ 40 w 146"/>
              <a:gd name="T11" fmla="*/ 63 h 124"/>
              <a:gd name="T12" fmla="*/ 40 w 146"/>
              <a:gd name="T13" fmla="*/ 107 h 124"/>
              <a:gd name="T14" fmla="*/ 49 w 146"/>
              <a:gd name="T15" fmla="*/ 109 h 124"/>
              <a:gd name="T16" fmla="*/ 53 w 146"/>
              <a:gd name="T17" fmla="*/ 67 h 124"/>
              <a:gd name="T18" fmla="*/ 45 w 146"/>
              <a:gd name="T19" fmla="*/ 59 h 124"/>
              <a:gd name="T20" fmla="*/ 80 w 146"/>
              <a:gd name="T21" fmla="*/ 48 h 124"/>
              <a:gd name="T22" fmla="*/ 87 w 146"/>
              <a:gd name="T23" fmla="*/ 71 h 124"/>
              <a:gd name="T24" fmla="*/ 95 w 146"/>
              <a:gd name="T25" fmla="*/ 107 h 124"/>
              <a:gd name="T26" fmla="*/ 104 w 146"/>
              <a:gd name="T27" fmla="*/ 109 h 124"/>
              <a:gd name="T28" fmla="*/ 106 w 146"/>
              <a:gd name="T29" fmla="*/ 84 h 124"/>
              <a:gd name="T30" fmla="*/ 127 w 146"/>
              <a:gd name="T31" fmla="*/ 82 h 124"/>
              <a:gd name="T32" fmla="*/ 116 w 146"/>
              <a:gd name="T33" fmla="*/ 120 h 124"/>
              <a:gd name="T34" fmla="*/ 34 w 146"/>
              <a:gd name="T35" fmla="*/ 124 h 124"/>
              <a:gd name="T36" fmla="*/ 26 w 146"/>
              <a:gd name="T37" fmla="*/ 118 h 124"/>
              <a:gd name="T38" fmla="*/ 7 w 146"/>
              <a:gd name="T39" fmla="*/ 59 h 124"/>
              <a:gd name="T40" fmla="*/ 0 w 146"/>
              <a:gd name="T41" fmla="*/ 54 h 124"/>
              <a:gd name="T42" fmla="*/ 7 w 146"/>
              <a:gd name="T43" fmla="*/ 46 h 124"/>
              <a:gd name="T44" fmla="*/ 97 w 146"/>
              <a:gd name="T45" fmla="*/ 44 h 124"/>
              <a:gd name="T46" fmla="*/ 99 w 146"/>
              <a:gd name="T47" fmla="*/ 54 h 124"/>
              <a:gd name="T48" fmla="*/ 133 w 146"/>
              <a:gd name="T49" fmla="*/ 54 h 124"/>
              <a:gd name="T50" fmla="*/ 135 w 146"/>
              <a:gd name="T51" fmla="*/ 44 h 124"/>
              <a:gd name="T52" fmla="*/ 102 w 146"/>
              <a:gd name="T53" fmla="*/ 42 h 124"/>
              <a:gd name="T54" fmla="*/ 131 w 146"/>
              <a:gd name="T55" fmla="*/ 23 h 124"/>
              <a:gd name="T56" fmla="*/ 144 w 146"/>
              <a:gd name="T57" fmla="*/ 40 h 124"/>
              <a:gd name="T58" fmla="*/ 142 w 146"/>
              <a:gd name="T59" fmla="*/ 63 h 124"/>
              <a:gd name="T60" fmla="*/ 123 w 146"/>
              <a:gd name="T61" fmla="*/ 76 h 124"/>
              <a:gd name="T62" fmla="*/ 100 w 146"/>
              <a:gd name="T63" fmla="*/ 75 h 124"/>
              <a:gd name="T64" fmla="*/ 87 w 146"/>
              <a:gd name="T65" fmla="*/ 56 h 124"/>
              <a:gd name="T66" fmla="*/ 91 w 146"/>
              <a:gd name="T67" fmla="*/ 33 h 124"/>
              <a:gd name="T68" fmla="*/ 108 w 146"/>
              <a:gd name="T69" fmla="*/ 19 h 124"/>
              <a:gd name="T70" fmla="*/ 89 w 146"/>
              <a:gd name="T71" fmla="*/ 2 h 124"/>
              <a:gd name="T72" fmla="*/ 99 w 146"/>
              <a:gd name="T73" fmla="*/ 16 h 124"/>
              <a:gd name="T74" fmla="*/ 80 w 146"/>
              <a:gd name="T75" fmla="*/ 10 h 124"/>
              <a:gd name="T76" fmla="*/ 80 w 146"/>
              <a:gd name="T77" fmla="*/ 4 h 124"/>
              <a:gd name="T78" fmla="*/ 59 w 146"/>
              <a:gd name="T79" fmla="*/ 0 h 124"/>
              <a:gd name="T80" fmla="*/ 66 w 146"/>
              <a:gd name="T81" fmla="*/ 8 h 124"/>
              <a:gd name="T82" fmla="*/ 49 w 146"/>
              <a:gd name="T83" fmla="*/ 38 h 124"/>
              <a:gd name="T84" fmla="*/ 53 w 146"/>
              <a:gd name="T85" fmla="*/ 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6" h="124">
                <a:moveTo>
                  <a:pt x="72" y="59"/>
                </a:moveTo>
                <a:lnTo>
                  <a:pt x="70" y="61"/>
                </a:lnTo>
                <a:lnTo>
                  <a:pt x="66" y="63"/>
                </a:lnTo>
                <a:lnTo>
                  <a:pt x="66" y="67"/>
                </a:lnTo>
                <a:lnTo>
                  <a:pt x="66" y="103"/>
                </a:lnTo>
                <a:lnTo>
                  <a:pt x="66" y="107"/>
                </a:lnTo>
                <a:lnTo>
                  <a:pt x="70" y="109"/>
                </a:lnTo>
                <a:lnTo>
                  <a:pt x="72" y="111"/>
                </a:lnTo>
                <a:lnTo>
                  <a:pt x="76" y="109"/>
                </a:lnTo>
                <a:lnTo>
                  <a:pt x="78" y="107"/>
                </a:lnTo>
                <a:lnTo>
                  <a:pt x="80" y="103"/>
                </a:lnTo>
                <a:lnTo>
                  <a:pt x="80" y="67"/>
                </a:lnTo>
                <a:lnTo>
                  <a:pt x="78" y="63"/>
                </a:lnTo>
                <a:lnTo>
                  <a:pt x="76" y="61"/>
                </a:lnTo>
                <a:lnTo>
                  <a:pt x="72" y="59"/>
                </a:lnTo>
                <a:close/>
                <a:moveTo>
                  <a:pt x="45" y="59"/>
                </a:moveTo>
                <a:lnTo>
                  <a:pt x="42" y="61"/>
                </a:lnTo>
                <a:lnTo>
                  <a:pt x="40" y="63"/>
                </a:lnTo>
                <a:lnTo>
                  <a:pt x="38" y="67"/>
                </a:lnTo>
                <a:lnTo>
                  <a:pt x="38" y="103"/>
                </a:lnTo>
                <a:lnTo>
                  <a:pt x="40" y="107"/>
                </a:lnTo>
                <a:lnTo>
                  <a:pt x="42" y="109"/>
                </a:lnTo>
                <a:lnTo>
                  <a:pt x="45" y="111"/>
                </a:lnTo>
                <a:lnTo>
                  <a:pt x="49" y="109"/>
                </a:lnTo>
                <a:lnTo>
                  <a:pt x="51" y="107"/>
                </a:lnTo>
                <a:lnTo>
                  <a:pt x="53" y="103"/>
                </a:lnTo>
                <a:lnTo>
                  <a:pt x="53" y="67"/>
                </a:lnTo>
                <a:lnTo>
                  <a:pt x="51" y="63"/>
                </a:lnTo>
                <a:lnTo>
                  <a:pt x="49" y="61"/>
                </a:lnTo>
                <a:lnTo>
                  <a:pt x="45" y="59"/>
                </a:lnTo>
                <a:close/>
                <a:moveTo>
                  <a:pt x="7" y="46"/>
                </a:moveTo>
                <a:lnTo>
                  <a:pt x="80" y="46"/>
                </a:lnTo>
                <a:lnTo>
                  <a:pt x="80" y="48"/>
                </a:lnTo>
                <a:lnTo>
                  <a:pt x="80" y="57"/>
                </a:lnTo>
                <a:lnTo>
                  <a:pt x="83" y="65"/>
                </a:lnTo>
                <a:lnTo>
                  <a:pt x="87" y="71"/>
                </a:lnTo>
                <a:lnTo>
                  <a:pt x="93" y="76"/>
                </a:lnTo>
                <a:lnTo>
                  <a:pt x="93" y="103"/>
                </a:lnTo>
                <a:lnTo>
                  <a:pt x="95" y="107"/>
                </a:lnTo>
                <a:lnTo>
                  <a:pt x="97" y="109"/>
                </a:lnTo>
                <a:lnTo>
                  <a:pt x="100" y="111"/>
                </a:lnTo>
                <a:lnTo>
                  <a:pt x="104" y="109"/>
                </a:lnTo>
                <a:lnTo>
                  <a:pt x="106" y="107"/>
                </a:lnTo>
                <a:lnTo>
                  <a:pt x="106" y="103"/>
                </a:lnTo>
                <a:lnTo>
                  <a:pt x="106" y="84"/>
                </a:lnTo>
                <a:lnTo>
                  <a:pt x="116" y="84"/>
                </a:lnTo>
                <a:lnTo>
                  <a:pt x="121" y="84"/>
                </a:lnTo>
                <a:lnTo>
                  <a:pt x="127" y="82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2"/>
                </a:lnTo>
                <a:lnTo>
                  <a:pt x="112" y="124"/>
                </a:lnTo>
                <a:lnTo>
                  <a:pt x="34" y="124"/>
                </a:lnTo>
                <a:lnTo>
                  <a:pt x="30" y="122"/>
                </a:lnTo>
                <a:lnTo>
                  <a:pt x="28" y="120"/>
                </a:lnTo>
                <a:lnTo>
                  <a:pt x="26" y="118"/>
                </a:lnTo>
                <a:lnTo>
                  <a:pt x="26" y="118"/>
                </a:lnTo>
                <a:lnTo>
                  <a:pt x="13" y="59"/>
                </a:lnTo>
                <a:lnTo>
                  <a:pt x="7" y="59"/>
                </a:lnTo>
                <a:lnTo>
                  <a:pt x="4" y="59"/>
                </a:lnTo>
                <a:lnTo>
                  <a:pt x="0" y="56"/>
                </a:lnTo>
                <a:lnTo>
                  <a:pt x="0" y="54"/>
                </a:lnTo>
                <a:lnTo>
                  <a:pt x="0" y="50"/>
                </a:lnTo>
                <a:lnTo>
                  <a:pt x="4" y="46"/>
                </a:lnTo>
                <a:lnTo>
                  <a:pt x="7" y="46"/>
                </a:lnTo>
                <a:close/>
                <a:moveTo>
                  <a:pt x="102" y="42"/>
                </a:moveTo>
                <a:lnTo>
                  <a:pt x="99" y="42"/>
                </a:lnTo>
                <a:lnTo>
                  <a:pt x="97" y="44"/>
                </a:lnTo>
                <a:lnTo>
                  <a:pt x="95" y="48"/>
                </a:lnTo>
                <a:lnTo>
                  <a:pt x="97" y="52"/>
                </a:lnTo>
                <a:lnTo>
                  <a:pt x="99" y="54"/>
                </a:lnTo>
                <a:lnTo>
                  <a:pt x="102" y="56"/>
                </a:lnTo>
                <a:lnTo>
                  <a:pt x="129" y="56"/>
                </a:lnTo>
                <a:lnTo>
                  <a:pt x="133" y="54"/>
                </a:lnTo>
                <a:lnTo>
                  <a:pt x="135" y="52"/>
                </a:lnTo>
                <a:lnTo>
                  <a:pt x="137" y="48"/>
                </a:lnTo>
                <a:lnTo>
                  <a:pt x="135" y="44"/>
                </a:lnTo>
                <a:lnTo>
                  <a:pt x="133" y="42"/>
                </a:lnTo>
                <a:lnTo>
                  <a:pt x="129" y="42"/>
                </a:lnTo>
                <a:lnTo>
                  <a:pt x="102" y="42"/>
                </a:lnTo>
                <a:close/>
                <a:moveTo>
                  <a:pt x="116" y="19"/>
                </a:moveTo>
                <a:lnTo>
                  <a:pt x="123" y="19"/>
                </a:lnTo>
                <a:lnTo>
                  <a:pt x="131" y="23"/>
                </a:lnTo>
                <a:lnTo>
                  <a:pt x="137" y="27"/>
                </a:lnTo>
                <a:lnTo>
                  <a:pt x="142" y="33"/>
                </a:lnTo>
                <a:lnTo>
                  <a:pt x="144" y="40"/>
                </a:lnTo>
                <a:lnTo>
                  <a:pt x="146" y="48"/>
                </a:lnTo>
                <a:lnTo>
                  <a:pt x="144" y="56"/>
                </a:lnTo>
                <a:lnTo>
                  <a:pt x="142" y="63"/>
                </a:lnTo>
                <a:lnTo>
                  <a:pt x="137" y="69"/>
                </a:lnTo>
                <a:lnTo>
                  <a:pt x="131" y="75"/>
                </a:lnTo>
                <a:lnTo>
                  <a:pt x="123" y="76"/>
                </a:lnTo>
                <a:lnTo>
                  <a:pt x="116" y="78"/>
                </a:lnTo>
                <a:lnTo>
                  <a:pt x="108" y="76"/>
                </a:lnTo>
                <a:lnTo>
                  <a:pt x="100" y="75"/>
                </a:lnTo>
                <a:lnTo>
                  <a:pt x="95" y="69"/>
                </a:lnTo>
                <a:lnTo>
                  <a:pt x="91" y="63"/>
                </a:lnTo>
                <a:lnTo>
                  <a:pt x="87" y="56"/>
                </a:lnTo>
                <a:lnTo>
                  <a:pt x="87" y="48"/>
                </a:lnTo>
                <a:lnTo>
                  <a:pt x="87" y="40"/>
                </a:lnTo>
                <a:lnTo>
                  <a:pt x="91" y="33"/>
                </a:lnTo>
                <a:lnTo>
                  <a:pt x="95" y="27"/>
                </a:lnTo>
                <a:lnTo>
                  <a:pt x="100" y="23"/>
                </a:lnTo>
                <a:lnTo>
                  <a:pt x="108" y="19"/>
                </a:lnTo>
                <a:lnTo>
                  <a:pt x="116" y="19"/>
                </a:lnTo>
                <a:close/>
                <a:moveTo>
                  <a:pt x="87" y="0"/>
                </a:moveTo>
                <a:lnTo>
                  <a:pt x="89" y="2"/>
                </a:lnTo>
                <a:lnTo>
                  <a:pt x="93" y="4"/>
                </a:lnTo>
                <a:lnTo>
                  <a:pt x="93" y="4"/>
                </a:lnTo>
                <a:lnTo>
                  <a:pt x="99" y="16"/>
                </a:lnTo>
                <a:lnTo>
                  <a:pt x="93" y="19"/>
                </a:lnTo>
                <a:lnTo>
                  <a:pt x="87" y="25"/>
                </a:lnTo>
                <a:lnTo>
                  <a:pt x="80" y="10"/>
                </a:lnTo>
                <a:lnTo>
                  <a:pt x="80" y="10"/>
                </a:lnTo>
                <a:lnTo>
                  <a:pt x="80" y="8"/>
                </a:lnTo>
                <a:lnTo>
                  <a:pt x="80" y="4"/>
                </a:lnTo>
                <a:lnTo>
                  <a:pt x="83" y="0"/>
                </a:lnTo>
                <a:lnTo>
                  <a:pt x="87" y="0"/>
                </a:lnTo>
                <a:close/>
                <a:moveTo>
                  <a:pt x="59" y="0"/>
                </a:moveTo>
                <a:lnTo>
                  <a:pt x="62" y="0"/>
                </a:lnTo>
                <a:lnTo>
                  <a:pt x="64" y="4"/>
                </a:lnTo>
                <a:lnTo>
                  <a:pt x="66" y="8"/>
                </a:lnTo>
                <a:lnTo>
                  <a:pt x="64" y="10"/>
                </a:lnTo>
                <a:lnTo>
                  <a:pt x="64" y="10"/>
                </a:lnTo>
                <a:lnTo>
                  <a:pt x="49" y="38"/>
                </a:lnTo>
                <a:lnTo>
                  <a:pt x="34" y="38"/>
                </a:lnTo>
                <a:lnTo>
                  <a:pt x="53" y="4"/>
                </a:lnTo>
                <a:lnTo>
                  <a:pt x="53" y="4"/>
                </a:lnTo>
                <a:lnTo>
                  <a:pt x="5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9" name="Freeform 911"/>
          <p:cNvSpPr>
            <a:spLocks noEditPoints="1"/>
          </p:cNvSpPr>
          <p:nvPr/>
        </p:nvSpPr>
        <p:spPr bwMode="auto">
          <a:xfrm>
            <a:off x="9392092" y="2353541"/>
            <a:ext cx="153949" cy="130430"/>
          </a:xfrm>
          <a:custGeom>
            <a:avLst/>
            <a:gdLst>
              <a:gd name="T0" fmla="*/ 67 w 145"/>
              <a:gd name="T1" fmla="*/ 63 h 124"/>
              <a:gd name="T2" fmla="*/ 67 w 145"/>
              <a:gd name="T3" fmla="*/ 107 h 124"/>
              <a:gd name="T4" fmla="*/ 76 w 145"/>
              <a:gd name="T5" fmla="*/ 109 h 124"/>
              <a:gd name="T6" fmla="*/ 80 w 145"/>
              <a:gd name="T7" fmla="*/ 67 h 124"/>
              <a:gd name="T8" fmla="*/ 72 w 145"/>
              <a:gd name="T9" fmla="*/ 59 h 124"/>
              <a:gd name="T10" fmla="*/ 40 w 145"/>
              <a:gd name="T11" fmla="*/ 63 h 124"/>
              <a:gd name="T12" fmla="*/ 40 w 145"/>
              <a:gd name="T13" fmla="*/ 107 h 124"/>
              <a:gd name="T14" fmla="*/ 50 w 145"/>
              <a:gd name="T15" fmla="*/ 109 h 124"/>
              <a:gd name="T16" fmla="*/ 51 w 145"/>
              <a:gd name="T17" fmla="*/ 67 h 124"/>
              <a:gd name="T18" fmla="*/ 46 w 145"/>
              <a:gd name="T19" fmla="*/ 59 h 124"/>
              <a:gd name="T20" fmla="*/ 80 w 145"/>
              <a:gd name="T21" fmla="*/ 48 h 124"/>
              <a:gd name="T22" fmla="*/ 88 w 145"/>
              <a:gd name="T23" fmla="*/ 71 h 124"/>
              <a:gd name="T24" fmla="*/ 93 w 145"/>
              <a:gd name="T25" fmla="*/ 107 h 124"/>
              <a:gd name="T26" fmla="*/ 103 w 145"/>
              <a:gd name="T27" fmla="*/ 109 h 124"/>
              <a:gd name="T28" fmla="*/ 107 w 145"/>
              <a:gd name="T29" fmla="*/ 84 h 124"/>
              <a:gd name="T30" fmla="*/ 127 w 145"/>
              <a:gd name="T31" fmla="*/ 82 h 124"/>
              <a:gd name="T32" fmla="*/ 116 w 145"/>
              <a:gd name="T33" fmla="*/ 120 h 124"/>
              <a:gd name="T34" fmla="*/ 34 w 145"/>
              <a:gd name="T35" fmla="*/ 124 h 124"/>
              <a:gd name="T36" fmla="*/ 27 w 145"/>
              <a:gd name="T37" fmla="*/ 118 h 124"/>
              <a:gd name="T38" fmla="*/ 6 w 145"/>
              <a:gd name="T39" fmla="*/ 59 h 124"/>
              <a:gd name="T40" fmla="*/ 0 w 145"/>
              <a:gd name="T41" fmla="*/ 54 h 124"/>
              <a:gd name="T42" fmla="*/ 6 w 145"/>
              <a:gd name="T43" fmla="*/ 46 h 124"/>
              <a:gd name="T44" fmla="*/ 110 w 145"/>
              <a:gd name="T45" fmla="*/ 31 h 124"/>
              <a:gd name="T46" fmla="*/ 103 w 145"/>
              <a:gd name="T47" fmla="*/ 42 h 124"/>
              <a:gd name="T48" fmla="*/ 95 w 145"/>
              <a:gd name="T49" fmla="*/ 48 h 124"/>
              <a:gd name="T50" fmla="*/ 103 w 145"/>
              <a:gd name="T51" fmla="*/ 56 h 124"/>
              <a:gd name="T52" fmla="*/ 110 w 145"/>
              <a:gd name="T53" fmla="*/ 65 h 124"/>
              <a:gd name="T54" fmla="*/ 120 w 145"/>
              <a:gd name="T55" fmla="*/ 67 h 124"/>
              <a:gd name="T56" fmla="*/ 122 w 145"/>
              <a:gd name="T57" fmla="*/ 56 h 124"/>
              <a:gd name="T58" fmla="*/ 135 w 145"/>
              <a:gd name="T59" fmla="*/ 52 h 124"/>
              <a:gd name="T60" fmla="*/ 133 w 145"/>
              <a:gd name="T61" fmla="*/ 42 h 124"/>
              <a:gd name="T62" fmla="*/ 122 w 145"/>
              <a:gd name="T63" fmla="*/ 35 h 124"/>
              <a:gd name="T64" fmla="*/ 116 w 145"/>
              <a:gd name="T65" fmla="*/ 27 h 124"/>
              <a:gd name="T66" fmla="*/ 131 w 145"/>
              <a:gd name="T67" fmla="*/ 23 h 124"/>
              <a:gd name="T68" fmla="*/ 145 w 145"/>
              <a:gd name="T69" fmla="*/ 40 h 124"/>
              <a:gd name="T70" fmla="*/ 141 w 145"/>
              <a:gd name="T71" fmla="*/ 63 h 124"/>
              <a:gd name="T72" fmla="*/ 124 w 145"/>
              <a:gd name="T73" fmla="*/ 76 h 124"/>
              <a:gd name="T74" fmla="*/ 101 w 145"/>
              <a:gd name="T75" fmla="*/ 75 h 124"/>
              <a:gd name="T76" fmla="*/ 88 w 145"/>
              <a:gd name="T77" fmla="*/ 56 h 124"/>
              <a:gd name="T78" fmla="*/ 89 w 145"/>
              <a:gd name="T79" fmla="*/ 33 h 124"/>
              <a:gd name="T80" fmla="*/ 108 w 145"/>
              <a:gd name="T81" fmla="*/ 19 h 124"/>
              <a:gd name="T82" fmla="*/ 89 w 145"/>
              <a:gd name="T83" fmla="*/ 2 h 124"/>
              <a:gd name="T84" fmla="*/ 99 w 145"/>
              <a:gd name="T85" fmla="*/ 16 h 124"/>
              <a:gd name="T86" fmla="*/ 80 w 145"/>
              <a:gd name="T87" fmla="*/ 10 h 124"/>
              <a:gd name="T88" fmla="*/ 80 w 145"/>
              <a:gd name="T89" fmla="*/ 4 h 124"/>
              <a:gd name="T90" fmla="*/ 59 w 145"/>
              <a:gd name="T91" fmla="*/ 0 h 124"/>
              <a:gd name="T92" fmla="*/ 65 w 145"/>
              <a:gd name="T93" fmla="*/ 8 h 124"/>
              <a:gd name="T94" fmla="*/ 50 w 145"/>
              <a:gd name="T95" fmla="*/ 38 h 124"/>
              <a:gd name="T96" fmla="*/ 53 w 145"/>
              <a:gd name="T97" fmla="*/ 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5" h="124">
                <a:moveTo>
                  <a:pt x="72" y="59"/>
                </a:moveTo>
                <a:lnTo>
                  <a:pt x="69" y="61"/>
                </a:lnTo>
                <a:lnTo>
                  <a:pt x="67" y="63"/>
                </a:lnTo>
                <a:lnTo>
                  <a:pt x="65" y="67"/>
                </a:lnTo>
                <a:lnTo>
                  <a:pt x="65" y="103"/>
                </a:lnTo>
                <a:lnTo>
                  <a:pt x="67" y="107"/>
                </a:lnTo>
                <a:lnTo>
                  <a:pt x="69" y="109"/>
                </a:lnTo>
                <a:lnTo>
                  <a:pt x="72" y="111"/>
                </a:lnTo>
                <a:lnTo>
                  <a:pt x="76" y="109"/>
                </a:lnTo>
                <a:lnTo>
                  <a:pt x="78" y="107"/>
                </a:lnTo>
                <a:lnTo>
                  <a:pt x="80" y="103"/>
                </a:lnTo>
                <a:lnTo>
                  <a:pt x="80" y="67"/>
                </a:lnTo>
                <a:lnTo>
                  <a:pt x="78" y="63"/>
                </a:lnTo>
                <a:lnTo>
                  <a:pt x="76" y="61"/>
                </a:lnTo>
                <a:lnTo>
                  <a:pt x="72" y="59"/>
                </a:lnTo>
                <a:close/>
                <a:moveTo>
                  <a:pt x="46" y="59"/>
                </a:moveTo>
                <a:lnTo>
                  <a:pt x="42" y="61"/>
                </a:lnTo>
                <a:lnTo>
                  <a:pt x="40" y="63"/>
                </a:lnTo>
                <a:lnTo>
                  <a:pt x="38" y="67"/>
                </a:lnTo>
                <a:lnTo>
                  <a:pt x="38" y="103"/>
                </a:lnTo>
                <a:lnTo>
                  <a:pt x="40" y="107"/>
                </a:lnTo>
                <a:lnTo>
                  <a:pt x="42" y="109"/>
                </a:lnTo>
                <a:lnTo>
                  <a:pt x="46" y="111"/>
                </a:lnTo>
                <a:lnTo>
                  <a:pt x="50" y="109"/>
                </a:lnTo>
                <a:lnTo>
                  <a:pt x="51" y="107"/>
                </a:lnTo>
                <a:lnTo>
                  <a:pt x="51" y="103"/>
                </a:lnTo>
                <a:lnTo>
                  <a:pt x="51" y="67"/>
                </a:lnTo>
                <a:lnTo>
                  <a:pt x="51" y="63"/>
                </a:lnTo>
                <a:lnTo>
                  <a:pt x="50" y="61"/>
                </a:lnTo>
                <a:lnTo>
                  <a:pt x="46" y="59"/>
                </a:lnTo>
                <a:close/>
                <a:moveTo>
                  <a:pt x="6" y="46"/>
                </a:moveTo>
                <a:lnTo>
                  <a:pt x="80" y="46"/>
                </a:lnTo>
                <a:lnTo>
                  <a:pt x="80" y="48"/>
                </a:lnTo>
                <a:lnTo>
                  <a:pt x="80" y="57"/>
                </a:lnTo>
                <a:lnTo>
                  <a:pt x="84" y="65"/>
                </a:lnTo>
                <a:lnTo>
                  <a:pt x="88" y="71"/>
                </a:lnTo>
                <a:lnTo>
                  <a:pt x="93" y="76"/>
                </a:lnTo>
                <a:lnTo>
                  <a:pt x="93" y="103"/>
                </a:lnTo>
                <a:lnTo>
                  <a:pt x="93" y="107"/>
                </a:lnTo>
                <a:lnTo>
                  <a:pt x="97" y="109"/>
                </a:lnTo>
                <a:lnTo>
                  <a:pt x="99" y="111"/>
                </a:lnTo>
                <a:lnTo>
                  <a:pt x="103" y="109"/>
                </a:lnTo>
                <a:lnTo>
                  <a:pt x="107" y="107"/>
                </a:lnTo>
                <a:lnTo>
                  <a:pt x="107" y="103"/>
                </a:lnTo>
                <a:lnTo>
                  <a:pt x="107" y="84"/>
                </a:lnTo>
                <a:lnTo>
                  <a:pt x="116" y="84"/>
                </a:lnTo>
                <a:lnTo>
                  <a:pt x="122" y="84"/>
                </a:lnTo>
                <a:lnTo>
                  <a:pt x="127" y="82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2"/>
                </a:lnTo>
                <a:lnTo>
                  <a:pt x="110" y="124"/>
                </a:lnTo>
                <a:lnTo>
                  <a:pt x="34" y="124"/>
                </a:lnTo>
                <a:lnTo>
                  <a:pt x="31" y="122"/>
                </a:lnTo>
                <a:lnTo>
                  <a:pt x="29" y="120"/>
                </a:lnTo>
                <a:lnTo>
                  <a:pt x="27" y="118"/>
                </a:lnTo>
                <a:lnTo>
                  <a:pt x="27" y="118"/>
                </a:lnTo>
                <a:lnTo>
                  <a:pt x="13" y="59"/>
                </a:lnTo>
                <a:lnTo>
                  <a:pt x="6" y="59"/>
                </a:lnTo>
                <a:lnTo>
                  <a:pt x="4" y="59"/>
                </a:lnTo>
                <a:lnTo>
                  <a:pt x="0" y="56"/>
                </a:lnTo>
                <a:lnTo>
                  <a:pt x="0" y="54"/>
                </a:lnTo>
                <a:lnTo>
                  <a:pt x="0" y="50"/>
                </a:lnTo>
                <a:lnTo>
                  <a:pt x="4" y="46"/>
                </a:lnTo>
                <a:lnTo>
                  <a:pt x="6" y="46"/>
                </a:lnTo>
                <a:close/>
                <a:moveTo>
                  <a:pt x="116" y="27"/>
                </a:moveTo>
                <a:lnTo>
                  <a:pt x="112" y="29"/>
                </a:lnTo>
                <a:lnTo>
                  <a:pt x="110" y="31"/>
                </a:lnTo>
                <a:lnTo>
                  <a:pt x="108" y="35"/>
                </a:lnTo>
                <a:lnTo>
                  <a:pt x="108" y="42"/>
                </a:lnTo>
                <a:lnTo>
                  <a:pt x="103" y="42"/>
                </a:lnTo>
                <a:lnTo>
                  <a:pt x="99" y="42"/>
                </a:lnTo>
                <a:lnTo>
                  <a:pt x="97" y="44"/>
                </a:lnTo>
                <a:lnTo>
                  <a:pt x="95" y="48"/>
                </a:lnTo>
                <a:lnTo>
                  <a:pt x="97" y="52"/>
                </a:lnTo>
                <a:lnTo>
                  <a:pt x="99" y="54"/>
                </a:lnTo>
                <a:lnTo>
                  <a:pt x="103" y="56"/>
                </a:lnTo>
                <a:lnTo>
                  <a:pt x="108" y="56"/>
                </a:lnTo>
                <a:lnTo>
                  <a:pt x="108" y="61"/>
                </a:lnTo>
                <a:lnTo>
                  <a:pt x="110" y="65"/>
                </a:lnTo>
                <a:lnTo>
                  <a:pt x="112" y="67"/>
                </a:lnTo>
                <a:lnTo>
                  <a:pt x="116" y="69"/>
                </a:lnTo>
                <a:lnTo>
                  <a:pt x="120" y="67"/>
                </a:lnTo>
                <a:lnTo>
                  <a:pt x="122" y="65"/>
                </a:lnTo>
                <a:lnTo>
                  <a:pt x="122" y="61"/>
                </a:lnTo>
                <a:lnTo>
                  <a:pt x="122" y="56"/>
                </a:lnTo>
                <a:lnTo>
                  <a:pt x="129" y="56"/>
                </a:lnTo>
                <a:lnTo>
                  <a:pt x="133" y="54"/>
                </a:lnTo>
                <a:lnTo>
                  <a:pt x="135" y="52"/>
                </a:lnTo>
                <a:lnTo>
                  <a:pt x="137" y="48"/>
                </a:lnTo>
                <a:lnTo>
                  <a:pt x="135" y="44"/>
                </a:lnTo>
                <a:lnTo>
                  <a:pt x="133" y="42"/>
                </a:lnTo>
                <a:lnTo>
                  <a:pt x="129" y="42"/>
                </a:lnTo>
                <a:lnTo>
                  <a:pt x="122" y="42"/>
                </a:lnTo>
                <a:lnTo>
                  <a:pt x="122" y="35"/>
                </a:lnTo>
                <a:lnTo>
                  <a:pt x="122" y="31"/>
                </a:lnTo>
                <a:lnTo>
                  <a:pt x="120" y="29"/>
                </a:lnTo>
                <a:lnTo>
                  <a:pt x="116" y="27"/>
                </a:lnTo>
                <a:close/>
                <a:moveTo>
                  <a:pt x="116" y="19"/>
                </a:moveTo>
                <a:lnTo>
                  <a:pt x="124" y="19"/>
                </a:lnTo>
                <a:lnTo>
                  <a:pt x="131" y="23"/>
                </a:lnTo>
                <a:lnTo>
                  <a:pt x="137" y="27"/>
                </a:lnTo>
                <a:lnTo>
                  <a:pt x="141" y="33"/>
                </a:lnTo>
                <a:lnTo>
                  <a:pt x="145" y="40"/>
                </a:lnTo>
                <a:lnTo>
                  <a:pt x="145" y="48"/>
                </a:lnTo>
                <a:lnTo>
                  <a:pt x="145" y="56"/>
                </a:lnTo>
                <a:lnTo>
                  <a:pt x="141" y="63"/>
                </a:lnTo>
                <a:lnTo>
                  <a:pt x="137" y="69"/>
                </a:lnTo>
                <a:lnTo>
                  <a:pt x="131" y="75"/>
                </a:lnTo>
                <a:lnTo>
                  <a:pt x="124" y="76"/>
                </a:lnTo>
                <a:lnTo>
                  <a:pt x="116" y="78"/>
                </a:lnTo>
                <a:lnTo>
                  <a:pt x="108" y="76"/>
                </a:lnTo>
                <a:lnTo>
                  <a:pt x="101" y="75"/>
                </a:lnTo>
                <a:lnTo>
                  <a:pt x="95" y="69"/>
                </a:lnTo>
                <a:lnTo>
                  <a:pt x="89" y="63"/>
                </a:lnTo>
                <a:lnTo>
                  <a:pt x="88" y="56"/>
                </a:lnTo>
                <a:lnTo>
                  <a:pt x="86" y="48"/>
                </a:lnTo>
                <a:lnTo>
                  <a:pt x="88" y="40"/>
                </a:lnTo>
                <a:lnTo>
                  <a:pt x="89" y="33"/>
                </a:lnTo>
                <a:lnTo>
                  <a:pt x="95" y="27"/>
                </a:lnTo>
                <a:lnTo>
                  <a:pt x="101" y="23"/>
                </a:lnTo>
                <a:lnTo>
                  <a:pt x="108" y="19"/>
                </a:lnTo>
                <a:lnTo>
                  <a:pt x="116" y="19"/>
                </a:lnTo>
                <a:close/>
                <a:moveTo>
                  <a:pt x="86" y="0"/>
                </a:moveTo>
                <a:lnTo>
                  <a:pt x="89" y="2"/>
                </a:lnTo>
                <a:lnTo>
                  <a:pt x="91" y="4"/>
                </a:lnTo>
                <a:lnTo>
                  <a:pt x="91" y="4"/>
                </a:lnTo>
                <a:lnTo>
                  <a:pt x="99" y="16"/>
                </a:lnTo>
                <a:lnTo>
                  <a:pt x="93" y="19"/>
                </a:lnTo>
                <a:lnTo>
                  <a:pt x="88" y="25"/>
                </a:lnTo>
                <a:lnTo>
                  <a:pt x="80" y="10"/>
                </a:lnTo>
                <a:lnTo>
                  <a:pt x="80" y="10"/>
                </a:lnTo>
                <a:lnTo>
                  <a:pt x="80" y="8"/>
                </a:lnTo>
                <a:lnTo>
                  <a:pt x="80" y="4"/>
                </a:lnTo>
                <a:lnTo>
                  <a:pt x="82" y="0"/>
                </a:lnTo>
                <a:lnTo>
                  <a:pt x="86" y="0"/>
                </a:lnTo>
                <a:close/>
                <a:moveTo>
                  <a:pt x="59" y="0"/>
                </a:moveTo>
                <a:lnTo>
                  <a:pt x="63" y="0"/>
                </a:lnTo>
                <a:lnTo>
                  <a:pt x="65" y="4"/>
                </a:lnTo>
                <a:lnTo>
                  <a:pt x="65" y="8"/>
                </a:lnTo>
                <a:lnTo>
                  <a:pt x="65" y="10"/>
                </a:lnTo>
                <a:lnTo>
                  <a:pt x="65" y="10"/>
                </a:lnTo>
                <a:lnTo>
                  <a:pt x="50" y="38"/>
                </a:lnTo>
                <a:lnTo>
                  <a:pt x="34" y="38"/>
                </a:lnTo>
                <a:lnTo>
                  <a:pt x="53" y="4"/>
                </a:lnTo>
                <a:lnTo>
                  <a:pt x="53" y="4"/>
                </a:lnTo>
                <a:lnTo>
                  <a:pt x="55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0" name="Freeform 912"/>
          <p:cNvSpPr>
            <a:spLocks noEditPoints="1"/>
          </p:cNvSpPr>
          <p:nvPr/>
        </p:nvSpPr>
        <p:spPr bwMode="auto">
          <a:xfrm>
            <a:off x="9118405" y="2353541"/>
            <a:ext cx="156088" cy="130430"/>
          </a:xfrm>
          <a:custGeom>
            <a:avLst/>
            <a:gdLst>
              <a:gd name="T0" fmla="*/ 97 w 146"/>
              <a:gd name="T1" fmla="*/ 61 h 124"/>
              <a:gd name="T2" fmla="*/ 95 w 146"/>
              <a:gd name="T3" fmla="*/ 67 h 124"/>
              <a:gd name="T4" fmla="*/ 95 w 146"/>
              <a:gd name="T5" fmla="*/ 107 h 124"/>
              <a:gd name="T6" fmla="*/ 100 w 146"/>
              <a:gd name="T7" fmla="*/ 111 h 124"/>
              <a:gd name="T8" fmla="*/ 106 w 146"/>
              <a:gd name="T9" fmla="*/ 107 h 124"/>
              <a:gd name="T10" fmla="*/ 108 w 146"/>
              <a:gd name="T11" fmla="*/ 67 h 124"/>
              <a:gd name="T12" fmla="*/ 104 w 146"/>
              <a:gd name="T13" fmla="*/ 61 h 124"/>
              <a:gd name="T14" fmla="*/ 74 w 146"/>
              <a:gd name="T15" fmla="*/ 59 h 124"/>
              <a:gd name="T16" fmla="*/ 68 w 146"/>
              <a:gd name="T17" fmla="*/ 63 h 124"/>
              <a:gd name="T18" fmla="*/ 66 w 146"/>
              <a:gd name="T19" fmla="*/ 103 h 124"/>
              <a:gd name="T20" fmla="*/ 70 w 146"/>
              <a:gd name="T21" fmla="*/ 109 h 124"/>
              <a:gd name="T22" fmla="*/ 78 w 146"/>
              <a:gd name="T23" fmla="*/ 109 h 124"/>
              <a:gd name="T24" fmla="*/ 80 w 146"/>
              <a:gd name="T25" fmla="*/ 103 h 124"/>
              <a:gd name="T26" fmla="*/ 80 w 146"/>
              <a:gd name="T27" fmla="*/ 63 h 124"/>
              <a:gd name="T28" fmla="*/ 74 w 146"/>
              <a:gd name="T29" fmla="*/ 59 h 124"/>
              <a:gd name="T30" fmla="*/ 43 w 146"/>
              <a:gd name="T31" fmla="*/ 61 h 124"/>
              <a:gd name="T32" fmla="*/ 40 w 146"/>
              <a:gd name="T33" fmla="*/ 67 h 124"/>
              <a:gd name="T34" fmla="*/ 40 w 146"/>
              <a:gd name="T35" fmla="*/ 107 h 124"/>
              <a:gd name="T36" fmla="*/ 45 w 146"/>
              <a:gd name="T37" fmla="*/ 111 h 124"/>
              <a:gd name="T38" fmla="*/ 53 w 146"/>
              <a:gd name="T39" fmla="*/ 107 h 124"/>
              <a:gd name="T40" fmla="*/ 53 w 146"/>
              <a:gd name="T41" fmla="*/ 67 h 124"/>
              <a:gd name="T42" fmla="*/ 49 w 146"/>
              <a:gd name="T43" fmla="*/ 61 h 124"/>
              <a:gd name="T44" fmla="*/ 7 w 146"/>
              <a:gd name="T45" fmla="*/ 46 h 124"/>
              <a:gd name="T46" fmla="*/ 142 w 146"/>
              <a:gd name="T47" fmla="*/ 46 h 124"/>
              <a:gd name="T48" fmla="*/ 146 w 146"/>
              <a:gd name="T49" fmla="*/ 52 h 124"/>
              <a:gd name="T50" fmla="*/ 146 w 146"/>
              <a:gd name="T51" fmla="*/ 52 h 124"/>
              <a:gd name="T52" fmla="*/ 146 w 146"/>
              <a:gd name="T53" fmla="*/ 54 h 124"/>
              <a:gd name="T54" fmla="*/ 142 w 146"/>
              <a:gd name="T55" fmla="*/ 59 h 124"/>
              <a:gd name="T56" fmla="*/ 133 w 146"/>
              <a:gd name="T57" fmla="*/ 59 h 124"/>
              <a:gd name="T58" fmla="*/ 119 w 146"/>
              <a:gd name="T59" fmla="*/ 118 h 124"/>
              <a:gd name="T60" fmla="*/ 116 w 146"/>
              <a:gd name="T61" fmla="*/ 122 h 124"/>
              <a:gd name="T62" fmla="*/ 34 w 146"/>
              <a:gd name="T63" fmla="*/ 124 h 124"/>
              <a:gd name="T64" fmla="*/ 30 w 146"/>
              <a:gd name="T65" fmla="*/ 120 h 124"/>
              <a:gd name="T66" fmla="*/ 28 w 146"/>
              <a:gd name="T67" fmla="*/ 118 h 124"/>
              <a:gd name="T68" fmla="*/ 7 w 146"/>
              <a:gd name="T69" fmla="*/ 59 h 124"/>
              <a:gd name="T70" fmla="*/ 2 w 146"/>
              <a:gd name="T71" fmla="*/ 56 h 124"/>
              <a:gd name="T72" fmla="*/ 2 w 146"/>
              <a:gd name="T73" fmla="*/ 50 h 124"/>
              <a:gd name="T74" fmla="*/ 7 w 146"/>
              <a:gd name="T75" fmla="*/ 46 h 124"/>
              <a:gd name="T76" fmla="*/ 91 w 146"/>
              <a:gd name="T77" fmla="*/ 2 h 124"/>
              <a:gd name="T78" fmla="*/ 93 w 146"/>
              <a:gd name="T79" fmla="*/ 4 h 124"/>
              <a:gd name="T80" fmla="*/ 97 w 146"/>
              <a:gd name="T81" fmla="*/ 38 h 124"/>
              <a:gd name="T82" fmla="*/ 81 w 146"/>
              <a:gd name="T83" fmla="*/ 10 h 124"/>
              <a:gd name="T84" fmla="*/ 81 w 146"/>
              <a:gd name="T85" fmla="*/ 4 h 124"/>
              <a:gd name="T86" fmla="*/ 87 w 146"/>
              <a:gd name="T87" fmla="*/ 0 h 124"/>
              <a:gd name="T88" fmla="*/ 62 w 146"/>
              <a:gd name="T89" fmla="*/ 0 h 124"/>
              <a:gd name="T90" fmla="*/ 66 w 146"/>
              <a:gd name="T91" fmla="*/ 8 h 124"/>
              <a:gd name="T92" fmla="*/ 66 w 146"/>
              <a:gd name="T93" fmla="*/ 10 h 124"/>
              <a:gd name="T94" fmla="*/ 36 w 146"/>
              <a:gd name="T95" fmla="*/ 38 h 124"/>
              <a:gd name="T96" fmla="*/ 53 w 146"/>
              <a:gd name="T97" fmla="*/ 4 h 124"/>
              <a:gd name="T98" fmla="*/ 61 w 146"/>
              <a:gd name="T9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24">
                <a:moveTo>
                  <a:pt x="100" y="59"/>
                </a:moveTo>
                <a:lnTo>
                  <a:pt x="97" y="61"/>
                </a:lnTo>
                <a:lnTo>
                  <a:pt x="95" y="63"/>
                </a:lnTo>
                <a:lnTo>
                  <a:pt x="95" y="67"/>
                </a:lnTo>
                <a:lnTo>
                  <a:pt x="95" y="103"/>
                </a:lnTo>
                <a:lnTo>
                  <a:pt x="95" y="107"/>
                </a:lnTo>
                <a:lnTo>
                  <a:pt x="97" y="109"/>
                </a:lnTo>
                <a:lnTo>
                  <a:pt x="100" y="111"/>
                </a:lnTo>
                <a:lnTo>
                  <a:pt x="104" y="109"/>
                </a:lnTo>
                <a:lnTo>
                  <a:pt x="106" y="107"/>
                </a:lnTo>
                <a:lnTo>
                  <a:pt x="108" y="103"/>
                </a:lnTo>
                <a:lnTo>
                  <a:pt x="108" y="67"/>
                </a:lnTo>
                <a:lnTo>
                  <a:pt x="106" y="63"/>
                </a:lnTo>
                <a:lnTo>
                  <a:pt x="104" y="61"/>
                </a:lnTo>
                <a:lnTo>
                  <a:pt x="100" y="59"/>
                </a:lnTo>
                <a:close/>
                <a:moveTo>
                  <a:pt x="74" y="59"/>
                </a:moveTo>
                <a:lnTo>
                  <a:pt x="70" y="61"/>
                </a:lnTo>
                <a:lnTo>
                  <a:pt x="68" y="63"/>
                </a:lnTo>
                <a:lnTo>
                  <a:pt x="66" y="67"/>
                </a:lnTo>
                <a:lnTo>
                  <a:pt x="66" y="103"/>
                </a:lnTo>
                <a:lnTo>
                  <a:pt x="68" y="107"/>
                </a:lnTo>
                <a:lnTo>
                  <a:pt x="70" y="109"/>
                </a:lnTo>
                <a:lnTo>
                  <a:pt x="74" y="111"/>
                </a:lnTo>
                <a:lnTo>
                  <a:pt x="78" y="109"/>
                </a:lnTo>
                <a:lnTo>
                  <a:pt x="80" y="107"/>
                </a:lnTo>
                <a:lnTo>
                  <a:pt x="80" y="103"/>
                </a:lnTo>
                <a:lnTo>
                  <a:pt x="80" y="67"/>
                </a:lnTo>
                <a:lnTo>
                  <a:pt x="80" y="63"/>
                </a:lnTo>
                <a:lnTo>
                  <a:pt x="78" y="61"/>
                </a:lnTo>
                <a:lnTo>
                  <a:pt x="74" y="59"/>
                </a:lnTo>
                <a:close/>
                <a:moveTo>
                  <a:pt x="45" y="59"/>
                </a:moveTo>
                <a:lnTo>
                  <a:pt x="43" y="61"/>
                </a:lnTo>
                <a:lnTo>
                  <a:pt x="40" y="63"/>
                </a:lnTo>
                <a:lnTo>
                  <a:pt x="40" y="67"/>
                </a:lnTo>
                <a:lnTo>
                  <a:pt x="40" y="103"/>
                </a:lnTo>
                <a:lnTo>
                  <a:pt x="40" y="107"/>
                </a:lnTo>
                <a:lnTo>
                  <a:pt x="43" y="109"/>
                </a:lnTo>
                <a:lnTo>
                  <a:pt x="45" y="111"/>
                </a:lnTo>
                <a:lnTo>
                  <a:pt x="49" y="109"/>
                </a:lnTo>
                <a:lnTo>
                  <a:pt x="53" y="107"/>
                </a:lnTo>
                <a:lnTo>
                  <a:pt x="53" y="103"/>
                </a:lnTo>
                <a:lnTo>
                  <a:pt x="53" y="67"/>
                </a:lnTo>
                <a:lnTo>
                  <a:pt x="53" y="63"/>
                </a:lnTo>
                <a:lnTo>
                  <a:pt x="49" y="61"/>
                </a:lnTo>
                <a:lnTo>
                  <a:pt x="45" y="59"/>
                </a:lnTo>
                <a:close/>
                <a:moveTo>
                  <a:pt x="7" y="46"/>
                </a:moveTo>
                <a:lnTo>
                  <a:pt x="140" y="46"/>
                </a:lnTo>
                <a:lnTo>
                  <a:pt x="142" y="46"/>
                </a:lnTo>
                <a:lnTo>
                  <a:pt x="146" y="48"/>
                </a:lnTo>
                <a:lnTo>
                  <a:pt x="146" y="52"/>
                </a:lnTo>
                <a:lnTo>
                  <a:pt x="146" y="52"/>
                </a:lnTo>
                <a:lnTo>
                  <a:pt x="146" y="52"/>
                </a:lnTo>
                <a:lnTo>
                  <a:pt x="146" y="54"/>
                </a:lnTo>
                <a:lnTo>
                  <a:pt x="146" y="54"/>
                </a:lnTo>
                <a:lnTo>
                  <a:pt x="146" y="56"/>
                </a:lnTo>
                <a:lnTo>
                  <a:pt x="142" y="59"/>
                </a:lnTo>
                <a:lnTo>
                  <a:pt x="140" y="59"/>
                </a:lnTo>
                <a:lnTo>
                  <a:pt x="133" y="59"/>
                </a:lnTo>
                <a:lnTo>
                  <a:pt x="119" y="118"/>
                </a:lnTo>
                <a:lnTo>
                  <a:pt x="119" y="118"/>
                </a:lnTo>
                <a:lnTo>
                  <a:pt x="118" y="120"/>
                </a:lnTo>
                <a:lnTo>
                  <a:pt x="116" y="122"/>
                </a:lnTo>
                <a:lnTo>
                  <a:pt x="112" y="124"/>
                </a:lnTo>
                <a:lnTo>
                  <a:pt x="34" y="124"/>
                </a:lnTo>
                <a:lnTo>
                  <a:pt x="32" y="122"/>
                </a:lnTo>
                <a:lnTo>
                  <a:pt x="30" y="120"/>
                </a:lnTo>
                <a:lnTo>
                  <a:pt x="28" y="118"/>
                </a:lnTo>
                <a:lnTo>
                  <a:pt x="28" y="118"/>
                </a:lnTo>
                <a:lnTo>
                  <a:pt x="13" y="59"/>
                </a:lnTo>
                <a:lnTo>
                  <a:pt x="7" y="59"/>
                </a:lnTo>
                <a:lnTo>
                  <a:pt x="4" y="59"/>
                </a:lnTo>
                <a:lnTo>
                  <a:pt x="2" y="56"/>
                </a:lnTo>
                <a:lnTo>
                  <a:pt x="0" y="54"/>
                </a:lnTo>
                <a:lnTo>
                  <a:pt x="2" y="50"/>
                </a:lnTo>
                <a:lnTo>
                  <a:pt x="4" y="46"/>
                </a:lnTo>
                <a:lnTo>
                  <a:pt x="7" y="46"/>
                </a:lnTo>
                <a:close/>
                <a:moveTo>
                  <a:pt x="87" y="0"/>
                </a:moveTo>
                <a:lnTo>
                  <a:pt x="91" y="2"/>
                </a:lnTo>
                <a:lnTo>
                  <a:pt x="93" y="4"/>
                </a:lnTo>
                <a:lnTo>
                  <a:pt x="93" y="4"/>
                </a:lnTo>
                <a:lnTo>
                  <a:pt x="112" y="38"/>
                </a:lnTo>
                <a:lnTo>
                  <a:pt x="97" y="38"/>
                </a:lnTo>
                <a:lnTo>
                  <a:pt x="81" y="10"/>
                </a:lnTo>
                <a:lnTo>
                  <a:pt x="81" y="10"/>
                </a:lnTo>
                <a:lnTo>
                  <a:pt x="80" y="8"/>
                </a:lnTo>
                <a:lnTo>
                  <a:pt x="81" y="4"/>
                </a:lnTo>
                <a:lnTo>
                  <a:pt x="83" y="0"/>
                </a:lnTo>
                <a:lnTo>
                  <a:pt x="87" y="0"/>
                </a:lnTo>
                <a:close/>
                <a:moveTo>
                  <a:pt x="61" y="0"/>
                </a:moveTo>
                <a:lnTo>
                  <a:pt x="62" y="0"/>
                </a:lnTo>
                <a:lnTo>
                  <a:pt x="66" y="4"/>
                </a:lnTo>
                <a:lnTo>
                  <a:pt x="66" y="8"/>
                </a:lnTo>
                <a:lnTo>
                  <a:pt x="66" y="10"/>
                </a:lnTo>
                <a:lnTo>
                  <a:pt x="66" y="10"/>
                </a:lnTo>
                <a:lnTo>
                  <a:pt x="51" y="38"/>
                </a:lnTo>
                <a:lnTo>
                  <a:pt x="36" y="38"/>
                </a:lnTo>
                <a:lnTo>
                  <a:pt x="53" y="4"/>
                </a:lnTo>
                <a:lnTo>
                  <a:pt x="53" y="4"/>
                </a:lnTo>
                <a:lnTo>
                  <a:pt x="57" y="2"/>
                </a:lnTo>
                <a:lnTo>
                  <a:pt x="6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1" name="Freeform 889"/>
          <p:cNvSpPr>
            <a:spLocks noEditPoints="1"/>
          </p:cNvSpPr>
          <p:nvPr/>
        </p:nvSpPr>
        <p:spPr bwMode="auto">
          <a:xfrm>
            <a:off x="10758851" y="2067764"/>
            <a:ext cx="156088" cy="158226"/>
          </a:xfrm>
          <a:custGeom>
            <a:avLst/>
            <a:gdLst>
              <a:gd name="T0" fmla="*/ 122 w 146"/>
              <a:gd name="T1" fmla="*/ 85 h 146"/>
              <a:gd name="T2" fmla="*/ 126 w 146"/>
              <a:gd name="T3" fmla="*/ 91 h 146"/>
              <a:gd name="T4" fmla="*/ 91 w 146"/>
              <a:gd name="T5" fmla="*/ 125 h 146"/>
              <a:gd name="T6" fmla="*/ 86 w 146"/>
              <a:gd name="T7" fmla="*/ 123 h 146"/>
              <a:gd name="T8" fmla="*/ 86 w 146"/>
              <a:gd name="T9" fmla="*/ 116 h 146"/>
              <a:gd name="T10" fmla="*/ 91 w 146"/>
              <a:gd name="T11" fmla="*/ 112 h 146"/>
              <a:gd name="T12" fmla="*/ 112 w 146"/>
              <a:gd name="T13" fmla="*/ 91 h 146"/>
              <a:gd name="T14" fmla="*/ 116 w 146"/>
              <a:gd name="T15" fmla="*/ 85 h 146"/>
              <a:gd name="T16" fmla="*/ 29 w 146"/>
              <a:gd name="T17" fmla="*/ 85 h 146"/>
              <a:gd name="T18" fmla="*/ 34 w 146"/>
              <a:gd name="T19" fmla="*/ 89 h 146"/>
              <a:gd name="T20" fmla="*/ 34 w 146"/>
              <a:gd name="T21" fmla="*/ 91 h 146"/>
              <a:gd name="T22" fmla="*/ 55 w 146"/>
              <a:gd name="T23" fmla="*/ 112 h 146"/>
              <a:gd name="T24" fmla="*/ 61 w 146"/>
              <a:gd name="T25" fmla="*/ 116 h 146"/>
              <a:gd name="T26" fmla="*/ 61 w 146"/>
              <a:gd name="T27" fmla="*/ 123 h 146"/>
              <a:gd name="T28" fmla="*/ 55 w 146"/>
              <a:gd name="T29" fmla="*/ 125 h 146"/>
              <a:gd name="T30" fmla="*/ 21 w 146"/>
              <a:gd name="T31" fmla="*/ 91 h 146"/>
              <a:gd name="T32" fmla="*/ 25 w 146"/>
              <a:gd name="T33" fmla="*/ 85 h 146"/>
              <a:gd name="T34" fmla="*/ 91 w 146"/>
              <a:gd name="T35" fmla="*/ 21 h 146"/>
              <a:gd name="T36" fmla="*/ 126 w 146"/>
              <a:gd name="T37" fmla="*/ 55 h 146"/>
              <a:gd name="T38" fmla="*/ 122 w 146"/>
              <a:gd name="T39" fmla="*/ 61 h 146"/>
              <a:gd name="T40" fmla="*/ 116 w 146"/>
              <a:gd name="T41" fmla="*/ 61 h 146"/>
              <a:gd name="T42" fmla="*/ 112 w 146"/>
              <a:gd name="T43" fmla="*/ 55 h 146"/>
              <a:gd name="T44" fmla="*/ 91 w 146"/>
              <a:gd name="T45" fmla="*/ 34 h 146"/>
              <a:gd name="T46" fmla="*/ 86 w 146"/>
              <a:gd name="T47" fmla="*/ 32 h 146"/>
              <a:gd name="T48" fmla="*/ 86 w 146"/>
              <a:gd name="T49" fmla="*/ 25 h 146"/>
              <a:gd name="T50" fmla="*/ 91 w 146"/>
              <a:gd name="T51" fmla="*/ 21 h 146"/>
              <a:gd name="T52" fmla="*/ 55 w 146"/>
              <a:gd name="T53" fmla="*/ 21 h 146"/>
              <a:gd name="T54" fmla="*/ 61 w 146"/>
              <a:gd name="T55" fmla="*/ 25 h 146"/>
              <a:gd name="T56" fmla="*/ 61 w 146"/>
              <a:gd name="T57" fmla="*/ 32 h 146"/>
              <a:gd name="T58" fmla="*/ 55 w 146"/>
              <a:gd name="T59" fmla="*/ 34 h 146"/>
              <a:gd name="T60" fmla="*/ 34 w 146"/>
              <a:gd name="T61" fmla="*/ 55 h 146"/>
              <a:gd name="T62" fmla="*/ 34 w 146"/>
              <a:gd name="T63" fmla="*/ 59 h 146"/>
              <a:gd name="T64" fmla="*/ 29 w 146"/>
              <a:gd name="T65" fmla="*/ 63 h 146"/>
              <a:gd name="T66" fmla="*/ 21 w 146"/>
              <a:gd name="T67" fmla="*/ 59 h 146"/>
              <a:gd name="T68" fmla="*/ 21 w 146"/>
              <a:gd name="T69" fmla="*/ 21 h 146"/>
              <a:gd name="T70" fmla="*/ 13 w 146"/>
              <a:gd name="T71" fmla="*/ 133 h 146"/>
              <a:gd name="T72" fmla="*/ 133 w 146"/>
              <a:gd name="T73" fmla="*/ 15 h 146"/>
              <a:gd name="T74" fmla="*/ 8 w 146"/>
              <a:gd name="T75" fmla="*/ 0 h 146"/>
              <a:gd name="T76" fmla="*/ 143 w 146"/>
              <a:gd name="T77" fmla="*/ 2 h 146"/>
              <a:gd name="T78" fmla="*/ 146 w 146"/>
              <a:gd name="T79" fmla="*/ 8 h 146"/>
              <a:gd name="T80" fmla="*/ 145 w 146"/>
              <a:gd name="T81" fmla="*/ 142 h 146"/>
              <a:gd name="T82" fmla="*/ 139 w 146"/>
              <a:gd name="T83" fmla="*/ 146 h 146"/>
              <a:gd name="T84" fmla="*/ 4 w 146"/>
              <a:gd name="T85" fmla="*/ 146 h 146"/>
              <a:gd name="T86" fmla="*/ 0 w 146"/>
              <a:gd name="T87" fmla="*/ 140 h 146"/>
              <a:gd name="T88" fmla="*/ 2 w 146"/>
              <a:gd name="T89" fmla="*/ 4 h 146"/>
              <a:gd name="T90" fmla="*/ 8 w 146"/>
              <a:gd name="T9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6">
                <a:moveTo>
                  <a:pt x="120" y="85"/>
                </a:moveTo>
                <a:lnTo>
                  <a:pt x="122" y="85"/>
                </a:lnTo>
                <a:lnTo>
                  <a:pt x="126" y="89"/>
                </a:lnTo>
                <a:lnTo>
                  <a:pt x="126" y="91"/>
                </a:lnTo>
                <a:lnTo>
                  <a:pt x="126" y="125"/>
                </a:lnTo>
                <a:lnTo>
                  <a:pt x="91" y="125"/>
                </a:lnTo>
                <a:lnTo>
                  <a:pt x="88" y="125"/>
                </a:lnTo>
                <a:lnTo>
                  <a:pt x="86" y="123"/>
                </a:lnTo>
                <a:lnTo>
                  <a:pt x="86" y="120"/>
                </a:lnTo>
                <a:lnTo>
                  <a:pt x="86" y="116"/>
                </a:lnTo>
                <a:lnTo>
                  <a:pt x="88" y="114"/>
                </a:lnTo>
                <a:lnTo>
                  <a:pt x="91" y="112"/>
                </a:lnTo>
                <a:lnTo>
                  <a:pt x="112" y="112"/>
                </a:lnTo>
                <a:lnTo>
                  <a:pt x="112" y="91"/>
                </a:lnTo>
                <a:lnTo>
                  <a:pt x="112" y="89"/>
                </a:lnTo>
                <a:lnTo>
                  <a:pt x="116" y="85"/>
                </a:lnTo>
                <a:lnTo>
                  <a:pt x="120" y="85"/>
                </a:lnTo>
                <a:close/>
                <a:moveTo>
                  <a:pt x="29" y="85"/>
                </a:moveTo>
                <a:lnTo>
                  <a:pt x="31" y="85"/>
                </a:lnTo>
                <a:lnTo>
                  <a:pt x="34" y="89"/>
                </a:lnTo>
                <a:lnTo>
                  <a:pt x="34" y="91"/>
                </a:lnTo>
                <a:lnTo>
                  <a:pt x="34" y="91"/>
                </a:lnTo>
                <a:lnTo>
                  <a:pt x="34" y="112"/>
                </a:lnTo>
                <a:lnTo>
                  <a:pt x="55" y="112"/>
                </a:lnTo>
                <a:lnTo>
                  <a:pt x="59" y="114"/>
                </a:lnTo>
                <a:lnTo>
                  <a:pt x="61" y="116"/>
                </a:lnTo>
                <a:lnTo>
                  <a:pt x="63" y="120"/>
                </a:lnTo>
                <a:lnTo>
                  <a:pt x="61" y="123"/>
                </a:lnTo>
                <a:lnTo>
                  <a:pt x="59" y="125"/>
                </a:lnTo>
                <a:lnTo>
                  <a:pt x="55" y="125"/>
                </a:lnTo>
                <a:lnTo>
                  <a:pt x="21" y="125"/>
                </a:lnTo>
                <a:lnTo>
                  <a:pt x="21" y="91"/>
                </a:lnTo>
                <a:lnTo>
                  <a:pt x="21" y="89"/>
                </a:lnTo>
                <a:lnTo>
                  <a:pt x="25" y="85"/>
                </a:lnTo>
                <a:lnTo>
                  <a:pt x="29" y="85"/>
                </a:lnTo>
                <a:close/>
                <a:moveTo>
                  <a:pt x="91" y="21"/>
                </a:moveTo>
                <a:lnTo>
                  <a:pt x="126" y="21"/>
                </a:lnTo>
                <a:lnTo>
                  <a:pt x="126" y="55"/>
                </a:lnTo>
                <a:lnTo>
                  <a:pt x="126" y="59"/>
                </a:lnTo>
                <a:lnTo>
                  <a:pt x="122" y="61"/>
                </a:lnTo>
                <a:lnTo>
                  <a:pt x="120" y="63"/>
                </a:lnTo>
                <a:lnTo>
                  <a:pt x="116" y="61"/>
                </a:lnTo>
                <a:lnTo>
                  <a:pt x="112" y="59"/>
                </a:lnTo>
                <a:lnTo>
                  <a:pt x="112" y="55"/>
                </a:lnTo>
                <a:lnTo>
                  <a:pt x="112" y="34"/>
                </a:lnTo>
                <a:lnTo>
                  <a:pt x="91" y="34"/>
                </a:lnTo>
                <a:lnTo>
                  <a:pt x="88" y="34"/>
                </a:lnTo>
                <a:lnTo>
                  <a:pt x="86" y="32"/>
                </a:lnTo>
                <a:lnTo>
                  <a:pt x="86" y="28"/>
                </a:lnTo>
                <a:lnTo>
                  <a:pt x="86" y="25"/>
                </a:lnTo>
                <a:lnTo>
                  <a:pt x="88" y="23"/>
                </a:lnTo>
                <a:lnTo>
                  <a:pt x="91" y="21"/>
                </a:lnTo>
                <a:close/>
                <a:moveTo>
                  <a:pt x="21" y="21"/>
                </a:moveTo>
                <a:lnTo>
                  <a:pt x="55" y="21"/>
                </a:lnTo>
                <a:lnTo>
                  <a:pt x="59" y="23"/>
                </a:lnTo>
                <a:lnTo>
                  <a:pt x="61" y="25"/>
                </a:lnTo>
                <a:lnTo>
                  <a:pt x="63" y="28"/>
                </a:lnTo>
                <a:lnTo>
                  <a:pt x="61" y="32"/>
                </a:lnTo>
                <a:lnTo>
                  <a:pt x="59" y="34"/>
                </a:lnTo>
                <a:lnTo>
                  <a:pt x="55" y="34"/>
                </a:lnTo>
                <a:lnTo>
                  <a:pt x="34" y="34"/>
                </a:lnTo>
                <a:lnTo>
                  <a:pt x="34" y="55"/>
                </a:lnTo>
                <a:lnTo>
                  <a:pt x="34" y="55"/>
                </a:lnTo>
                <a:lnTo>
                  <a:pt x="34" y="59"/>
                </a:lnTo>
                <a:lnTo>
                  <a:pt x="31" y="61"/>
                </a:lnTo>
                <a:lnTo>
                  <a:pt x="29" y="63"/>
                </a:lnTo>
                <a:lnTo>
                  <a:pt x="25" y="61"/>
                </a:lnTo>
                <a:lnTo>
                  <a:pt x="21" y="59"/>
                </a:lnTo>
                <a:lnTo>
                  <a:pt x="21" y="55"/>
                </a:lnTo>
                <a:lnTo>
                  <a:pt x="21" y="21"/>
                </a:lnTo>
                <a:close/>
                <a:moveTo>
                  <a:pt x="13" y="15"/>
                </a:moveTo>
                <a:lnTo>
                  <a:pt x="13" y="133"/>
                </a:lnTo>
                <a:lnTo>
                  <a:pt x="133" y="133"/>
                </a:lnTo>
                <a:lnTo>
                  <a:pt x="133" y="15"/>
                </a:lnTo>
                <a:lnTo>
                  <a:pt x="13" y="15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2"/>
                </a:lnTo>
                <a:lnTo>
                  <a:pt x="145" y="4"/>
                </a:lnTo>
                <a:lnTo>
                  <a:pt x="146" y="8"/>
                </a:lnTo>
                <a:lnTo>
                  <a:pt x="146" y="140"/>
                </a:lnTo>
                <a:lnTo>
                  <a:pt x="145" y="142"/>
                </a:lnTo>
                <a:lnTo>
                  <a:pt x="143" y="146"/>
                </a:lnTo>
                <a:lnTo>
                  <a:pt x="139" y="146"/>
                </a:lnTo>
                <a:lnTo>
                  <a:pt x="8" y="146"/>
                </a:lnTo>
                <a:lnTo>
                  <a:pt x="4" y="146"/>
                </a:lnTo>
                <a:lnTo>
                  <a:pt x="2" y="142"/>
                </a:lnTo>
                <a:lnTo>
                  <a:pt x="0" y="140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2" name="Freeform 890"/>
          <p:cNvSpPr>
            <a:spLocks noEditPoints="1"/>
          </p:cNvSpPr>
          <p:nvPr/>
        </p:nvSpPr>
        <p:spPr bwMode="auto">
          <a:xfrm>
            <a:off x="10485163" y="2067764"/>
            <a:ext cx="156088" cy="158226"/>
          </a:xfrm>
          <a:custGeom>
            <a:avLst/>
            <a:gdLst>
              <a:gd name="T0" fmla="*/ 47 w 146"/>
              <a:gd name="T1" fmla="*/ 42 h 146"/>
              <a:gd name="T2" fmla="*/ 51 w 146"/>
              <a:gd name="T3" fmla="*/ 42 h 146"/>
              <a:gd name="T4" fmla="*/ 53 w 146"/>
              <a:gd name="T5" fmla="*/ 44 h 146"/>
              <a:gd name="T6" fmla="*/ 72 w 146"/>
              <a:gd name="T7" fmla="*/ 64 h 146"/>
              <a:gd name="T8" fmla="*/ 93 w 146"/>
              <a:gd name="T9" fmla="*/ 44 h 146"/>
              <a:gd name="T10" fmla="*/ 95 w 146"/>
              <a:gd name="T11" fmla="*/ 42 h 146"/>
              <a:gd name="T12" fmla="*/ 98 w 146"/>
              <a:gd name="T13" fmla="*/ 42 h 146"/>
              <a:gd name="T14" fmla="*/ 100 w 146"/>
              <a:gd name="T15" fmla="*/ 44 h 146"/>
              <a:gd name="T16" fmla="*/ 104 w 146"/>
              <a:gd name="T17" fmla="*/ 46 h 146"/>
              <a:gd name="T18" fmla="*/ 104 w 146"/>
              <a:gd name="T19" fmla="*/ 49 h 146"/>
              <a:gd name="T20" fmla="*/ 104 w 146"/>
              <a:gd name="T21" fmla="*/ 51 h 146"/>
              <a:gd name="T22" fmla="*/ 102 w 146"/>
              <a:gd name="T23" fmla="*/ 53 h 146"/>
              <a:gd name="T24" fmla="*/ 81 w 146"/>
              <a:gd name="T25" fmla="*/ 74 h 146"/>
              <a:gd name="T26" fmla="*/ 102 w 146"/>
              <a:gd name="T27" fmla="*/ 93 h 146"/>
              <a:gd name="T28" fmla="*/ 104 w 146"/>
              <a:gd name="T29" fmla="*/ 97 h 146"/>
              <a:gd name="T30" fmla="*/ 104 w 146"/>
              <a:gd name="T31" fmla="*/ 99 h 146"/>
              <a:gd name="T32" fmla="*/ 104 w 146"/>
              <a:gd name="T33" fmla="*/ 102 h 146"/>
              <a:gd name="T34" fmla="*/ 100 w 146"/>
              <a:gd name="T35" fmla="*/ 104 h 146"/>
              <a:gd name="T36" fmla="*/ 98 w 146"/>
              <a:gd name="T37" fmla="*/ 106 h 146"/>
              <a:gd name="T38" fmla="*/ 95 w 146"/>
              <a:gd name="T39" fmla="*/ 104 h 146"/>
              <a:gd name="T40" fmla="*/ 93 w 146"/>
              <a:gd name="T41" fmla="*/ 104 h 146"/>
              <a:gd name="T42" fmla="*/ 72 w 146"/>
              <a:gd name="T43" fmla="*/ 83 h 146"/>
              <a:gd name="T44" fmla="*/ 53 w 146"/>
              <a:gd name="T45" fmla="*/ 104 h 146"/>
              <a:gd name="T46" fmla="*/ 51 w 146"/>
              <a:gd name="T47" fmla="*/ 104 h 146"/>
              <a:gd name="T48" fmla="*/ 47 w 146"/>
              <a:gd name="T49" fmla="*/ 106 h 146"/>
              <a:gd name="T50" fmla="*/ 43 w 146"/>
              <a:gd name="T51" fmla="*/ 104 h 146"/>
              <a:gd name="T52" fmla="*/ 41 w 146"/>
              <a:gd name="T53" fmla="*/ 102 h 146"/>
              <a:gd name="T54" fmla="*/ 41 w 146"/>
              <a:gd name="T55" fmla="*/ 99 h 146"/>
              <a:gd name="T56" fmla="*/ 41 w 146"/>
              <a:gd name="T57" fmla="*/ 97 h 146"/>
              <a:gd name="T58" fmla="*/ 43 w 146"/>
              <a:gd name="T59" fmla="*/ 93 h 146"/>
              <a:gd name="T60" fmla="*/ 62 w 146"/>
              <a:gd name="T61" fmla="*/ 74 h 146"/>
              <a:gd name="T62" fmla="*/ 43 w 146"/>
              <a:gd name="T63" fmla="*/ 53 h 146"/>
              <a:gd name="T64" fmla="*/ 41 w 146"/>
              <a:gd name="T65" fmla="*/ 51 h 146"/>
              <a:gd name="T66" fmla="*/ 41 w 146"/>
              <a:gd name="T67" fmla="*/ 49 h 146"/>
              <a:gd name="T68" fmla="*/ 41 w 146"/>
              <a:gd name="T69" fmla="*/ 46 h 146"/>
              <a:gd name="T70" fmla="*/ 43 w 146"/>
              <a:gd name="T71" fmla="*/ 44 h 146"/>
              <a:gd name="T72" fmla="*/ 47 w 146"/>
              <a:gd name="T73" fmla="*/ 42 h 146"/>
              <a:gd name="T74" fmla="*/ 13 w 146"/>
              <a:gd name="T75" fmla="*/ 15 h 146"/>
              <a:gd name="T76" fmla="*/ 13 w 146"/>
              <a:gd name="T77" fmla="*/ 133 h 146"/>
              <a:gd name="T78" fmla="*/ 131 w 146"/>
              <a:gd name="T79" fmla="*/ 133 h 146"/>
              <a:gd name="T80" fmla="*/ 131 w 146"/>
              <a:gd name="T81" fmla="*/ 15 h 146"/>
              <a:gd name="T82" fmla="*/ 13 w 146"/>
              <a:gd name="T83" fmla="*/ 15 h 146"/>
              <a:gd name="T84" fmla="*/ 7 w 146"/>
              <a:gd name="T85" fmla="*/ 0 h 146"/>
              <a:gd name="T86" fmla="*/ 138 w 146"/>
              <a:gd name="T87" fmla="*/ 0 h 146"/>
              <a:gd name="T88" fmla="*/ 142 w 146"/>
              <a:gd name="T89" fmla="*/ 2 h 146"/>
              <a:gd name="T90" fmla="*/ 144 w 146"/>
              <a:gd name="T91" fmla="*/ 4 h 146"/>
              <a:gd name="T92" fmla="*/ 146 w 146"/>
              <a:gd name="T93" fmla="*/ 8 h 146"/>
              <a:gd name="T94" fmla="*/ 146 w 146"/>
              <a:gd name="T95" fmla="*/ 140 h 146"/>
              <a:gd name="T96" fmla="*/ 144 w 146"/>
              <a:gd name="T97" fmla="*/ 142 h 146"/>
              <a:gd name="T98" fmla="*/ 142 w 146"/>
              <a:gd name="T99" fmla="*/ 146 h 146"/>
              <a:gd name="T100" fmla="*/ 138 w 146"/>
              <a:gd name="T101" fmla="*/ 146 h 146"/>
              <a:gd name="T102" fmla="*/ 7 w 146"/>
              <a:gd name="T103" fmla="*/ 146 h 146"/>
              <a:gd name="T104" fmla="*/ 3 w 146"/>
              <a:gd name="T105" fmla="*/ 146 h 146"/>
              <a:gd name="T106" fmla="*/ 0 w 146"/>
              <a:gd name="T107" fmla="*/ 142 h 146"/>
              <a:gd name="T108" fmla="*/ 0 w 146"/>
              <a:gd name="T109" fmla="*/ 140 h 146"/>
              <a:gd name="T110" fmla="*/ 0 w 146"/>
              <a:gd name="T111" fmla="*/ 8 h 146"/>
              <a:gd name="T112" fmla="*/ 0 w 146"/>
              <a:gd name="T113" fmla="*/ 4 h 146"/>
              <a:gd name="T114" fmla="*/ 3 w 146"/>
              <a:gd name="T115" fmla="*/ 2 h 146"/>
              <a:gd name="T116" fmla="*/ 7 w 146"/>
              <a:gd name="T1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46">
                <a:moveTo>
                  <a:pt x="47" y="42"/>
                </a:moveTo>
                <a:lnTo>
                  <a:pt x="51" y="42"/>
                </a:lnTo>
                <a:lnTo>
                  <a:pt x="53" y="44"/>
                </a:lnTo>
                <a:lnTo>
                  <a:pt x="72" y="64"/>
                </a:lnTo>
                <a:lnTo>
                  <a:pt x="93" y="44"/>
                </a:lnTo>
                <a:lnTo>
                  <a:pt x="95" y="42"/>
                </a:lnTo>
                <a:lnTo>
                  <a:pt x="98" y="42"/>
                </a:lnTo>
                <a:lnTo>
                  <a:pt x="100" y="44"/>
                </a:lnTo>
                <a:lnTo>
                  <a:pt x="104" y="46"/>
                </a:lnTo>
                <a:lnTo>
                  <a:pt x="104" y="49"/>
                </a:lnTo>
                <a:lnTo>
                  <a:pt x="104" y="51"/>
                </a:lnTo>
                <a:lnTo>
                  <a:pt x="102" y="53"/>
                </a:lnTo>
                <a:lnTo>
                  <a:pt x="81" y="74"/>
                </a:lnTo>
                <a:lnTo>
                  <a:pt x="102" y="93"/>
                </a:lnTo>
                <a:lnTo>
                  <a:pt x="104" y="97"/>
                </a:lnTo>
                <a:lnTo>
                  <a:pt x="104" y="99"/>
                </a:lnTo>
                <a:lnTo>
                  <a:pt x="104" y="102"/>
                </a:lnTo>
                <a:lnTo>
                  <a:pt x="100" y="104"/>
                </a:lnTo>
                <a:lnTo>
                  <a:pt x="98" y="106"/>
                </a:lnTo>
                <a:lnTo>
                  <a:pt x="95" y="104"/>
                </a:lnTo>
                <a:lnTo>
                  <a:pt x="93" y="104"/>
                </a:lnTo>
                <a:lnTo>
                  <a:pt x="72" y="83"/>
                </a:lnTo>
                <a:lnTo>
                  <a:pt x="53" y="104"/>
                </a:lnTo>
                <a:lnTo>
                  <a:pt x="51" y="104"/>
                </a:lnTo>
                <a:lnTo>
                  <a:pt x="47" y="106"/>
                </a:lnTo>
                <a:lnTo>
                  <a:pt x="43" y="104"/>
                </a:lnTo>
                <a:lnTo>
                  <a:pt x="41" y="102"/>
                </a:lnTo>
                <a:lnTo>
                  <a:pt x="41" y="99"/>
                </a:lnTo>
                <a:lnTo>
                  <a:pt x="41" y="97"/>
                </a:lnTo>
                <a:lnTo>
                  <a:pt x="43" y="93"/>
                </a:lnTo>
                <a:lnTo>
                  <a:pt x="62" y="74"/>
                </a:lnTo>
                <a:lnTo>
                  <a:pt x="43" y="53"/>
                </a:lnTo>
                <a:lnTo>
                  <a:pt x="41" y="51"/>
                </a:lnTo>
                <a:lnTo>
                  <a:pt x="41" y="49"/>
                </a:lnTo>
                <a:lnTo>
                  <a:pt x="41" y="46"/>
                </a:lnTo>
                <a:lnTo>
                  <a:pt x="43" y="44"/>
                </a:lnTo>
                <a:lnTo>
                  <a:pt x="47" y="42"/>
                </a:lnTo>
                <a:close/>
                <a:moveTo>
                  <a:pt x="13" y="15"/>
                </a:moveTo>
                <a:lnTo>
                  <a:pt x="13" y="133"/>
                </a:lnTo>
                <a:lnTo>
                  <a:pt x="131" y="133"/>
                </a:lnTo>
                <a:lnTo>
                  <a:pt x="131" y="15"/>
                </a:lnTo>
                <a:lnTo>
                  <a:pt x="13" y="15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2"/>
                </a:lnTo>
                <a:lnTo>
                  <a:pt x="144" y="4"/>
                </a:lnTo>
                <a:lnTo>
                  <a:pt x="146" y="8"/>
                </a:lnTo>
                <a:lnTo>
                  <a:pt x="146" y="140"/>
                </a:lnTo>
                <a:lnTo>
                  <a:pt x="144" y="142"/>
                </a:lnTo>
                <a:lnTo>
                  <a:pt x="142" y="146"/>
                </a:lnTo>
                <a:lnTo>
                  <a:pt x="138" y="146"/>
                </a:lnTo>
                <a:lnTo>
                  <a:pt x="7" y="146"/>
                </a:lnTo>
                <a:lnTo>
                  <a:pt x="3" y="146"/>
                </a:lnTo>
                <a:lnTo>
                  <a:pt x="0" y="142"/>
                </a:lnTo>
                <a:lnTo>
                  <a:pt x="0" y="140"/>
                </a:lnTo>
                <a:lnTo>
                  <a:pt x="0" y="8"/>
                </a:lnTo>
                <a:lnTo>
                  <a:pt x="0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3" name="Freeform 891"/>
          <p:cNvSpPr>
            <a:spLocks noEditPoints="1"/>
          </p:cNvSpPr>
          <p:nvPr/>
        </p:nvSpPr>
        <p:spPr bwMode="auto">
          <a:xfrm>
            <a:off x="10213613" y="2067764"/>
            <a:ext cx="153949" cy="158226"/>
          </a:xfrm>
          <a:custGeom>
            <a:avLst/>
            <a:gdLst>
              <a:gd name="T0" fmla="*/ 99 w 144"/>
              <a:gd name="T1" fmla="*/ 49 h 146"/>
              <a:gd name="T2" fmla="*/ 103 w 144"/>
              <a:gd name="T3" fmla="*/ 49 h 146"/>
              <a:gd name="T4" fmla="*/ 106 w 144"/>
              <a:gd name="T5" fmla="*/ 51 h 146"/>
              <a:gd name="T6" fmla="*/ 106 w 144"/>
              <a:gd name="T7" fmla="*/ 55 h 146"/>
              <a:gd name="T8" fmla="*/ 106 w 144"/>
              <a:gd name="T9" fmla="*/ 59 h 146"/>
              <a:gd name="T10" fmla="*/ 105 w 144"/>
              <a:gd name="T11" fmla="*/ 61 h 146"/>
              <a:gd name="T12" fmla="*/ 68 w 144"/>
              <a:gd name="T13" fmla="*/ 97 h 146"/>
              <a:gd name="T14" fmla="*/ 67 w 144"/>
              <a:gd name="T15" fmla="*/ 99 h 146"/>
              <a:gd name="T16" fmla="*/ 63 w 144"/>
              <a:gd name="T17" fmla="*/ 99 h 146"/>
              <a:gd name="T18" fmla="*/ 61 w 144"/>
              <a:gd name="T19" fmla="*/ 99 h 146"/>
              <a:gd name="T20" fmla="*/ 59 w 144"/>
              <a:gd name="T21" fmla="*/ 97 h 146"/>
              <a:gd name="T22" fmla="*/ 38 w 144"/>
              <a:gd name="T23" fmla="*/ 76 h 146"/>
              <a:gd name="T24" fmla="*/ 36 w 144"/>
              <a:gd name="T25" fmla="*/ 74 h 146"/>
              <a:gd name="T26" fmla="*/ 36 w 144"/>
              <a:gd name="T27" fmla="*/ 72 h 146"/>
              <a:gd name="T28" fmla="*/ 36 w 144"/>
              <a:gd name="T29" fmla="*/ 68 h 146"/>
              <a:gd name="T30" fmla="*/ 40 w 144"/>
              <a:gd name="T31" fmla="*/ 66 h 146"/>
              <a:gd name="T32" fmla="*/ 42 w 144"/>
              <a:gd name="T33" fmla="*/ 64 h 146"/>
              <a:gd name="T34" fmla="*/ 46 w 144"/>
              <a:gd name="T35" fmla="*/ 64 h 146"/>
              <a:gd name="T36" fmla="*/ 48 w 144"/>
              <a:gd name="T37" fmla="*/ 66 h 146"/>
              <a:gd name="T38" fmla="*/ 63 w 144"/>
              <a:gd name="T39" fmla="*/ 82 h 146"/>
              <a:gd name="T40" fmla="*/ 95 w 144"/>
              <a:gd name="T41" fmla="*/ 51 h 146"/>
              <a:gd name="T42" fmla="*/ 97 w 144"/>
              <a:gd name="T43" fmla="*/ 49 h 146"/>
              <a:gd name="T44" fmla="*/ 99 w 144"/>
              <a:gd name="T45" fmla="*/ 49 h 146"/>
              <a:gd name="T46" fmla="*/ 13 w 144"/>
              <a:gd name="T47" fmla="*/ 15 h 146"/>
              <a:gd name="T48" fmla="*/ 13 w 144"/>
              <a:gd name="T49" fmla="*/ 133 h 146"/>
              <a:gd name="T50" fmla="*/ 131 w 144"/>
              <a:gd name="T51" fmla="*/ 133 h 146"/>
              <a:gd name="T52" fmla="*/ 131 w 144"/>
              <a:gd name="T53" fmla="*/ 15 h 146"/>
              <a:gd name="T54" fmla="*/ 13 w 144"/>
              <a:gd name="T55" fmla="*/ 15 h 146"/>
              <a:gd name="T56" fmla="*/ 6 w 144"/>
              <a:gd name="T57" fmla="*/ 0 h 146"/>
              <a:gd name="T58" fmla="*/ 139 w 144"/>
              <a:gd name="T59" fmla="*/ 0 h 146"/>
              <a:gd name="T60" fmla="*/ 143 w 144"/>
              <a:gd name="T61" fmla="*/ 2 h 146"/>
              <a:gd name="T62" fmla="*/ 144 w 144"/>
              <a:gd name="T63" fmla="*/ 4 h 146"/>
              <a:gd name="T64" fmla="*/ 144 w 144"/>
              <a:gd name="T65" fmla="*/ 8 h 146"/>
              <a:gd name="T66" fmla="*/ 144 w 144"/>
              <a:gd name="T67" fmla="*/ 140 h 146"/>
              <a:gd name="T68" fmla="*/ 144 w 144"/>
              <a:gd name="T69" fmla="*/ 142 h 146"/>
              <a:gd name="T70" fmla="*/ 143 w 144"/>
              <a:gd name="T71" fmla="*/ 146 h 146"/>
              <a:gd name="T72" fmla="*/ 139 w 144"/>
              <a:gd name="T73" fmla="*/ 146 h 146"/>
              <a:gd name="T74" fmla="*/ 6 w 144"/>
              <a:gd name="T75" fmla="*/ 146 h 146"/>
              <a:gd name="T76" fmla="*/ 2 w 144"/>
              <a:gd name="T77" fmla="*/ 146 h 146"/>
              <a:gd name="T78" fmla="*/ 0 w 144"/>
              <a:gd name="T79" fmla="*/ 142 h 146"/>
              <a:gd name="T80" fmla="*/ 0 w 144"/>
              <a:gd name="T81" fmla="*/ 140 h 146"/>
              <a:gd name="T82" fmla="*/ 0 w 144"/>
              <a:gd name="T83" fmla="*/ 8 h 146"/>
              <a:gd name="T84" fmla="*/ 0 w 144"/>
              <a:gd name="T85" fmla="*/ 4 h 146"/>
              <a:gd name="T86" fmla="*/ 2 w 144"/>
              <a:gd name="T87" fmla="*/ 2 h 146"/>
              <a:gd name="T88" fmla="*/ 6 w 144"/>
              <a:gd name="T8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46">
                <a:moveTo>
                  <a:pt x="99" y="49"/>
                </a:moveTo>
                <a:lnTo>
                  <a:pt x="103" y="49"/>
                </a:lnTo>
                <a:lnTo>
                  <a:pt x="106" y="51"/>
                </a:lnTo>
                <a:lnTo>
                  <a:pt x="106" y="55"/>
                </a:lnTo>
                <a:lnTo>
                  <a:pt x="106" y="59"/>
                </a:lnTo>
                <a:lnTo>
                  <a:pt x="105" y="61"/>
                </a:lnTo>
                <a:lnTo>
                  <a:pt x="68" y="97"/>
                </a:lnTo>
                <a:lnTo>
                  <a:pt x="67" y="99"/>
                </a:lnTo>
                <a:lnTo>
                  <a:pt x="63" y="99"/>
                </a:lnTo>
                <a:lnTo>
                  <a:pt x="61" y="99"/>
                </a:lnTo>
                <a:lnTo>
                  <a:pt x="59" y="97"/>
                </a:lnTo>
                <a:lnTo>
                  <a:pt x="38" y="76"/>
                </a:lnTo>
                <a:lnTo>
                  <a:pt x="36" y="74"/>
                </a:lnTo>
                <a:lnTo>
                  <a:pt x="36" y="72"/>
                </a:lnTo>
                <a:lnTo>
                  <a:pt x="36" y="68"/>
                </a:lnTo>
                <a:lnTo>
                  <a:pt x="40" y="66"/>
                </a:lnTo>
                <a:lnTo>
                  <a:pt x="42" y="64"/>
                </a:lnTo>
                <a:lnTo>
                  <a:pt x="46" y="64"/>
                </a:lnTo>
                <a:lnTo>
                  <a:pt x="48" y="66"/>
                </a:lnTo>
                <a:lnTo>
                  <a:pt x="63" y="82"/>
                </a:lnTo>
                <a:lnTo>
                  <a:pt x="95" y="51"/>
                </a:lnTo>
                <a:lnTo>
                  <a:pt x="97" y="49"/>
                </a:lnTo>
                <a:lnTo>
                  <a:pt x="99" y="49"/>
                </a:lnTo>
                <a:close/>
                <a:moveTo>
                  <a:pt x="13" y="15"/>
                </a:moveTo>
                <a:lnTo>
                  <a:pt x="13" y="133"/>
                </a:lnTo>
                <a:lnTo>
                  <a:pt x="131" y="133"/>
                </a:lnTo>
                <a:lnTo>
                  <a:pt x="131" y="15"/>
                </a:lnTo>
                <a:lnTo>
                  <a:pt x="13" y="15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3" y="2"/>
                </a:lnTo>
                <a:lnTo>
                  <a:pt x="144" y="4"/>
                </a:lnTo>
                <a:lnTo>
                  <a:pt x="144" y="8"/>
                </a:lnTo>
                <a:lnTo>
                  <a:pt x="144" y="140"/>
                </a:lnTo>
                <a:lnTo>
                  <a:pt x="144" y="142"/>
                </a:lnTo>
                <a:lnTo>
                  <a:pt x="143" y="146"/>
                </a:lnTo>
                <a:lnTo>
                  <a:pt x="139" y="146"/>
                </a:lnTo>
                <a:lnTo>
                  <a:pt x="6" y="146"/>
                </a:lnTo>
                <a:lnTo>
                  <a:pt x="2" y="146"/>
                </a:lnTo>
                <a:lnTo>
                  <a:pt x="0" y="142"/>
                </a:lnTo>
                <a:lnTo>
                  <a:pt x="0" y="140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4" name="Freeform 892"/>
          <p:cNvSpPr>
            <a:spLocks noEditPoints="1"/>
          </p:cNvSpPr>
          <p:nvPr/>
        </p:nvSpPr>
        <p:spPr bwMode="auto">
          <a:xfrm>
            <a:off x="9939925" y="2067764"/>
            <a:ext cx="156088" cy="158226"/>
          </a:xfrm>
          <a:custGeom>
            <a:avLst/>
            <a:gdLst>
              <a:gd name="T0" fmla="*/ 43 w 146"/>
              <a:gd name="T1" fmla="*/ 66 h 146"/>
              <a:gd name="T2" fmla="*/ 102 w 146"/>
              <a:gd name="T3" fmla="*/ 66 h 146"/>
              <a:gd name="T4" fmla="*/ 106 w 146"/>
              <a:gd name="T5" fmla="*/ 68 h 146"/>
              <a:gd name="T6" fmla="*/ 110 w 146"/>
              <a:gd name="T7" fmla="*/ 70 h 146"/>
              <a:gd name="T8" fmla="*/ 110 w 146"/>
              <a:gd name="T9" fmla="*/ 74 h 146"/>
              <a:gd name="T10" fmla="*/ 110 w 146"/>
              <a:gd name="T11" fmla="*/ 78 h 146"/>
              <a:gd name="T12" fmla="*/ 106 w 146"/>
              <a:gd name="T13" fmla="*/ 80 h 146"/>
              <a:gd name="T14" fmla="*/ 102 w 146"/>
              <a:gd name="T15" fmla="*/ 80 h 146"/>
              <a:gd name="T16" fmla="*/ 43 w 146"/>
              <a:gd name="T17" fmla="*/ 80 h 146"/>
              <a:gd name="T18" fmla="*/ 40 w 146"/>
              <a:gd name="T19" fmla="*/ 80 h 146"/>
              <a:gd name="T20" fmla="*/ 38 w 146"/>
              <a:gd name="T21" fmla="*/ 78 h 146"/>
              <a:gd name="T22" fmla="*/ 38 w 146"/>
              <a:gd name="T23" fmla="*/ 74 h 146"/>
              <a:gd name="T24" fmla="*/ 38 w 146"/>
              <a:gd name="T25" fmla="*/ 70 h 146"/>
              <a:gd name="T26" fmla="*/ 40 w 146"/>
              <a:gd name="T27" fmla="*/ 68 h 146"/>
              <a:gd name="T28" fmla="*/ 43 w 146"/>
              <a:gd name="T29" fmla="*/ 66 h 146"/>
              <a:gd name="T30" fmla="*/ 15 w 146"/>
              <a:gd name="T31" fmla="*/ 15 h 146"/>
              <a:gd name="T32" fmla="*/ 15 w 146"/>
              <a:gd name="T33" fmla="*/ 133 h 146"/>
              <a:gd name="T34" fmla="*/ 133 w 146"/>
              <a:gd name="T35" fmla="*/ 133 h 146"/>
              <a:gd name="T36" fmla="*/ 133 w 146"/>
              <a:gd name="T37" fmla="*/ 15 h 146"/>
              <a:gd name="T38" fmla="*/ 15 w 146"/>
              <a:gd name="T39" fmla="*/ 15 h 146"/>
              <a:gd name="T40" fmla="*/ 7 w 146"/>
              <a:gd name="T41" fmla="*/ 0 h 146"/>
              <a:gd name="T42" fmla="*/ 140 w 146"/>
              <a:gd name="T43" fmla="*/ 0 h 146"/>
              <a:gd name="T44" fmla="*/ 142 w 146"/>
              <a:gd name="T45" fmla="*/ 2 h 146"/>
              <a:gd name="T46" fmla="*/ 146 w 146"/>
              <a:gd name="T47" fmla="*/ 4 h 146"/>
              <a:gd name="T48" fmla="*/ 146 w 146"/>
              <a:gd name="T49" fmla="*/ 8 h 146"/>
              <a:gd name="T50" fmla="*/ 146 w 146"/>
              <a:gd name="T51" fmla="*/ 140 h 146"/>
              <a:gd name="T52" fmla="*/ 146 w 146"/>
              <a:gd name="T53" fmla="*/ 142 h 146"/>
              <a:gd name="T54" fmla="*/ 142 w 146"/>
              <a:gd name="T55" fmla="*/ 146 h 146"/>
              <a:gd name="T56" fmla="*/ 140 w 146"/>
              <a:gd name="T57" fmla="*/ 146 h 146"/>
              <a:gd name="T58" fmla="*/ 7 w 146"/>
              <a:gd name="T59" fmla="*/ 146 h 146"/>
              <a:gd name="T60" fmla="*/ 3 w 146"/>
              <a:gd name="T61" fmla="*/ 146 h 146"/>
              <a:gd name="T62" fmla="*/ 2 w 146"/>
              <a:gd name="T63" fmla="*/ 142 h 146"/>
              <a:gd name="T64" fmla="*/ 0 w 146"/>
              <a:gd name="T65" fmla="*/ 140 h 146"/>
              <a:gd name="T66" fmla="*/ 0 w 146"/>
              <a:gd name="T67" fmla="*/ 8 h 146"/>
              <a:gd name="T68" fmla="*/ 2 w 146"/>
              <a:gd name="T69" fmla="*/ 4 h 146"/>
              <a:gd name="T70" fmla="*/ 3 w 146"/>
              <a:gd name="T71" fmla="*/ 2 h 146"/>
              <a:gd name="T72" fmla="*/ 7 w 146"/>
              <a:gd name="T7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146">
                <a:moveTo>
                  <a:pt x="43" y="66"/>
                </a:moveTo>
                <a:lnTo>
                  <a:pt x="102" y="66"/>
                </a:lnTo>
                <a:lnTo>
                  <a:pt x="106" y="68"/>
                </a:lnTo>
                <a:lnTo>
                  <a:pt x="110" y="70"/>
                </a:lnTo>
                <a:lnTo>
                  <a:pt x="110" y="74"/>
                </a:lnTo>
                <a:lnTo>
                  <a:pt x="110" y="78"/>
                </a:lnTo>
                <a:lnTo>
                  <a:pt x="106" y="80"/>
                </a:lnTo>
                <a:lnTo>
                  <a:pt x="102" y="80"/>
                </a:lnTo>
                <a:lnTo>
                  <a:pt x="43" y="80"/>
                </a:lnTo>
                <a:lnTo>
                  <a:pt x="40" y="80"/>
                </a:lnTo>
                <a:lnTo>
                  <a:pt x="38" y="78"/>
                </a:lnTo>
                <a:lnTo>
                  <a:pt x="38" y="74"/>
                </a:lnTo>
                <a:lnTo>
                  <a:pt x="38" y="70"/>
                </a:lnTo>
                <a:lnTo>
                  <a:pt x="40" y="68"/>
                </a:lnTo>
                <a:lnTo>
                  <a:pt x="43" y="66"/>
                </a:lnTo>
                <a:close/>
                <a:moveTo>
                  <a:pt x="15" y="15"/>
                </a:moveTo>
                <a:lnTo>
                  <a:pt x="15" y="133"/>
                </a:lnTo>
                <a:lnTo>
                  <a:pt x="133" y="133"/>
                </a:lnTo>
                <a:lnTo>
                  <a:pt x="133" y="15"/>
                </a:lnTo>
                <a:lnTo>
                  <a:pt x="15" y="15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2"/>
                </a:lnTo>
                <a:lnTo>
                  <a:pt x="146" y="4"/>
                </a:lnTo>
                <a:lnTo>
                  <a:pt x="146" y="8"/>
                </a:lnTo>
                <a:lnTo>
                  <a:pt x="146" y="140"/>
                </a:lnTo>
                <a:lnTo>
                  <a:pt x="146" y="142"/>
                </a:lnTo>
                <a:lnTo>
                  <a:pt x="142" y="146"/>
                </a:lnTo>
                <a:lnTo>
                  <a:pt x="140" y="146"/>
                </a:lnTo>
                <a:lnTo>
                  <a:pt x="7" y="146"/>
                </a:lnTo>
                <a:lnTo>
                  <a:pt x="3" y="146"/>
                </a:lnTo>
                <a:lnTo>
                  <a:pt x="2" y="142"/>
                </a:lnTo>
                <a:lnTo>
                  <a:pt x="0" y="140"/>
                </a:lnTo>
                <a:lnTo>
                  <a:pt x="0" y="8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5" name="Freeform 893"/>
          <p:cNvSpPr>
            <a:spLocks noEditPoints="1"/>
          </p:cNvSpPr>
          <p:nvPr/>
        </p:nvSpPr>
        <p:spPr bwMode="auto">
          <a:xfrm>
            <a:off x="9668377" y="2067764"/>
            <a:ext cx="156088" cy="158226"/>
          </a:xfrm>
          <a:custGeom>
            <a:avLst/>
            <a:gdLst>
              <a:gd name="T0" fmla="*/ 74 w 146"/>
              <a:gd name="T1" fmla="*/ 38 h 146"/>
              <a:gd name="T2" fmla="*/ 76 w 146"/>
              <a:gd name="T3" fmla="*/ 38 h 146"/>
              <a:gd name="T4" fmla="*/ 80 w 146"/>
              <a:gd name="T5" fmla="*/ 40 h 146"/>
              <a:gd name="T6" fmla="*/ 80 w 146"/>
              <a:gd name="T7" fmla="*/ 44 h 146"/>
              <a:gd name="T8" fmla="*/ 80 w 146"/>
              <a:gd name="T9" fmla="*/ 66 h 146"/>
              <a:gd name="T10" fmla="*/ 103 w 146"/>
              <a:gd name="T11" fmla="*/ 66 h 146"/>
              <a:gd name="T12" fmla="*/ 106 w 146"/>
              <a:gd name="T13" fmla="*/ 68 h 146"/>
              <a:gd name="T14" fmla="*/ 108 w 146"/>
              <a:gd name="T15" fmla="*/ 70 h 146"/>
              <a:gd name="T16" fmla="*/ 110 w 146"/>
              <a:gd name="T17" fmla="*/ 74 h 146"/>
              <a:gd name="T18" fmla="*/ 108 w 146"/>
              <a:gd name="T19" fmla="*/ 78 h 146"/>
              <a:gd name="T20" fmla="*/ 106 w 146"/>
              <a:gd name="T21" fmla="*/ 80 h 146"/>
              <a:gd name="T22" fmla="*/ 103 w 146"/>
              <a:gd name="T23" fmla="*/ 80 h 146"/>
              <a:gd name="T24" fmla="*/ 80 w 146"/>
              <a:gd name="T25" fmla="*/ 80 h 146"/>
              <a:gd name="T26" fmla="*/ 80 w 146"/>
              <a:gd name="T27" fmla="*/ 102 h 146"/>
              <a:gd name="T28" fmla="*/ 80 w 146"/>
              <a:gd name="T29" fmla="*/ 106 h 146"/>
              <a:gd name="T30" fmla="*/ 76 w 146"/>
              <a:gd name="T31" fmla="*/ 110 h 146"/>
              <a:gd name="T32" fmla="*/ 74 w 146"/>
              <a:gd name="T33" fmla="*/ 110 h 146"/>
              <a:gd name="T34" fmla="*/ 70 w 146"/>
              <a:gd name="T35" fmla="*/ 110 h 146"/>
              <a:gd name="T36" fmla="*/ 67 w 146"/>
              <a:gd name="T37" fmla="*/ 106 h 146"/>
              <a:gd name="T38" fmla="*/ 67 w 146"/>
              <a:gd name="T39" fmla="*/ 102 h 146"/>
              <a:gd name="T40" fmla="*/ 67 w 146"/>
              <a:gd name="T41" fmla="*/ 80 h 146"/>
              <a:gd name="T42" fmla="*/ 44 w 146"/>
              <a:gd name="T43" fmla="*/ 80 h 146"/>
              <a:gd name="T44" fmla="*/ 40 w 146"/>
              <a:gd name="T45" fmla="*/ 80 h 146"/>
              <a:gd name="T46" fmla="*/ 38 w 146"/>
              <a:gd name="T47" fmla="*/ 78 h 146"/>
              <a:gd name="T48" fmla="*/ 36 w 146"/>
              <a:gd name="T49" fmla="*/ 74 h 146"/>
              <a:gd name="T50" fmla="*/ 38 w 146"/>
              <a:gd name="T51" fmla="*/ 70 h 146"/>
              <a:gd name="T52" fmla="*/ 40 w 146"/>
              <a:gd name="T53" fmla="*/ 68 h 146"/>
              <a:gd name="T54" fmla="*/ 44 w 146"/>
              <a:gd name="T55" fmla="*/ 66 h 146"/>
              <a:gd name="T56" fmla="*/ 67 w 146"/>
              <a:gd name="T57" fmla="*/ 66 h 146"/>
              <a:gd name="T58" fmla="*/ 67 w 146"/>
              <a:gd name="T59" fmla="*/ 44 h 146"/>
              <a:gd name="T60" fmla="*/ 67 w 146"/>
              <a:gd name="T61" fmla="*/ 40 h 146"/>
              <a:gd name="T62" fmla="*/ 70 w 146"/>
              <a:gd name="T63" fmla="*/ 38 h 146"/>
              <a:gd name="T64" fmla="*/ 74 w 146"/>
              <a:gd name="T65" fmla="*/ 38 h 146"/>
              <a:gd name="T66" fmla="*/ 13 w 146"/>
              <a:gd name="T67" fmla="*/ 15 h 146"/>
              <a:gd name="T68" fmla="*/ 13 w 146"/>
              <a:gd name="T69" fmla="*/ 133 h 146"/>
              <a:gd name="T70" fmla="*/ 133 w 146"/>
              <a:gd name="T71" fmla="*/ 133 h 146"/>
              <a:gd name="T72" fmla="*/ 133 w 146"/>
              <a:gd name="T73" fmla="*/ 15 h 146"/>
              <a:gd name="T74" fmla="*/ 13 w 146"/>
              <a:gd name="T75" fmla="*/ 15 h 146"/>
              <a:gd name="T76" fmla="*/ 8 w 146"/>
              <a:gd name="T77" fmla="*/ 0 h 146"/>
              <a:gd name="T78" fmla="*/ 139 w 146"/>
              <a:gd name="T79" fmla="*/ 0 h 146"/>
              <a:gd name="T80" fmla="*/ 143 w 146"/>
              <a:gd name="T81" fmla="*/ 2 h 146"/>
              <a:gd name="T82" fmla="*/ 144 w 146"/>
              <a:gd name="T83" fmla="*/ 4 h 146"/>
              <a:gd name="T84" fmla="*/ 146 w 146"/>
              <a:gd name="T85" fmla="*/ 8 h 146"/>
              <a:gd name="T86" fmla="*/ 146 w 146"/>
              <a:gd name="T87" fmla="*/ 140 h 146"/>
              <a:gd name="T88" fmla="*/ 144 w 146"/>
              <a:gd name="T89" fmla="*/ 142 h 146"/>
              <a:gd name="T90" fmla="*/ 143 w 146"/>
              <a:gd name="T91" fmla="*/ 146 h 146"/>
              <a:gd name="T92" fmla="*/ 139 w 146"/>
              <a:gd name="T93" fmla="*/ 146 h 146"/>
              <a:gd name="T94" fmla="*/ 8 w 146"/>
              <a:gd name="T95" fmla="*/ 146 h 146"/>
              <a:gd name="T96" fmla="*/ 4 w 146"/>
              <a:gd name="T97" fmla="*/ 146 h 146"/>
              <a:gd name="T98" fmla="*/ 2 w 146"/>
              <a:gd name="T99" fmla="*/ 142 h 146"/>
              <a:gd name="T100" fmla="*/ 0 w 146"/>
              <a:gd name="T101" fmla="*/ 140 h 146"/>
              <a:gd name="T102" fmla="*/ 0 w 146"/>
              <a:gd name="T103" fmla="*/ 8 h 146"/>
              <a:gd name="T104" fmla="*/ 2 w 146"/>
              <a:gd name="T105" fmla="*/ 4 h 146"/>
              <a:gd name="T106" fmla="*/ 4 w 146"/>
              <a:gd name="T107" fmla="*/ 2 h 146"/>
              <a:gd name="T108" fmla="*/ 8 w 146"/>
              <a:gd name="T10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6" h="146">
                <a:moveTo>
                  <a:pt x="74" y="38"/>
                </a:moveTo>
                <a:lnTo>
                  <a:pt x="76" y="38"/>
                </a:lnTo>
                <a:lnTo>
                  <a:pt x="80" y="40"/>
                </a:lnTo>
                <a:lnTo>
                  <a:pt x="80" y="44"/>
                </a:lnTo>
                <a:lnTo>
                  <a:pt x="80" y="66"/>
                </a:lnTo>
                <a:lnTo>
                  <a:pt x="103" y="66"/>
                </a:lnTo>
                <a:lnTo>
                  <a:pt x="106" y="68"/>
                </a:lnTo>
                <a:lnTo>
                  <a:pt x="108" y="70"/>
                </a:lnTo>
                <a:lnTo>
                  <a:pt x="110" y="74"/>
                </a:lnTo>
                <a:lnTo>
                  <a:pt x="108" y="78"/>
                </a:lnTo>
                <a:lnTo>
                  <a:pt x="106" y="80"/>
                </a:lnTo>
                <a:lnTo>
                  <a:pt x="103" y="80"/>
                </a:lnTo>
                <a:lnTo>
                  <a:pt x="80" y="80"/>
                </a:lnTo>
                <a:lnTo>
                  <a:pt x="80" y="102"/>
                </a:lnTo>
                <a:lnTo>
                  <a:pt x="80" y="106"/>
                </a:lnTo>
                <a:lnTo>
                  <a:pt x="76" y="110"/>
                </a:lnTo>
                <a:lnTo>
                  <a:pt x="74" y="110"/>
                </a:lnTo>
                <a:lnTo>
                  <a:pt x="70" y="110"/>
                </a:lnTo>
                <a:lnTo>
                  <a:pt x="67" y="106"/>
                </a:lnTo>
                <a:lnTo>
                  <a:pt x="67" y="102"/>
                </a:lnTo>
                <a:lnTo>
                  <a:pt x="67" y="80"/>
                </a:lnTo>
                <a:lnTo>
                  <a:pt x="44" y="80"/>
                </a:lnTo>
                <a:lnTo>
                  <a:pt x="40" y="80"/>
                </a:lnTo>
                <a:lnTo>
                  <a:pt x="38" y="78"/>
                </a:lnTo>
                <a:lnTo>
                  <a:pt x="36" y="74"/>
                </a:lnTo>
                <a:lnTo>
                  <a:pt x="38" y="70"/>
                </a:lnTo>
                <a:lnTo>
                  <a:pt x="40" y="68"/>
                </a:lnTo>
                <a:lnTo>
                  <a:pt x="44" y="66"/>
                </a:lnTo>
                <a:lnTo>
                  <a:pt x="67" y="66"/>
                </a:lnTo>
                <a:lnTo>
                  <a:pt x="67" y="44"/>
                </a:lnTo>
                <a:lnTo>
                  <a:pt x="67" y="40"/>
                </a:lnTo>
                <a:lnTo>
                  <a:pt x="70" y="38"/>
                </a:lnTo>
                <a:lnTo>
                  <a:pt x="74" y="38"/>
                </a:lnTo>
                <a:close/>
                <a:moveTo>
                  <a:pt x="13" y="15"/>
                </a:moveTo>
                <a:lnTo>
                  <a:pt x="13" y="133"/>
                </a:lnTo>
                <a:lnTo>
                  <a:pt x="133" y="133"/>
                </a:lnTo>
                <a:lnTo>
                  <a:pt x="133" y="15"/>
                </a:lnTo>
                <a:lnTo>
                  <a:pt x="13" y="15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2"/>
                </a:lnTo>
                <a:lnTo>
                  <a:pt x="144" y="4"/>
                </a:lnTo>
                <a:lnTo>
                  <a:pt x="146" y="8"/>
                </a:lnTo>
                <a:lnTo>
                  <a:pt x="146" y="140"/>
                </a:lnTo>
                <a:lnTo>
                  <a:pt x="144" y="142"/>
                </a:lnTo>
                <a:lnTo>
                  <a:pt x="143" y="146"/>
                </a:lnTo>
                <a:lnTo>
                  <a:pt x="139" y="146"/>
                </a:lnTo>
                <a:lnTo>
                  <a:pt x="8" y="146"/>
                </a:lnTo>
                <a:lnTo>
                  <a:pt x="4" y="146"/>
                </a:lnTo>
                <a:lnTo>
                  <a:pt x="2" y="142"/>
                </a:lnTo>
                <a:lnTo>
                  <a:pt x="0" y="140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6" name="Freeform 894"/>
          <p:cNvSpPr>
            <a:spLocks noEditPoints="1"/>
          </p:cNvSpPr>
          <p:nvPr/>
        </p:nvSpPr>
        <p:spPr bwMode="auto">
          <a:xfrm>
            <a:off x="9403242" y="2076316"/>
            <a:ext cx="141120" cy="143259"/>
          </a:xfrm>
          <a:custGeom>
            <a:avLst/>
            <a:gdLst>
              <a:gd name="T0" fmla="*/ 124 w 131"/>
              <a:gd name="T1" fmla="*/ 72 h 132"/>
              <a:gd name="T2" fmla="*/ 131 w 131"/>
              <a:gd name="T3" fmla="*/ 75 h 132"/>
              <a:gd name="T4" fmla="*/ 131 w 131"/>
              <a:gd name="T5" fmla="*/ 125 h 132"/>
              <a:gd name="T6" fmla="*/ 127 w 131"/>
              <a:gd name="T7" fmla="*/ 131 h 132"/>
              <a:gd name="T8" fmla="*/ 80 w 131"/>
              <a:gd name="T9" fmla="*/ 132 h 132"/>
              <a:gd name="T10" fmla="*/ 72 w 131"/>
              <a:gd name="T11" fmla="*/ 129 h 132"/>
              <a:gd name="T12" fmla="*/ 72 w 131"/>
              <a:gd name="T13" fmla="*/ 79 h 132"/>
              <a:gd name="T14" fmla="*/ 76 w 131"/>
              <a:gd name="T15" fmla="*/ 74 h 132"/>
              <a:gd name="T16" fmla="*/ 6 w 131"/>
              <a:gd name="T17" fmla="*/ 72 h 132"/>
              <a:gd name="T18" fmla="*/ 55 w 131"/>
              <a:gd name="T19" fmla="*/ 74 h 132"/>
              <a:gd name="T20" fmla="*/ 59 w 131"/>
              <a:gd name="T21" fmla="*/ 79 h 132"/>
              <a:gd name="T22" fmla="*/ 57 w 131"/>
              <a:gd name="T23" fmla="*/ 129 h 132"/>
              <a:gd name="T24" fmla="*/ 51 w 131"/>
              <a:gd name="T25" fmla="*/ 132 h 132"/>
              <a:gd name="T26" fmla="*/ 2 w 131"/>
              <a:gd name="T27" fmla="*/ 131 h 132"/>
              <a:gd name="T28" fmla="*/ 0 w 131"/>
              <a:gd name="T29" fmla="*/ 125 h 132"/>
              <a:gd name="T30" fmla="*/ 0 w 131"/>
              <a:gd name="T31" fmla="*/ 75 h 132"/>
              <a:gd name="T32" fmla="*/ 6 w 131"/>
              <a:gd name="T33" fmla="*/ 72 h 132"/>
              <a:gd name="T34" fmla="*/ 124 w 131"/>
              <a:gd name="T35" fmla="*/ 0 h 132"/>
              <a:gd name="T36" fmla="*/ 131 w 131"/>
              <a:gd name="T37" fmla="*/ 3 h 132"/>
              <a:gd name="T38" fmla="*/ 131 w 131"/>
              <a:gd name="T39" fmla="*/ 53 h 132"/>
              <a:gd name="T40" fmla="*/ 127 w 131"/>
              <a:gd name="T41" fmla="*/ 58 h 132"/>
              <a:gd name="T42" fmla="*/ 80 w 131"/>
              <a:gd name="T43" fmla="*/ 58 h 132"/>
              <a:gd name="T44" fmla="*/ 72 w 131"/>
              <a:gd name="T45" fmla="*/ 55 h 132"/>
              <a:gd name="T46" fmla="*/ 72 w 131"/>
              <a:gd name="T47" fmla="*/ 7 h 132"/>
              <a:gd name="T48" fmla="*/ 76 w 131"/>
              <a:gd name="T49" fmla="*/ 1 h 132"/>
              <a:gd name="T50" fmla="*/ 6 w 131"/>
              <a:gd name="T51" fmla="*/ 0 h 132"/>
              <a:gd name="T52" fmla="*/ 55 w 131"/>
              <a:gd name="T53" fmla="*/ 1 h 132"/>
              <a:gd name="T54" fmla="*/ 59 w 131"/>
              <a:gd name="T55" fmla="*/ 7 h 132"/>
              <a:gd name="T56" fmla="*/ 57 w 131"/>
              <a:gd name="T57" fmla="*/ 55 h 132"/>
              <a:gd name="T58" fmla="*/ 51 w 131"/>
              <a:gd name="T59" fmla="*/ 58 h 132"/>
              <a:gd name="T60" fmla="*/ 2 w 131"/>
              <a:gd name="T61" fmla="*/ 58 h 132"/>
              <a:gd name="T62" fmla="*/ 0 w 131"/>
              <a:gd name="T63" fmla="*/ 53 h 132"/>
              <a:gd name="T64" fmla="*/ 0 w 131"/>
              <a:gd name="T65" fmla="*/ 3 h 132"/>
              <a:gd name="T66" fmla="*/ 6 w 131"/>
              <a:gd name="T6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1" h="132">
                <a:moveTo>
                  <a:pt x="80" y="72"/>
                </a:moveTo>
                <a:lnTo>
                  <a:pt x="124" y="72"/>
                </a:lnTo>
                <a:lnTo>
                  <a:pt x="127" y="74"/>
                </a:lnTo>
                <a:lnTo>
                  <a:pt x="131" y="75"/>
                </a:lnTo>
                <a:lnTo>
                  <a:pt x="131" y="79"/>
                </a:lnTo>
                <a:lnTo>
                  <a:pt x="131" y="125"/>
                </a:lnTo>
                <a:lnTo>
                  <a:pt x="131" y="129"/>
                </a:lnTo>
                <a:lnTo>
                  <a:pt x="127" y="131"/>
                </a:lnTo>
                <a:lnTo>
                  <a:pt x="124" y="132"/>
                </a:lnTo>
                <a:lnTo>
                  <a:pt x="80" y="132"/>
                </a:lnTo>
                <a:lnTo>
                  <a:pt x="76" y="131"/>
                </a:lnTo>
                <a:lnTo>
                  <a:pt x="72" y="129"/>
                </a:lnTo>
                <a:lnTo>
                  <a:pt x="72" y="125"/>
                </a:lnTo>
                <a:lnTo>
                  <a:pt x="72" y="79"/>
                </a:lnTo>
                <a:lnTo>
                  <a:pt x="72" y="75"/>
                </a:lnTo>
                <a:lnTo>
                  <a:pt x="76" y="74"/>
                </a:lnTo>
                <a:lnTo>
                  <a:pt x="80" y="72"/>
                </a:lnTo>
                <a:close/>
                <a:moveTo>
                  <a:pt x="6" y="72"/>
                </a:moveTo>
                <a:lnTo>
                  <a:pt x="51" y="72"/>
                </a:lnTo>
                <a:lnTo>
                  <a:pt x="55" y="74"/>
                </a:lnTo>
                <a:lnTo>
                  <a:pt x="57" y="75"/>
                </a:lnTo>
                <a:lnTo>
                  <a:pt x="59" y="79"/>
                </a:lnTo>
                <a:lnTo>
                  <a:pt x="59" y="125"/>
                </a:lnTo>
                <a:lnTo>
                  <a:pt x="57" y="129"/>
                </a:lnTo>
                <a:lnTo>
                  <a:pt x="55" y="131"/>
                </a:lnTo>
                <a:lnTo>
                  <a:pt x="51" y="132"/>
                </a:lnTo>
                <a:lnTo>
                  <a:pt x="6" y="132"/>
                </a:lnTo>
                <a:lnTo>
                  <a:pt x="2" y="131"/>
                </a:lnTo>
                <a:lnTo>
                  <a:pt x="0" y="129"/>
                </a:lnTo>
                <a:lnTo>
                  <a:pt x="0" y="125"/>
                </a:lnTo>
                <a:lnTo>
                  <a:pt x="0" y="79"/>
                </a:lnTo>
                <a:lnTo>
                  <a:pt x="0" y="75"/>
                </a:lnTo>
                <a:lnTo>
                  <a:pt x="2" y="74"/>
                </a:lnTo>
                <a:lnTo>
                  <a:pt x="6" y="72"/>
                </a:lnTo>
                <a:close/>
                <a:moveTo>
                  <a:pt x="80" y="0"/>
                </a:moveTo>
                <a:lnTo>
                  <a:pt x="124" y="0"/>
                </a:lnTo>
                <a:lnTo>
                  <a:pt x="127" y="1"/>
                </a:lnTo>
                <a:lnTo>
                  <a:pt x="131" y="3"/>
                </a:lnTo>
                <a:lnTo>
                  <a:pt x="131" y="7"/>
                </a:lnTo>
                <a:lnTo>
                  <a:pt x="131" y="53"/>
                </a:lnTo>
                <a:lnTo>
                  <a:pt x="131" y="55"/>
                </a:lnTo>
                <a:lnTo>
                  <a:pt x="127" y="58"/>
                </a:lnTo>
                <a:lnTo>
                  <a:pt x="124" y="58"/>
                </a:lnTo>
                <a:lnTo>
                  <a:pt x="80" y="58"/>
                </a:lnTo>
                <a:lnTo>
                  <a:pt x="76" y="58"/>
                </a:lnTo>
                <a:lnTo>
                  <a:pt x="72" y="55"/>
                </a:lnTo>
                <a:lnTo>
                  <a:pt x="72" y="53"/>
                </a:lnTo>
                <a:lnTo>
                  <a:pt x="72" y="7"/>
                </a:lnTo>
                <a:lnTo>
                  <a:pt x="72" y="3"/>
                </a:lnTo>
                <a:lnTo>
                  <a:pt x="76" y="1"/>
                </a:lnTo>
                <a:lnTo>
                  <a:pt x="80" y="0"/>
                </a:lnTo>
                <a:close/>
                <a:moveTo>
                  <a:pt x="6" y="0"/>
                </a:moveTo>
                <a:lnTo>
                  <a:pt x="51" y="0"/>
                </a:lnTo>
                <a:lnTo>
                  <a:pt x="55" y="1"/>
                </a:lnTo>
                <a:lnTo>
                  <a:pt x="57" y="3"/>
                </a:lnTo>
                <a:lnTo>
                  <a:pt x="59" y="7"/>
                </a:lnTo>
                <a:lnTo>
                  <a:pt x="59" y="53"/>
                </a:lnTo>
                <a:lnTo>
                  <a:pt x="57" y="55"/>
                </a:lnTo>
                <a:lnTo>
                  <a:pt x="55" y="58"/>
                </a:lnTo>
                <a:lnTo>
                  <a:pt x="51" y="58"/>
                </a:lnTo>
                <a:lnTo>
                  <a:pt x="6" y="58"/>
                </a:lnTo>
                <a:lnTo>
                  <a:pt x="2" y="58"/>
                </a:lnTo>
                <a:lnTo>
                  <a:pt x="0" y="55"/>
                </a:lnTo>
                <a:lnTo>
                  <a:pt x="0" y="53"/>
                </a:lnTo>
                <a:lnTo>
                  <a:pt x="0" y="7"/>
                </a:lnTo>
                <a:lnTo>
                  <a:pt x="0" y="3"/>
                </a:lnTo>
                <a:lnTo>
                  <a:pt x="2" y="1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7" name="Freeform 895"/>
          <p:cNvSpPr>
            <a:spLocks noEditPoints="1"/>
          </p:cNvSpPr>
          <p:nvPr/>
        </p:nvSpPr>
        <p:spPr bwMode="auto">
          <a:xfrm>
            <a:off x="9129554" y="2076316"/>
            <a:ext cx="141120" cy="143259"/>
          </a:xfrm>
          <a:custGeom>
            <a:avLst/>
            <a:gdLst>
              <a:gd name="T0" fmla="*/ 87 w 133"/>
              <a:gd name="T1" fmla="*/ 117 h 132"/>
              <a:gd name="T2" fmla="*/ 119 w 133"/>
              <a:gd name="T3" fmla="*/ 87 h 132"/>
              <a:gd name="T4" fmla="*/ 13 w 133"/>
              <a:gd name="T5" fmla="*/ 87 h 132"/>
              <a:gd name="T6" fmla="*/ 45 w 133"/>
              <a:gd name="T7" fmla="*/ 117 h 132"/>
              <a:gd name="T8" fmla="*/ 13 w 133"/>
              <a:gd name="T9" fmla="*/ 87 h 132"/>
              <a:gd name="T10" fmla="*/ 125 w 133"/>
              <a:gd name="T11" fmla="*/ 72 h 132"/>
              <a:gd name="T12" fmla="*/ 131 w 133"/>
              <a:gd name="T13" fmla="*/ 75 h 132"/>
              <a:gd name="T14" fmla="*/ 133 w 133"/>
              <a:gd name="T15" fmla="*/ 125 h 132"/>
              <a:gd name="T16" fmla="*/ 129 w 133"/>
              <a:gd name="T17" fmla="*/ 131 h 132"/>
              <a:gd name="T18" fmla="*/ 79 w 133"/>
              <a:gd name="T19" fmla="*/ 132 h 132"/>
              <a:gd name="T20" fmla="*/ 74 w 133"/>
              <a:gd name="T21" fmla="*/ 129 h 132"/>
              <a:gd name="T22" fmla="*/ 74 w 133"/>
              <a:gd name="T23" fmla="*/ 79 h 132"/>
              <a:gd name="T24" fmla="*/ 76 w 133"/>
              <a:gd name="T25" fmla="*/ 74 h 132"/>
              <a:gd name="T26" fmla="*/ 7 w 133"/>
              <a:gd name="T27" fmla="*/ 72 h 132"/>
              <a:gd name="T28" fmla="*/ 57 w 133"/>
              <a:gd name="T29" fmla="*/ 74 h 132"/>
              <a:gd name="T30" fmla="*/ 59 w 133"/>
              <a:gd name="T31" fmla="*/ 79 h 132"/>
              <a:gd name="T32" fmla="*/ 59 w 133"/>
              <a:gd name="T33" fmla="*/ 129 h 132"/>
              <a:gd name="T34" fmla="*/ 53 w 133"/>
              <a:gd name="T35" fmla="*/ 132 h 132"/>
              <a:gd name="T36" fmla="*/ 3 w 133"/>
              <a:gd name="T37" fmla="*/ 131 h 132"/>
              <a:gd name="T38" fmla="*/ 0 w 133"/>
              <a:gd name="T39" fmla="*/ 125 h 132"/>
              <a:gd name="T40" fmla="*/ 2 w 133"/>
              <a:gd name="T41" fmla="*/ 75 h 132"/>
              <a:gd name="T42" fmla="*/ 7 w 133"/>
              <a:gd name="T43" fmla="*/ 72 h 132"/>
              <a:gd name="T44" fmla="*/ 87 w 133"/>
              <a:gd name="T45" fmla="*/ 45 h 132"/>
              <a:gd name="T46" fmla="*/ 119 w 133"/>
              <a:gd name="T47" fmla="*/ 13 h 132"/>
              <a:gd name="T48" fmla="*/ 13 w 133"/>
              <a:gd name="T49" fmla="*/ 13 h 132"/>
              <a:gd name="T50" fmla="*/ 45 w 133"/>
              <a:gd name="T51" fmla="*/ 45 h 132"/>
              <a:gd name="T52" fmla="*/ 13 w 133"/>
              <a:gd name="T53" fmla="*/ 13 h 132"/>
              <a:gd name="T54" fmla="*/ 125 w 133"/>
              <a:gd name="T55" fmla="*/ 0 h 132"/>
              <a:gd name="T56" fmla="*/ 131 w 133"/>
              <a:gd name="T57" fmla="*/ 3 h 132"/>
              <a:gd name="T58" fmla="*/ 133 w 133"/>
              <a:gd name="T59" fmla="*/ 53 h 132"/>
              <a:gd name="T60" fmla="*/ 129 w 133"/>
              <a:gd name="T61" fmla="*/ 58 h 132"/>
              <a:gd name="T62" fmla="*/ 79 w 133"/>
              <a:gd name="T63" fmla="*/ 58 h 132"/>
              <a:gd name="T64" fmla="*/ 74 w 133"/>
              <a:gd name="T65" fmla="*/ 55 h 132"/>
              <a:gd name="T66" fmla="*/ 74 w 133"/>
              <a:gd name="T67" fmla="*/ 7 h 132"/>
              <a:gd name="T68" fmla="*/ 76 w 133"/>
              <a:gd name="T69" fmla="*/ 1 h 132"/>
              <a:gd name="T70" fmla="*/ 7 w 133"/>
              <a:gd name="T71" fmla="*/ 0 h 132"/>
              <a:gd name="T72" fmla="*/ 57 w 133"/>
              <a:gd name="T73" fmla="*/ 1 h 132"/>
              <a:gd name="T74" fmla="*/ 59 w 133"/>
              <a:gd name="T75" fmla="*/ 7 h 132"/>
              <a:gd name="T76" fmla="*/ 59 w 133"/>
              <a:gd name="T77" fmla="*/ 55 h 132"/>
              <a:gd name="T78" fmla="*/ 53 w 133"/>
              <a:gd name="T79" fmla="*/ 58 h 132"/>
              <a:gd name="T80" fmla="*/ 3 w 133"/>
              <a:gd name="T81" fmla="*/ 58 h 132"/>
              <a:gd name="T82" fmla="*/ 0 w 133"/>
              <a:gd name="T83" fmla="*/ 53 h 132"/>
              <a:gd name="T84" fmla="*/ 2 w 133"/>
              <a:gd name="T85" fmla="*/ 3 h 132"/>
              <a:gd name="T86" fmla="*/ 7 w 133"/>
              <a:gd name="T8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3" h="132">
                <a:moveTo>
                  <a:pt x="87" y="87"/>
                </a:moveTo>
                <a:lnTo>
                  <a:pt x="87" y="117"/>
                </a:lnTo>
                <a:lnTo>
                  <a:pt x="119" y="117"/>
                </a:lnTo>
                <a:lnTo>
                  <a:pt x="119" y="87"/>
                </a:lnTo>
                <a:lnTo>
                  <a:pt x="87" y="87"/>
                </a:lnTo>
                <a:close/>
                <a:moveTo>
                  <a:pt x="13" y="87"/>
                </a:moveTo>
                <a:lnTo>
                  <a:pt x="13" y="117"/>
                </a:lnTo>
                <a:lnTo>
                  <a:pt x="45" y="117"/>
                </a:lnTo>
                <a:lnTo>
                  <a:pt x="45" y="87"/>
                </a:lnTo>
                <a:lnTo>
                  <a:pt x="13" y="87"/>
                </a:lnTo>
                <a:close/>
                <a:moveTo>
                  <a:pt x="79" y="72"/>
                </a:moveTo>
                <a:lnTo>
                  <a:pt x="125" y="72"/>
                </a:lnTo>
                <a:lnTo>
                  <a:pt x="129" y="74"/>
                </a:lnTo>
                <a:lnTo>
                  <a:pt x="131" y="75"/>
                </a:lnTo>
                <a:lnTo>
                  <a:pt x="133" y="79"/>
                </a:lnTo>
                <a:lnTo>
                  <a:pt x="133" y="125"/>
                </a:lnTo>
                <a:lnTo>
                  <a:pt x="131" y="129"/>
                </a:lnTo>
                <a:lnTo>
                  <a:pt x="129" y="131"/>
                </a:lnTo>
                <a:lnTo>
                  <a:pt x="125" y="132"/>
                </a:lnTo>
                <a:lnTo>
                  <a:pt x="79" y="132"/>
                </a:lnTo>
                <a:lnTo>
                  <a:pt x="76" y="131"/>
                </a:lnTo>
                <a:lnTo>
                  <a:pt x="74" y="129"/>
                </a:lnTo>
                <a:lnTo>
                  <a:pt x="74" y="125"/>
                </a:lnTo>
                <a:lnTo>
                  <a:pt x="74" y="79"/>
                </a:lnTo>
                <a:lnTo>
                  <a:pt x="74" y="75"/>
                </a:lnTo>
                <a:lnTo>
                  <a:pt x="76" y="74"/>
                </a:lnTo>
                <a:lnTo>
                  <a:pt x="79" y="72"/>
                </a:lnTo>
                <a:close/>
                <a:moveTo>
                  <a:pt x="7" y="72"/>
                </a:moveTo>
                <a:lnTo>
                  <a:pt x="53" y="72"/>
                </a:lnTo>
                <a:lnTo>
                  <a:pt x="57" y="74"/>
                </a:lnTo>
                <a:lnTo>
                  <a:pt x="59" y="75"/>
                </a:lnTo>
                <a:lnTo>
                  <a:pt x="59" y="79"/>
                </a:lnTo>
                <a:lnTo>
                  <a:pt x="59" y="125"/>
                </a:lnTo>
                <a:lnTo>
                  <a:pt x="59" y="129"/>
                </a:lnTo>
                <a:lnTo>
                  <a:pt x="57" y="131"/>
                </a:lnTo>
                <a:lnTo>
                  <a:pt x="53" y="132"/>
                </a:lnTo>
                <a:lnTo>
                  <a:pt x="7" y="132"/>
                </a:lnTo>
                <a:lnTo>
                  <a:pt x="3" y="131"/>
                </a:lnTo>
                <a:lnTo>
                  <a:pt x="2" y="129"/>
                </a:lnTo>
                <a:lnTo>
                  <a:pt x="0" y="125"/>
                </a:lnTo>
                <a:lnTo>
                  <a:pt x="0" y="79"/>
                </a:lnTo>
                <a:lnTo>
                  <a:pt x="2" y="75"/>
                </a:lnTo>
                <a:lnTo>
                  <a:pt x="3" y="74"/>
                </a:lnTo>
                <a:lnTo>
                  <a:pt x="7" y="72"/>
                </a:lnTo>
                <a:close/>
                <a:moveTo>
                  <a:pt x="87" y="13"/>
                </a:moveTo>
                <a:lnTo>
                  <a:pt x="87" y="45"/>
                </a:lnTo>
                <a:lnTo>
                  <a:pt x="119" y="45"/>
                </a:lnTo>
                <a:lnTo>
                  <a:pt x="119" y="13"/>
                </a:lnTo>
                <a:lnTo>
                  <a:pt x="87" y="13"/>
                </a:lnTo>
                <a:close/>
                <a:moveTo>
                  <a:pt x="13" y="13"/>
                </a:moveTo>
                <a:lnTo>
                  <a:pt x="13" y="45"/>
                </a:lnTo>
                <a:lnTo>
                  <a:pt x="45" y="45"/>
                </a:lnTo>
                <a:lnTo>
                  <a:pt x="45" y="13"/>
                </a:lnTo>
                <a:lnTo>
                  <a:pt x="13" y="13"/>
                </a:lnTo>
                <a:close/>
                <a:moveTo>
                  <a:pt x="79" y="0"/>
                </a:moveTo>
                <a:lnTo>
                  <a:pt x="125" y="0"/>
                </a:lnTo>
                <a:lnTo>
                  <a:pt x="129" y="1"/>
                </a:lnTo>
                <a:lnTo>
                  <a:pt x="131" y="3"/>
                </a:lnTo>
                <a:lnTo>
                  <a:pt x="133" y="7"/>
                </a:lnTo>
                <a:lnTo>
                  <a:pt x="133" y="53"/>
                </a:lnTo>
                <a:lnTo>
                  <a:pt x="131" y="55"/>
                </a:lnTo>
                <a:lnTo>
                  <a:pt x="129" y="58"/>
                </a:lnTo>
                <a:lnTo>
                  <a:pt x="125" y="58"/>
                </a:lnTo>
                <a:lnTo>
                  <a:pt x="79" y="58"/>
                </a:lnTo>
                <a:lnTo>
                  <a:pt x="76" y="58"/>
                </a:lnTo>
                <a:lnTo>
                  <a:pt x="74" y="55"/>
                </a:lnTo>
                <a:lnTo>
                  <a:pt x="74" y="53"/>
                </a:lnTo>
                <a:lnTo>
                  <a:pt x="74" y="7"/>
                </a:lnTo>
                <a:lnTo>
                  <a:pt x="74" y="3"/>
                </a:lnTo>
                <a:lnTo>
                  <a:pt x="76" y="1"/>
                </a:lnTo>
                <a:lnTo>
                  <a:pt x="79" y="0"/>
                </a:lnTo>
                <a:close/>
                <a:moveTo>
                  <a:pt x="7" y="0"/>
                </a:moveTo>
                <a:lnTo>
                  <a:pt x="53" y="0"/>
                </a:lnTo>
                <a:lnTo>
                  <a:pt x="57" y="1"/>
                </a:lnTo>
                <a:lnTo>
                  <a:pt x="59" y="3"/>
                </a:lnTo>
                <a:lnTo>
                  <a:pt x="59" y="7"/>
                </a:lnTo>
                <a:lnTo>
                  <a:pt x="59" y="53"/>
                </a:lnTo>
                <a:lnTo>
                  <a:pt x="59" y="55"/>
                </a:lnTo>
                <a:lnTo>
                  <a:pt x="57" y="58"/>
                </a:lnTo>
                <a:lnTo>
                  <a:pt x="53" y="58"/>
                </a:lnTo>
                <a:lnTo>
                  <a:pt x="7" y="58"/>
                </a:lnTo>
                <a:lnTo>
                  <a:pt x="3" y="58"/>
                </a:lnTo>
                <a:lnTo>
                  <a:pt x="2" y="55"/>
                </a:lnTo>
                <a:lnTo>
                  <a:pt x="0" y="53"/>
                </a:lnTo>
                <a:lnTo>
                  <a:pt x="0" y="7"/>
                </a:lnTo>
                <a:lnTo>
                  <a:pt x="2" y="3"/>
                </a:lnTo>
                <a:lnTo>
                  <a:pt x="3" y="1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8" name="Freeform 901"/>
          <p:cNvSpPr>
            <a:spLocks noEditPoints="1"/>
          </p:cNvSpPr>
          <p:nvPr/>
        </p:nvSpPr>
        <p:spPr bwMode="auto">
          <a:xfrm>
            <a:off x="10758851" y="1826149"/>
            <a:ext cx="156088" cy="98357"/>
          </a:xfrm>
          <a:custGeom>
            <a:avLst/>
            <a:gdLst>
              <a:gd name="T0" fmla="*/ 55 w 146"/>
              <a:gd name="T1" fmla="*/ 63 h 91"/>
              <a:gd name="T2" fmla="*/ 91 w 146"/>
              <a:gd name="T3" fmla="*/ 27 h 91"/>
              <a:gd name="T4" fmla="*/ 120 w 146"/>
              <a:gd name="T5" fmla="*/ 13 h 91"/>
              <a:gd name="T6" fmla="*/ 126 w 146"/>
              <a:gd name="T7" fmla="*/ 17 h 91"/>
              <a:gd name="T8" fmla="*/ 126 w 146"/>
              <a:gd name="T9" fmla="*/ 70 h 91"/>
              <a:gd name="T10" fmla="*/ 122 w 146"/>
              <a:gd name="T11" fmla="*/ 76 h 91"/>
              <a:gd name="T12" fmla="*/ 116 w 146"/>
              <a:gd name="T13" fmla="*/ 76 h 91"/>
              <a:gd name="T14" fmla="*/ 112 w 146"/>
              <a:gd name="T15" fmla="*/ 70 h 91"/>
              <a:gd name="T16" fmla="*/ 112 w 146"/>
              <a:gd name="T17" fmla="*/ 17 h 91"/>
              <a:gd name="T18" fmla="*/ 120 w 146"/>
              <a:gd name="T19" fmla="*/ 13 h 91"/>
              <a:gd name="T20" fmla="*/ 99 w 146"/>
              <a:gd name="T21" fmla="*/ 13 h 91"/>
              <a:gd name="T22" fmla="*/ 105 w 146"/>
              <a:gd name="T23" fmla="*/ 17 h 91"/>
              <a:gd name="T24" fmla="*/ 105 w 146"/>
              <a:gd name="T25" fmla="*/ 70 h 91"/>
              <a:gd name="T26" fmla="*/ 103 w 146"/>
              <a:gd name="T27" fmla="*/ 76 h 91"/>
              <a:gd name="T28" fmla="*/ 48 w 146"/>
              <a:gd name="T29" fmla="*/ 76 h 91"/>
              <a:gd name="T30" fmla="*/ 42 w 146"/>
              <a:gd name="T31" fmla="*/ 74 h 91"/>
              <a:gd name="T32" fmla="*/ 42 w 146"/>
              <a:gd name="T33" fmla="*/ 19 h 91"/>
              <a:gd name="T34" fmla="*/ 46 w 146"/>
              <a:gd name="T35" fmla="*/ 13 h 91"/>
              <a:gd name="T36" fmla="*/ 29 w 146"/>
              <a:gd name="T37" fmla="*/ 13 h 91"/>
              <a:gd name="T38" fmla="*/ 34 w 146"/>
              <a:gd name="T39" fmla="*/ 17 h 91"/>
              <a:gd name="T40" fmla="*/ 34 w 146"/>
              <a:gd name="T41" fmla="*/ 70 h 91"/>
              <a:gd name="T42" fmla="*/ 31 w 146"/>
              <a:gd name="T43" fmla="*/ 76 h 91"/>
              <a:gd name="T44" fmla="*/ 25 w 146"/>
              <a:gd name="T45" fmla="*/ 76 h 91"/>
              <a:gd name="T46" fmla="*/ 21 w 146"/>
              <a:gd name="T47" fmla="*/ 70 h 91"/>
              <a:gd name="T48" fmla="*/ 21 w 146"/>
              <a:gd name="T49" fmla="*/ 17 h 91"/>
              <a:gd name="T50" fmla="*/ 29 w 146"/>
              <a:gd name="T51" fmla="*/ 13 h 91"/>
              <a:gd name="T52" fmla="*/ 143 w 146"/>
              <a:gd name="T53" fmla="*/ 0 h 91"/>
              <a:gd name="T54" fmla="*/ 146 w 146"/>
              <a:gd name="T55" fmla="*/ 6 h 91"/>
              <a:gd name="T56" fmla="*/ 145 w 146"/>
              <a:gd name="T57" fmla="*/ 87 h 91"/>
              <a:gd name="T58" fmla="*/ 139 w 146"/>
              <a:gd name="T59" fmla="*/ 91 h 91"/>
              <a:gd name="T60" fmla="*/ 133 w 146"/>
              <a:gd name="T61" fmla="*/ 87 h 91"/>
              <a:gd name="T62" fmla="*/ 133 w 146"/>
              <a:gd name="T63" fmla="*/ 6 h 91"/>
              <a:gd name="T64" fmla="*/ 137 w 146"/>
              <a:gd name="T65" fmla="*/ 0 h 91"/>
              <a:gd name="T66" fmla="*/ 8 w 146"/>
              <a:gd name="T67" fmla="*/ 0 h 91"/>
              <a:gd name="T68" fmla="*/ 13 w 146"/>
              <a:gd name="T69" fmla="*/ 2 h 91"/>
              <a:gd name="T70" fmla="*/ 13 w 146"/>
              <a:gd name="T71" fmla="*/ 84 h 91"/>
              <a:gd name="T72" fmla="*/ 12 w 146"/>
              <a:gd name="T73" fmla="*/ 89 h 91"/>
              <a:gd name="T74" fmla="*/ 4 w 146"/>
              <a:gd name="T75" fmla="*/ 89 h 91"/>
              <a:gd name="T76" fmla="*/ 0 w 146"/>
              <a:gd name="T77" fmla="*/ 84 h 91"/>
              <a:gd name="T78" fmla="*/ 2 w 146"/>
              <a:gd name="T79" fmla="*/ 2 h 91"/>
              <a:gd name="T80" fmla="*/ 8 w 146"/>
              <a:gd name="T8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6" h="91">
                <a:moveTo>
                  <a:pt x="55" y="27"/>
                </a:moveTo>
                <a:lnTo>
                  <a:pt x="55" y="63"/>
                </a:lnTo>
                <a:lnTo>
                  <a:pt x="91" y="63"/>
                </a:lnTo>
                <a:lnTo>
                  <a:pt x="91" y="27"/>
                </a:lnTo>
                <a:lnTo>
                  <a:pt x="55" y="27"/>
                </a:lnTo>
                <a:close/>
                <a:moveTo>
                  <a:pt x="120" y="13"/>
                </a:moveTo>
                <a:lnTo>
                  <a:pt x="122" y="13"/>
                </a:lnTo>
                <a:lnTo>
                  <a:pt x="126" y="17"/>
                </a:lnTo>
                <a:lnTo>
                  <a:pt x="126" y="19"/>
                </a:lnTo>
                <a:lnTo>
                  <a:pt x="126" y="70"/>
                </a:lnTo>
                <a:lnTo>
                  <a:pt x="126" y="74"/>
                </a:lnTo>
                <a:lnTo>
                  <a:pt x="122" y="76"/>
                </a:lnTo>
                <a:lnTo>
                  <a:pt x="120" y="76"/>
                </a:lnTo>
                <a:lnTo>
                  <a:pt x="116" y="76"/>
                </a:lnTo>
                <a:lnTo>
                  <a:pt x="112" y="74"/>
                </a:lnTo>
                <a:lnTo>
                  <a:pt x="112" y="70"/>
                </a:lnTo>
                <a:lnTo>
                  <a:pt x="112" y="19"/>
                </a:lnTo>
                <a:lnTo>
                  <a:pt x="112" y="17"/>
                </a:lnTo>
                <a:lnTo>
                  <a:pt x="116" y="13"/>
                </a:lnTo>
                <a:lnTo>
                  <a:pt x="120" y="13"/>
                </a:lnTo>
                <a:close/>
                <a:moveTo>
                  <a:pt x="48" y="13"/>
                </a:moveTo>
                <a:lnTo>
                  <a:pt x="99" y="13"/>
                </a:lnTo>
                <a:lnTo>
                  <a:pt x="103" y="13"/>
                </a:lnTo>
                <a:lnTo>
                  <a:pt x="105" y="17"/>
                </a:lnTo>
                <a:lnTo>
                  <a:pt x="105" y="19"/>
                </a:lnTo>
                <a:lnTo>
                  <a:pt x="105" y="70"/>
                </a:lnTo>
                <a:lnTo>
                  <a:pt x="105" y="74"/>
                </a:lnTo>
                <a:lnTo>
                  <a:pt x="103" y="76"/>
                </a:lnTo>
                <a:lnTo>
                  <a:pt x="99" y="76"/>
                </a:lnTo>
                <a:lnTo>
                  <a:pt x="48" y="76"/>
                </a:lnTo>
                <a:lnTo>
                  <a:pt x="46" y="76"/>
                </a:lnTo>
                <a:lnTo>
                  <a:pt x="42" y="74"/>
                </a:lnTo>
                <a:lnTo>
                  <a:pt x="42" y="70"/>
                </a:lnTo>
                <a:lnTo>
                  <a:pt x="42" y="19"/>
                </a:lnTo>
                <a:lnTo>
                  <a:pt x="42" y="17"/>
                </a:lnTo>
                <a:lnTo>
                  <a:pt x="46" y="13"/>
                </a:lnTo>
                <a:lnTo>
                  <a:pt x="48" y="13"/>
                </a:lnTo>
                <a:close/>
                <a:moveTo>
                  <a:pt x="29" y="13"/>
                </a:moveTo>
                <a:lnTo>
                  <a:pt x="31" y="13"/>
                </a:lnTo>
                <a:lnTo>
                  <a:pt x="34" y="17"/>
                </a:lnTo>
                <a:lnTo>
                  <a:pt x="34" y="19"/>
                </a:lnTo>
                <a:lnTo>
                  <a:pt x="34" y="70"/>
                </a:lnTo>
                <a:lnTo>
                  <a:pt x="34" y="74"/>
                </a:lnTo>
                <a:lnTo>
                  <a:pt x="31" y="76"/>
                </a:lnTo>
                <a:lnTo>
                  <a:pt x="29" y="76"/>
                </a:lnTo>
                <a:lnTo>
                  <a:pt x="25" y="76"/>
                </a:lnTo>
                <a:lnTo>
                  <a:pt x="21" y="74"/>
                </a:lnTo>
                <a:lnTo>
                  <a:pt x="21" y="70"/>
                </a:lnTo>
                <a:lnTo>
                  <a:pt x="21" y="19"/>
                </a:lnTo>
                <a:lnTo>
                  <a:pt x="21" y="17"/>
                </a:lnTo>
                <a:lnTo>
                  <a:pt x="25" y="13"/>
                </a:lnTo>
                <a:lnTo>
                  <a:pt x="29" y="13"/>
                </a:lnTo>
                <a:close/>
                <a:moveTo>
                  <a:pt x="139" y="0"/>
                </a:moveTo>
                <a:lnTo>
                  <a:pt x="143" y="0"/>
                </a:lnTo>
                <a:lnTo>
                  <a:pt x="145" y="2"/>
                </a:lnTo>
                <a:lnTo>
                  <a:pt x="146" y="6"/>
                </a:lnTo>
                <a:lnTo>
                  <a:pt x="146" y="84"/>
                </a:lnTo>
                <a:lnTo>
                  <a:pt x="145" y="87"/>
                </a:lnTo>
                <a:lnTo>
                  <a:pt x="143" y="89"/>
                </a:lnTo>
                <a:lnTo>
                  <a:pt x="139" y="91"/>
                </a:lnTo>
                <a:lnTo>
                  <a:pt x="137" y="89"/>
                </a:lnTo>
                <a:lnTo>
                  <a:pt x="133" y="87"/>
                </a:lnTo>
                <a:lnTo>
                  <a:pt x="133" y="84"/>
                </a:lnTo>
                <a:lnTo>
                  <a:pt x="133" y="6"/>
                </a:lnTo>
                <a:lnTo>
                  <a:pt x="133" y="2"/>
                </a:lnTo>
                <a:lnTo>
                  <a:pt x="137" y="0"/>
                </a:lnTo>
                <a:lnTo>
                  <a:pt x="139" y="0"/>
                </a:lnTo>
                <a:close/>
                <a:moveTo>
                  <a:pt x="8" y="0"/>
                </a:moveTo>
                <a:lnTo>
                  <a:pt x="12" y="0"/>
                </a:lnTo>
                <a:lnTo>
                  <a:pt x="13" y="2"/>
                </a:lnTo>
                <a:lnTo>
                  <a:pt x="13" y="6"/>
                </a:lnTo>
                <a:lnTo>
                  <a:pt x="13" y="84"/>
                </a:lnTo>
                <a:lnTo>
                  <a:pt x="13" y="87"/>
                </a:lnTo>
                <a:lnTo>
                  <a:pt x="12" y="89"/>
                </a:lnTo>
                <a:lnTo>
                  <a:pt x="8" y="91"/>
                </a:lnTo>
                <a:lnTo>
                  <a:pt x="4" y="89"/>
                </a:lnTo>
                <a:lnTo>
                  <a:pt x="2" y="87"/>
                </a:lnTo>
                <a:lnTo>
                  <a:pt x="0" y="84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9" name="Freeform 902"/>
          <p:cNvSpPr>
            <a:spLocks noEditPoints="1"/>
          </p:cNvSpPr>
          <p:nvPr/>
        </p:nvSpPr>
        <p:spPr bwMode="auto">
          <a:xfrm>
            <a:off x="10485163" y="1841116"/>
            <a:ext cx="156088" cy="66284"/>
          </a:xfrm>
          <a:custGeom>
            <a:avLst/>
            <a:gdLst>
              <a:gd name="T0" fmla="*/ 114 w 146"/>
              <a:gd name="T1" fmla="*/ 14 h 63"/>
              <a:gd name="T2" fmla="*/ 106 w 146"/>
              <a:gd name="T3" fmla="*/ 15 h 63"/>
              <a:gd name="T4" fmla="*/ 100 w 146"/>
              <a:gd name="T5" fmla="*/ 19 h 63"/>
              <a:gd name="T6" fmla="*/ 97 w 146"/>
              <a:gd name="T7" fmla="*/ 25 h 63"/>
              <a:gd name="T8" fmla="*/ 95 w 146"/>
              <a:gd name="T9" fmla="*/ 33 h 63"/>
              <a:gd name="T10" fmla="*/ 97 w 146"/>
              <a:gd name="T11" fmla="*/ 38 h 63"/>
              <a:gd name="T12" fmla="*/ 100 w 146"/>
              <a:gd name="T13" fmla="*/ 44 h 63"/>
              <a:gd name="T14" fmla="*/ 106 w 146"/>
              <a:gd name="T15" fmla="*/ 48 h 63"/>
              <a:gd name="T16" fmla="*/ 114 w 146"/>
              <a:gd name="T17" fmla="*/ 50 h 63"/>
              <a:gd name="T18" fmla="*/ 121 w 146"/>
              <a:gd name="T19" fmla="*/ 48 h 63"/>
              <a:gd name="T20" fmla="*/ 127 w 146"/>
              <a:gd name="T21" fmla="*/ 44 h 63"/>
              <a:gd name="T22" fmla="*/ 131 w 146"/>
              <a:gd name="T23" fmla="*/ 38 h 63"/>
              <a:gd name="T24" fmla="*/ 131 w 146"/>
              <a:gd name="T25" fmla="*/ 33 h 63"/>
              <a:gd name="T26" fmla="*/ 131 w 146"/>
              <a:gd name="T27" fmla="*/ 25 h 63"/>
              <a:gd name="T28" fmla="*/ 127 w 146"/>
              <a:gd name="T29" fmla="*/ 19 h 63"/>
              <a:gd name="T30" fmla="*/ 121 w 146"/>
              <a:gd name="T31" fmla="*/ 15 h 63"/>
              <a:gd name="T32" fmla="*/ 114 w 146"/>
              <a:gd name="T33" fmla="*/ 14 h 63"/>
              <a:gd name="T34" fmla="*/ 32 w 146"/>
              <a:gd name="T35" fmla="*/ 14 h 63"/>
              <a:gd name="T36" fmla="*/ 24 w 146"/>
              <a:gd name="T37" fmla="*/ 15 h 63"/>
              <a:gd name="T38" fmla="*/ 19 w 146"/>
              <a:gd name="T39" fmla="*/ 19 h 63"/>
              <a:gd name="T40" fmla="*/ 15 w 146"/>
              <a:gd name="T41" fmla="*/ 25 h 63"/>
              <a:gd name="T42" fmla="*/ 13 w 146"/>
              <a:gd name="T43" fmla="*/ 33 h 63"/>
              <a:gd name="T44" fmla="*/ 15 w 146"/>
              <a:gd name="T45" fmla="*/ 38 h 63"/>
              <a:gd name="T46" fmla="*/ 19 w 146"/>
              <a:gd name="T47" fmla="*/ 44 h 63"/>
              <a:gd name="T48" fmla="*/ 24 w 146"/>
              <a:gd name="T49" fmla="*/ 48 h 63"/>
              <a:gd name="T50" fmla="*/ 32 w 146"/>
              <a:gd name="T51" fmla="*/ 50 h 63"/>
              <a:gd name="T52" fmla="*/ 38 w 146"/>
              <a:gd name="T53" fmla="*/ 48 h 63"/>
              <a:gd name="T54" fmla="*/ 45 w 146"/>
              <a:gd name="T55" fmla="*/ 44 h 63"/>
              <a:gd name="T56" fmla="*/ 49 w 146"/>
              <a:gd name="T57" fmla="*/ 38 h 63"/>
              <a:gd name="T58" fmla="*/ 49 w 146"/>
              <a:gd name="T59" fmla="*/ 33 h 63"/>
              <a:gd name="T60" fmla="*/ 49 w 146"/>
              <a:gd name="T61" fmla="*/ 25 h 63"/>
              <a:gd name="T62" fmla="*/ 45 w 146"/>
              <a:gd name="T63" fmla="*/ 19 h 63"/>
              <a:gd name="T64" fmla="*/ 38 w 146"/>
              <a:gd name="T65" fmla="*/ 15 h 63"/>
              <a:gd name="T66" fmla="*/ 32 w 146"/>
              <a:gd name="T67" fmla="*/ 14 h 63"/>
              <a:gd name="T68" fmla="*/ 32 w 146"/>
              <a:gd name="T69" fmla="*/ 0 h 63"/>
              <a:gd name="T70" fmla="*/ 47 w 146"/>
              <a:gd name="T71" fmla="*/ 4 h 63"/>
              <a:gd name="T72" fmla="*/ 59 w 146"/>
              <a:gd name="T73" fmla="*/ 15 h 63"/>
              <a:gd name="T74" fmla="*/ 64 w 146"/>
              <a:gd name="T75" fmla="*/ 33 h 63"/>
              <a:gd name="T76" fmla="*/ 62 w 146"/>
              <a:gd name="T77" fmla="*/ 38 h 63"/>
              <a:gd name="T78" fmla="*/ 60 w 146"/>
              <a:gd name="T79" fmla="*/ 44 h 63"/>
              <a:gd name="T80" fmla="*/ 59 w 146"/>
              <a:gd name="T81" fmla="*/ 50 h 63"/>
              <a:gd name="T82" fmla="*/ 87 w 146"/>
              <a:gd name="T83" fmla="*/ 50 h 63"/>
              <a:gd name="T84" fmla="*/ 85 w 146"/>
              <a:gd name="T85" fmla="*/ 44 h 63"/>
              <a:gd name="T86" fmla="*/ 81 w 146"/>
              <a:gd name="T87" fmla="*/ 38 h 63"/>
              <a:gd name="T88" fmla="*/ 81 w 146"/>
              <a:gd name="T89" fmla="*/ 33 h 63"/>
              <a:gd name="T90" fmla="*/ 85 w 146"/>
              <a:gd name="T91" fmla="*/ 15 h 63"/>
              <a:gd name="T92" fmla="*/ 97 w 146"/>
              <a:gd name="T93" fmla="*/ 4 h 63"/>
              <a:gd name="T94" fmla="*/ 114 w 146"/>
              <a:gd name="T95" fmla="*/ 0 h 63"/>
              <a:gd name="T96" fmla="*/ 129 w 146"/>
              <a:gd name="T97" fmla="*/ 4 h 63"/>
              <a:gd name="T98" fmla="*/ 140 w 146"/>
              <a:gd name="T99" fmla="*/ 15 h 63"/>
              <a:gd name="T100" fmla="*/ 146 w 146"/>
              <a:gd name="T101" fmla="*/ 33 h 63"/>
              <a:gd name="T102" fmla="*/ 140 w 146"/>
              <a:gd name="T103" fmla="*/ 48 h 63"/>
              <a:gd name="T104" fmla="*/ 129 w 146"/>
              <a:gd name="T105" fmla="*/ 59 h 63"/>
              <a:gd name="T106" fmla="*/ 114 w 146"/>
              <a:gd name="T107" fmla="*/ 63 h 63"/>
              <a:gd name="T108" fmla="*/ 32 w 146"/>
              <a:gd name="T109" fmla="*/ 63 h 63"/>
              <a:gd name="T110" fmla="*/ 15 w 146"/>
              <a:gd name="T111" fmla="*/ 59 h 63"/>
              <a:gd name="T112" fmla="*/ 3 w 146"/>
              <a:gd name="T113" fmla="*/ 48 h 63"/>
              <a:gd name="T114" fmla="*/ 0 w 146"/>
              <a:gd name="T115" fmla="*/ 33 h 63"/>
              <a:gd name="T116" fmla="*/ 3 w 146"/>
              <a:gd name="T117" fmla="*/ 15 h 63"/>
              <a:gd name="T118" fmla="*/ 15 w 146"/>
              <a:gd name="T119" fmla="*/ 4 h 63"/>
              <a:gd name="T120" fmla="*/ 32 w 146"/>
              <a:gd name="T1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63">
                <a:moveTo>
                  <a:pt x="114" y="14"/>
                </a:moveTo>
                <a:lnTo>
                  <a:pt x="106" y="15"/>
                </a:lnTo>
                <a:lnTo>
                  <a:pt x="100" y="19"/>
                </a:lnTo>
                <a:lnTo>
                  <a:pt x="97" y="25"/>
                </a:lnTo>
                <a:lnTo>
                  <a:pt x="95" y="33"/>
                </a:lnTo>
                <a:lnTo>
                  <a:pt x="97" y="38"/>
                </a:lnTo>
                <a:lnTo>
                  <a:pt x="100" y="44"/>
                </a:lnTo>
                <a:lnTo>
                  <a:pt x="106" y="48"/>
                </a:lnTo>
                <a:lnTo>
                  <a:pt x="114" y="50"/>
                </a:lnTo>
                <a:lnTo>
                  <a:pt x="121" y="48"/>
                </a:lnTo>
                <a:lnTo>
                  <a:pt x="127" y="44"/>
                </a:lnTo>
                <a:lnTo>
                  <a:pt x="131" y="38"/>
                </a:lnTo>
                <a:lnTo>
                  <a:pt x="131" y="33"/>
                </a:lnTo>
                <a:lnTo>
                  <a:pt x="131" y="25"/>
                </a:lnTo>
                <a:lnTo>
                  <a:pt x="127" y="19"/>
                </a:lnTo>
                <a:lnTo>
                  <a:pt x="121" y="15"/>
                </a:lnTo>
                <a:lnTo>
                  <a:pt x="114" y="14"/>
                </a:lnTo>
                <a:close/>
                <a:moveTo>
                  <a:pt x="32" y="14"/>
                </a:moveTo>
                <a:lnTo>
                  <a:pt x="24" y="15"/>
                </a:lnTo>
                <a:lnTo>
                  <a:pt x="19" y="19"/>
                </a:lnTo>
                <a:lnTo>
                  <a:pt x="15" y="25"/>
                </a:lnTo>
                <a:lnTo>
                  <a:pt x="13" y="33"/>
                </a:lnTo>
                <a:lnTo>
                  <a:pt x="15" y="38"/>
                </a:lnTo>
                <a:lnTo>
                  <a:pt x="19" y="44"/>
                </a:lnTo>
                <a:lnTo>
                  <a:pt x="24" y="48"/>
                </a:lnTo>
                <a:lnTo>
                  <a:pt x="32" y="50"/>
                </a:lnTo>
                <a:lnTo>
                  <a:pt x="38" y="48"/>
                </a:lnTo>
                <a:lnTo>
                  <a:pt x="45" y="44"/>
                </a:lnTo>
                <a:lnTo>
                  <a:pt x="49" y="38"/>
                </a:lnTo>
                <a:lnTo>
                  <a:pt x="49" y="33"/>
                </a:lnTo>
                <a:lnTo>
                  <a:pt x="49" y="25"/>
                </a:lnTo>
                <a:lnTo>
                  <a:pt x="45" y="19"/>
                </a:lnTo>
                <a:lnTo>
                  <a:pt x="38" y="15"/>
                </a:lnTo>
                <a:lnTo>
                  <a:pt x="32" y="14"/>
                </a:lnTo>
                <a:close/>
                <a:moveTo>
                  <a:pt x="32" y="0"/>
                </a:moveTo>
                <a:lnTo>
                  <a:pt x="47" y="4"/>
                </a:lnTo>
                <a:lnTo>
                  <a:pt x="59" y="15"/>
                </a:lnTo>
                <a:lnTo>
                  <a:pt x="64" y="33"/>
                </a:lnTo>
                <a:lnTo>
                  <a:pt x="62" y="38"/>
                </a:lnTo>
                <a:lnTo>
                  <a:pt x="60" y="44"/>
                </a:lnTo>
                <a:lnTo>
                  <a:pt x="59" y="50"/>
                </a:lnTo>
                <a:lnTo>
                  <a:pt x="87" y="50"/>
                </a:lnTo>
                <a:lnTo>
                  <a:pt x="85" y="44"/>
                </a:lnTo>
                <a:lnTo>
                  <a:pt x="81" y="38"/>
                </a:lnTo>
                <a:lnTo>
                  <a:pt x="81" y="33"/>
                </a:lnTo>
                <a:lnTo>
                  <a:pt x="85" y="15"/>
                </a:lnTo>
                <a:lnTo>
                  <a:pt x="97" y="4"/>
                </a:lnTo>
                <a:lnTo>
                  <a:pt x="114" y="0"/>
                </a:lnTo>
                <a:lnTo>
                  <a:pt x="129" y="4"/>
                </a:lnTo>
                <a:lnTo>
                  <a:pt x="140" y="15"/>
                </a:lnTo>
                <a:lnTo>
                  <a:pt x="146" y="33"/>
                </a:lnTo>
                <a:lnTo>
                  <a:pt x="140" y="48"/>
                </a:lnTo>
                <a:lnTo>
                  <a:pt x="129" y="59"/>
                </a:lnTo>
                <a:lnTo>
                  <a:pt x="114" y="63"/>
                </a:lnTo>
                <a:lnTo>
                  <a:pt x="32" y="63"/>
                </a:lnTo>
                <a:lnTo>
                  <a:pt x="15" y="59"/>
                </a:lnTo>
                <a:lnTo>
                  <a:pt x="3" y="48"/>
                </a:lnTo>
                <a:lnTo>
                  <a:pt x="0" y="33"/>
                </a:lnTo>
                <a:lnTo>
                  <a:pt x="3" y="15"/>
                </a:lnTo>
                <a:lnTo>
                  <a:pt x="15" y="4"/>
                </a:lnTo>
                <a:lnTo>
                  <a:pt x="3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0" name="Freeform 903"/>
          <p:cNvSpPr>
            <a:spLocks noEditPoints="1"/>
          </p:cNvSpPr>
          <p:nvPr/>
        </p:nvSpPr>
        <p:spPr bwMode="auto">
          <a:xfrm>
            <a:off x="10213613" y="1821873"/>
            <a:ext cx="153949" cy="106909"/>
          </a:xfrm>
          <a:custGeom>
            <a:avLst/>
            <a:gdLst>
              <a:gd name="T0" fmla="*/ 13 w 144"/>
              <a:gd name="T1" fmla="*/ 80 h 101"/>
              <a:gd name="T2" fmla="*/ 13 w 144"/>
              <a:gd name="T3" fmla="*/ 88 h 101"/>
              <a:gd name="T4" fmla="*/ 40 w 144"/>
              <a:gd name="T5" fmla="*/ 88 h 101"/>
              <a:gd name="T6" fmla="*/ 40 w 144"/>
              <a:gd name="T7" fmla="*/ 80 h 101"/>
              <a:gd name="T8" fmla="*/ 13 w 144"/>
              <a:gd name="T9" fmla="*/ 80 h 101"/>
              <a:gd name="T10" fmla="*/ 13 w 144"/>
              <a:gd name="T11" fmla="*/ 67 h 101"/>
              <a:gd name="T12" fmla="*/ 13 w 144"/>
              <a:gd name="T13" fmla="*/ 74 h 101"/>
              <a:gd name="T14" fmla="*/ 82 w 144"/>
              <a:gd name="T15" fmla="*/ 74 h 101"/>
              <a:gd name="T16" fmla="*/ 82 w 144"/>
              <a:gd name="T17" fmla="*/ 67 h 101"/>
              <a:gd name="T18" fmla="*/ 13 w 144"/>
              <a:gd name="T19" fmla="*/ 67 h 101"/>
              <a:gd name="T20" fmla="*/ 0 w 144"/>
              <a:gd name="T21" fmla="*/ 42 h 101"/>
              <a:gd name="T22" fmla="*/ 144 w 144"/>
              <a:gd name="T23" fmla="*/ 42 h 101"/>
              <a:gd name="T24" fmla="*/ 144 w 144"/>
              <a:gd name="T25" fmla="*/ 93 h 101"/>
              <a:gd name="T26" fmla="*/ 144 w 144"/>
              <a:gd name="T27" fmla="*/ 97 h 101"/>
              <a:gd name="T28" fmla="*/ 143 w 144"/>
              <a:gd name="T29" fmla="*/ 99 h 101"/>
              <a:gd name="T30" fmla="*/ 139 w 144"/>
              <a:gd name="T31" fmla="*/ 101 h 101"/>
              <a:gd name="T32" fmla="*/ 6 w 144"/>
              <a:gd name="T33" fmla="*/ 101 h 101"/>
              <a:gd name="T34" fmla="*/ 2 w 144"/>
              <a:gd name="T35" fmla="*/ 99 h 101"/>
              <a:gd name="T36" fmla="*/ 0 w 144"/>
              <a:gd name="T37" fmla="*/ 97 h 101"/>
              <a:gd name="T38" fmla="*/ 0 w 144"/>
              <a:gd name="T39" fmla="*/ 93 h 101"/>
              <a:gd name="T40" fmla="*/ 0 w 144"/>
              <a:gd name="T41" fmla="*/ 42 h 101"/>
              <a:gd name="T42" fmla="*/ 6 w 144"/>
              <a:gd name="T43" fmla="*/ 0 h 101"/>
              <a:gd name="T44" fmla="*/ 139 w 144"/>
              <a:gd name="T45" fmla="*/ 0 h 101"/>
              <a:gd name="T46" fmla="*/ 143 w 144"/>
              <a:gd name="T47" fmla="*/ 2 h 101"/>
              <a:gd name="T48" fmla="*/ 144 w 144"/>
              <a:gd name="T49" fmla="*/ 4 h 101"/>
              <a:gd name="T50" fmla="*/ 144 w 144"/>
              <a:gd name="T51" fmla="*/ 8 h 101"/>
              <a:gd name="T52" fmla="*/ 144 w 144"/>
              <a:gd name="T53" fmla="*/ 29 h 101"/>
              <a:gd name="T54" fmla="*/ 0 w 144"/>
              <a:gd name="T55" fmla="*/ 29 h 101"/>
              <a:gd name="T56" fmla="*/ 0 w 144"/>
              <a:gd name="T57" fmla="*/ 8 h 101"/>
              <a:gd name="T58" fmla="*/ 0 w 144"/>
              <a:gd name="T59" fmla="*/ 4 h 101"/>
              <a:gd name="T60" fmla="*/ 2 w 144"/>
              <a:gd name="T61" fmla="*/ 2 h 101"/>
              <a:gd name="T62" fmla="*/ 6 w 144"/>
              <a:gd name="T6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01">
                <a:moveTo>
                  <a:pt x="13" y="80"/>
                </a:moveTo>
                <a:lnTo>
                  <a:pt x="13" y="88"/>
                </a:lnTo>
                <a:lnTo>
                  <a:pt x="40" y="88"/>
                </a:lnTo>
                <a:lnTo>
                  <a:pt x="40" y="80"/>
                </a:lnTo>
                <a:lnTo>
                  <a:pt x="13" y="80"/>
                </a:lnTo>
                <a:close/>
                <a:moveTo>
                  <a:pt x="13" y="67"/>
                </a:moveTo>
                <a:lnTo>
                  <a:pt x="13" y="74"/>
                </a:lnTo>
                <a:lnTo>
                  <a:pt x="82" y="74"/>
                </a:lnTo>
                <a:lnTo>
                  <a:pt x="82" y="67"/>
                </a:lnTo>
                <a:lnTo>
                  <a:pt x="13" y="67"/>
                </a:lnTo>
                <a:close/>
                <a:moveTo>
                  <a:pt x="0" y="42"/>
                </a:moveTo>
                <a:lnTo>
                  <a:pt x="144" y="42"/>
                </a:lnTo>
                <a:lnTo>
                  <a:pt x="144" y="93"/>
                </a:lnTo>
                <a:lnTo>
                  <a:pt x="144" y="97"/>
                </a:lnTo>
                <a:lnTo>
                  <a:pt x="143" y="99"/>
                </a:lnTo>
                <a:lnTo>
                  <a:pt x="139" y="101"/>
                </a:lnTo>
                <a:lnTo>
                  <a:pt x="6" y="101"/>
                </a:lnTo>
                <a:lnTo>
                  <a:pt x="2" y="99"/>
                </a:lnTo>
                <a:lnTo>
                  <a:pt x="0" y="97"/>
                </a:lnTo>
                <a:lnTo>
                  <a:pt x="0" y="93"/>
                </a:lnTo>
                <a:lnTo>
                  <a:pt x="0" y="42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3" y="2"/>
                </a:lnTo>
                <a:lnTo>
                  <a:pt x="144" y="4"/>
                </a:lnTo>
                <a:lnTo>
                  <a:pt x="144" y="8"/>
                </a:lnTo>
                <a:lnTo>
                  <a:pt x="144" y="29"/>
                </a:lnTo>
                <a:lnTo>
                  <a:pt x="0" y="2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1" name="Freeform 904"/>
          <p:cNvSpPr>
            <a:spLocks noEditPoints="1"/>
          </p:cNvSpPr>
          <p:nvPr/>
        </p:nvSpPr>
        <p:spPr bwMode="auto">
          <a:xfrm>
            <a:off x="9939925" y="1798353"/>
            <a:ext cx="156088" cy="149673"/>
          </a:xfrm>
          <a:custGeom>
            <a:avLst/>
            <a:gdLst>
              <a:gd name="T0" fmla="*/ 34 w 146"/>
              <a:gd name="T1" fmla="*/ 86 h 141"/>
              <a:gd name="T2" fmla="*/ 34 w 146"/>
              <a:gd name="T3" fmla="*/ 112 h 141"/>
              <a:gd name="T4" fmla="*/ 62 w 146"/>
              <a:gd name="T5" fmla="*/ 112 h 141"/>
              <a:gd name="T6" fmla="*/ 62 w 146"/>
              <a:gd name="T7" fmla="*/ 86 h 141"/>
              <a:gd name="T8" fmla="*/ 34 w 146"/>
              <a:gd name="T9" fmla="*/ 86 h 141"/>
              <a:gd name="T10" fmla="*/ 74 w 146"/>
              <a:gd name="T11" fmla="*/ 27 h 141"/>
              <a:gd name="T12" fmla="*/ 133 w 146"/>
              <a:gd name="T13" fmla="*/ 86 h 141"/>
              <a:gd name="T14" fmla="*/ 133 w 146"/>
              <a:gd name="T15" fmla="*/ 133 h 141"/>
              <a:gd name="T16" fmla="*/ 131 w 146"/>
              <a:gd name="T17" fmla="*/ 137 h 141"/>
              <a:gd name="T18" fmla="*/ 129 w 146"/>
              <a:gd name="T19" fmla="*/ 139 h 141"/>
              <a:gd name="T20" fmla="*/ 125 w 146"/>
              <a:gd name="T21" fmla="*/ 141 h 141"/>
              <a:gd name="T22" fmla="*/ 112 w 146"/>
              <a:gd name="T23" fmla="*/ 141 h 141"/>
              <a:gd name="T24" fmla="*/ 112 w 146"/>
              <a:gd name="T25" fmla="*/ 86 h 141"/>
              <a:gd name="T26" fmla="*/ 85 w 146"/>
              <a:gd name="T27" fmla="*/ 86 h 141"/>
              <a:gd name="T28" fmla="*/ 85 w 146"/>
              <a:gd name="T29" fmla="*/ 141 h 141"/>
              <a:gd name="T30" fmla="*/ 21 w 146"/>
              <a:gd name="T31" fmla="*/ 141 h 141"/>
              <a:gd name="T32" fmla="*/ 17 w 146"/>
              <a:gd name="T33" fmla="*/ 139 h 141"/>
              <a:gd name="T34" fmla="*/ 15 w 146"/>
              <a:gd name="T35" fmla="*/ 137 h 141"/>
              <a:gd name="T36" fmla="*/ 15 w 146"/>
              <a:gd name="T37" fmla="*/ 133 h 141"/>
              <a:gd name="T38" fmla="*/ 15 w 146"/>
              <a:gd name="T39" fmla="*/ 86 h 141"/>
              <a:gd name="T40" fmla="*/ 74 w 146"/>
              <a:gd name="T41" fmla="*/ 27 h 141"/>
              <a:gd name="T42" fmla="*/ 74 w 146"/>
              <a:gd name="T43" fmla="*/ 0 h 141"/>
              <a:gd name="T44" fmla="*/ 74 w 146"/>
              <a:gd name="T45" fmla="*/ 0 h 141"/>
              <a:gd name="T46" fmla="*/ 74 w 146"/>
              <a:gd name="T47" fmla="*/ 0 h 141"/>
              <a:gd name="T48" fmla="*/ 74 w 146"/>
              <a:gd name="T49" fmla="*/ 0 h 141"/>
              <a:gd name="T50" fmla="*/ 74 w 146"/>
              <a:gd name="T51" fmla="*/ 0 h 141"/>
              <a:gd name="T52" fmla="*/ 76 w 146"/>
              <a:gd name="T53" fmla="*/ 2 h 141"/>
              <a:gd name="T54" fmla="*/ 78 w 146"/>
              <a:gd name="T55" fmla="*/ 4 h 141"/>
              <a:gd name="T56" fmla="*/ 78 w 146"/>
              <a:gd name="T57" fmla="*/ 4 h 141"/>
              <a:gd name="T58" fmla="*/ 106 w 146"/>
              <a:gd name="T59" fmla="*/ 31 h 141"/>
              <a:gd name="T60" fmla="*/ 106 w 146"/>
              <a:gd name="T61" fmla="*/ 23 h 141"/>
              <a:gd name="T62" fmla="*/ 106 w 146"/>
              <a:gd name="T63" fmla="*/ 21 h 141"/>
              <a:gd name="T64" fmla="*/ 108 w 146"/>
              <a:gd name="T65" fmla="*/ 17 h 141"/>
              <a:gd name="T66" fmla="*/ 112 w 146"/>
              <a:gd name="T67" fmla="*/ 17 h 141"/>
              <a:gd name="T68" fmla="*/ 116 w 146"/>
              <a:gd name="T69" fmla="*/ 17 h 141"/>
              <a:gd name="T70" fmla="*/ 117 w 146"/>
              <a:gd name="T71" fmla="*/ 21 h 141"/>
              <a:gd name="T72" fmla="*/ 119 w 146"/>
              <a:gd name="T73" fmla="*/ 23 h 141"/>
              <a:gd name="T74" fmla="*/ 119 w 146"/>
              <a:gd name="T75" fmla="*/ 44 h 141"/>
              <a:gd name="T76" fmla="*/ 144 w 146"/>
              <a:gd name="T77" fmla="*/ 69 h 141"/>
              <a:gd name="T78" fmla="*/ 144 w 146"/>
              <a:gd name="T79" fmla="*/ 69 h 141"/>
              <a:gd name="T80" fmla="*/ 146 w 146"/>
              <a:gd name="T81" fmla="*/ 71 h 141"/>
              <a:gd name="T82" fmla="*/ 146 w 146"/>
              <a:gd name="T83" fmla="*/ 74 h 141"/>
              <a:gd name="T84" fmla="*/ 146 w 146"/>
              <a:gd name="T85" fmla="*/ 78 h 141"/>
              <a:gd name="T86" fmla="*/ 142 w 146"/>
              <a:gd name="T87" fmla="*/ 80 h 141"/>
              <a:gd name="T88" fmla="*/ 140 w 146"/>
              <a:gd name="T89" fmla="*/ 80 h 141"/>
              <a:gd name="T90" fmla="*/ 136 w 146"/>
              <a:gd name="T91" fmla="*/ 80 h 141"/>
              <a:gd name="T92" fmla="*/ 135 w 146"/>
              <a:gd name="T93" fmla="*/ 78 h 141"/>
              <a:gd name="T94" fmla="*/ 135 w 146"/>
              <a:gd name="T95" fmla="*/ 78 h 141"/>
              <a:gd name="T96" fmla="*/ 74 w 146"/>
              <a:gd name="T97" fmla="*/ 17 h 141"/>
              <a:gd name="T98" fmla="*/ 74 w 146"/>
              <a:gd name="T99" fmla="*/ 17 h 141"/>
              <a:gd name="T100" fmla="*/ 13 w 146"/>
              <a:gd name="T101" fmla="*/ 78 h 141"/>
              <a:gd name="T102" fmla="*/ 13 w 146"/>
              <a:gd name="T103" fmla="*/ 78 h 141"/>
              <a:gd name="T104" fmla="*/ 9 w 146"/>
              <a:gd name="T105" fmla="*/ 80 h 141"/>
              <a:gd name="T106" fmla="*/ 7 w 146"/>
              <a:gd name="T107" fmla="*/ 80 h 141"/>
              <a:gd name="T108" fmla="*/ 3 w 146"/>
              <a:gd name="T109" fmla="*/ 80 h 141"/>
              <a:gd name="T110" fmla="*/ 2 w 146"/>
              <a:gd name="T111" fmla="*/ 78 h 141"/>
              <a:gd name="T112" fmla="*/ 0 w 146"/>
              <a:gd name="T113" fmla="*/ 74 h 141"/>
              <a:gd name="T114" fmla="*/ 2 w 146"/>
              <a:gd name="T115" fmla="*/ 71 h 141"/>
              <a:gd name="T116" fmla="*/ 3 w 146"/>
              <a:gd name="T117" fmla="*/ 69 h 141"/>
              <a:gd name="T118" fmla="*/ 68 w 146"/>
              <a:gd name="T119" fmla="*/ 4 h 141"/>
              <a:gd name="T120" fmla="*/ 70 w 146"/>
              <a:gd name="T121" fmla="*/ 2 h 141"/>
              <a:gd name="T122" fmla="*/ 74 w 146"/>
              <a:gd name="T12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6" h="141">
                <a:moveTo>
                  <a:pt x="34" y="86"/>
                </a:moveTo>
                <a:lnTo>
                  <a:pt x="34" y="112"/>
                </a:lnTo>
                <a:lnTo>
                  <a:pt x="62" y="112"/>
                </a:lnTo>
                <a:lnTo>
                  <a:pt x="62" y="86"/>
                </a:lnTo>
                <a:lnTo>
                  <a:pt x="34" y="86"/>
                </a:lnTo>
                <a:close/>
                <a:moveTo>
                  <a:pt x="74" y="27"/>
                </a:moveTo>
                <a:lnTo>
                  <a:pt x="133" y="86"/>
                </a:lnTo>
                <a:lnTo>
                  <a:pt x="133" y="133"/>
                </a:lnTo>
                <a:lnTo>
                  <a:pt x="131" y="137"/>
                </a:lnTo>
                <a:lnTo>
                  <a:pt x="129" y="139"/>
                </a:lnTo>
                <a:lnTo>
                  <a:pt x="125" y="141"/>
                </a:lnTo>
                <a:lnTo>
                  <a:pt x="112" y="141"/>
                </a:lnTo>
                <a:lnTo>
                  <a:pt x="112" y="86"/>
                </a:lnTo>
                <a:lnTo>
                  <a:pt x="85" y="86"/>
                </a:lnTo>
                <a:lnTo>
                  <a:pt x="85" y="141"/>
                </a:lnTo>
                <a:lnTo>
                  <a:pt x="21" y="141"/>
                </a:lnTo>
                <a:lnTo>
                  <a:pt x="17" y="139"/>
                </a:lnTo>
                <a:lnTo>
                  <a:pt x="15" y="137"/>
                </a:lnTo>
                <a:lnTo>
                  <a:pt x="15" y="133"/>
                </a:lnTo>
                <a:lnTo>
                  <a:pt x="15" y="86"/>
                </a:lnTo>
                <a:lnTo>
                  <a:pt x="74" y="27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6" y="2"/>
                </a:lnTo>
                <a:lnTo>
                  <a:pt x="78" y="4"/>
                </a:lnTo>
                <a:lnTo>
                  <a:pt x="78" y="4"/>
                </a:lnTo>
                <a:lnTo>
                  <a:pt x="106" y="31"/>
                </a:lnTo>
                <a:lnTo>
                  <a:pt x="106" y="23"/>
                </a:lnTo>
                <a:lnTo>
                  <a:pt x="106" y="21"/>
                </a:lnTo>
                <a:lnTo>
                  <a:pt x="108" y="17"/>
                </a:lnTo>
                <a:lnTo>
                  <a:pt x="112" y="17"/>
                </a:lnTo>
                <a:lnTo>
                  <a:pt x="116" y="17"/>
                </a:lnTo>
                <a:lnTo>
                  <a:pt x="117" y="21"/>
                </a:lnTo>
                <a:lnTo>
                  <a:pt x="119" y="23"/>
                </a:lnTo>
                <a:lnTo>
                  <a:pt x="119" y="44"/>
                </a:lnTo>
                <a:lnTo>
                  <a:pt x="144" y="69"/>
                </a:lnTo>
                <a:lnTo>
                  <a:pt x="144" y="69"/>
                </a:lnTo>
                <a:lnTo>
                  <a:pt x="146" y="71"/>
                </a:lnTo>
                <a:lnTo>
                  <a:pt x="146" y="74"/>
                </a:lnTo>
                <a:lnTo>
                  <a:pt x="146" y="78"/>
                </a:lnTo>
                <a:lnTo>
                  <a:pt x="142" y="80"/>
                </a:lnTo>
                <a:lnTo>
                  <a:pt x="140" y="80"/>
                </a:lnTo>
                <a:lnTo>
                  <a:pt x="136" y="80"/>
                </a:lnTo>
                <a:lnTo>
                  <a:pt x="135" y="78"/>
                </a:lnTo>
                <a:lnTo>
                  <a:pt x="135" y="78"/>
                </a:lnTo>
                <a:lnTo>
                  <a:pt x="74" y="17"/>
                </a:lnTo>
                <a:lnTo>
                  <a:pt x="74" y="17"/>
                </a:lnTo>
                <a:lnTo>
                  <a:pt x="13" y="78"/>
                </a:lnTo>
                <a:lnTo>
                  <a:pt x="13" y="78"/>
                </a:lnTo>
                <a:lnTo>
                  <a:pt x="9" y="80"/>
                </a:lnTo>
                <a:lnTo>
                  <a:pt x="7" y="80"/>
                </a:lnTo>
                <a:lnTo>
                  <a:pt x="3" y="80"/>
                </a:lnTo>
                <a:lnTo>
                  <a:pt x="2" y="78"/>
                </a:lnTo>
                <a:lnTo>
                  <a:pt x="0" y="74"/>
                </a:lnTo>
                <a:lnTo>
                  <a:pt x="2" y="71"/>
                </a:lnTo>
                <a:lnTo>
                  <a:pt x="3" y="69"/>
                </a:lnTo>
                <a:lnTo>
                  <a:pt x="68" y="4"/>
                </a:lnTo>
                <a:lnTo>
                  <a:pt x="70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2" name="Freeform 905"/>
          <p:cNvSpPr>
            <a:spLocks noEditPoints="1"/>
          </p:cNvSpPr>
          <p:nvPr/>
        </p:nvSpPr>
        <p:spPr bwMode="auto">
          <a:xfrm>
            <a:off x="9668377" y="1804768"/>
            <a:ext cx="156088" cy="141120"/>
          </a:xfrm>
          <a:custGeom>
            <a:avLst/>
            <a:gdLst>
              <a:gd name="T0" fmla="*/ 127 w 146"/>
              <a:gd name="T1" fmla="*/ 34 h 131"/>
              <a:gd name="T2" fmla="*/ 139 w 146"/>
              <a:gd name="T3" fmla="*/ 34 h 131"/>
              <a:gd name="T4" fmla="*/ 143 w 146"/>
              <a:gd name="T5" fmla="*/ 34 h 131"/>
              <a:gd name="T6" fmla="*/ 144 w 146"/>
              <a:gd name="T7" fmla="*/ 38 h 131"/>
              <a:gd name="T8" fmla="*/ 146 w 146"/>
              <a:gd name="T9" fmla="*/ 40 h 131"/>
              <a:gd name="T10" fmla="*/ 146 w 146"/>
              <a:gd name="T11" fmla="*/ 125 h 131"/>
              <a:gd name="T12" fmla="*/ 144 w 146"/>
              <a:gd name="T13" fmla="*/ 129 h 131"/>
              <a:gd name="T14" fmla="*/ 143 w 146"/>
              <a:gd name="T15" fmla="*/ 131 h 131"/>
              <a:gd name="T16" fmla="*/ 139 w 146"/>
              <a:gd name="T17" fmla="*/ 131 h 131"/>
              <a:gd name="T18" fmla="*/ 127 w 146"/>
              <a:gd name="T19" fmla="*/ 131 h 131"/>
              <a:gd name="T20" fmla="*/ 127 w 146"/>
              <a:gd name="T21" fmla="*/ 34 h 131"/>
              <a:gd name="T22" fmla="*/ 8 w 146"/>
              <a:gd name="T23" fmla="*/ 34 h 131"/>
              <a:gd name="T24" fmla="*/ 19 w 146"/>
              <a:gd name="T25" fmla="*/ 34 h 131"/>
              <a:gd name="T26" fmla="*/ 19 w 146"/>
              <a:gd name="T27" fmla="*/ 131 h 131"/>
              <a:gd name="T28" fmla="*/ 8 w 146"/>
              <a:gd name="T29" fmla="*/ 131 h 131"/>
              <a:gd name="T30" fmla="*/ 4 w 146"/>
              <a:gd name="T31" fmla="*/ 131 h 131"/>
              <a:gd name="T32" fmla="*/ 2 w 146"/>
              <a:gd name="T33" fmla="*/ 129 h 131"/>
              <a:gd name="T34" fmla="*/ 0 w 146"/>
              <a:gd name="T35" fmla="*/ 125 h 131"/>
              <a:gd name="T36" fmla="*/ 0 w 146"/>
              <a:gd name="T37" fmla="*/ 40 h 131"/>
              <a:gd name="T38" fmla="*/ 2 w 146"/>
              <a:gd name="T39" fmla="*/ 38 h 131"/>
              <a:gd name="T40" fmla="*/ 4 w 146"/>
              <a:gd name="T41" fmla="*/ 34 h 131"/>
              <a:gd name="T42" fmla="*/ 8 w 146"/>
              <a:gd name="T43" fmla="*/ 34 h 131"/>
              <a:gd name="T44" fmla="*/ 74 w 146"/>
              <a:gd name="T45" fmla="*/ 13 h 131"/>
              <a:gd name="T46" fmla="*/ 67 w 146"/>
              <a:gd name="T47" fmla="*/ 15 h 131"/>
              <a:gd name="T48" fmla="*/ 61 w 146"/>
              <a:gd name="T49" fmla="*/ 17 h 131"/>
              <a:gd name="T50" fmla="*/ 57 w 146"/>
              <a:gd name="T51" fmla="*/ 21 h 131"/>
              <a:gd name="T52" fmla="*/ 53 w 146"/>
              <a:gd name="T53" fmla="*/ 27 h 131"/>
              <a:gd name="T54" fmla="*/ 53 w 146"/>
              <a:gd name="T55" fmla="*/ 34 h 131"/>
              <a:gd name="T56" fmla="*/ 93 w 146"/>
              <a:gd name="T57" fmla="*/ 34 h 131"/>
              <a:gd name="T58" fmla="*/ 93 w 146"/>
              <a:gd name="T59" fmla="*/ 27 h 131"/>
              <a:gd name="T60" fmla="*/ 89 w 146"/>
              <a:gd name="T61" fmla="*/ 21 h 131"/>
              <a:gd name="T62" fmla="*/ 86 w 146"/>
              <a:gd name="T63" fmla="*/ 17 h 131"/>
              <a:gd name="T64" fmla="*/ 80 w 146"/>
              <a:gd name="T65" fmla="*/ 15 h 131"/>
              <a:gd name="T66" fmla="*/ 74 w 146"/>
              <a:gd name="T67" fmla="*/ 13 h 131"/>
              <a:gd name="T68" fmla="*/ 74 w 146"/>
              <a:gd name="T69" fmla="*/ 0 h 131"/>
              <a:gd name="T70" fmla="*/ 91 w 146"/>
              <a:gd name="T71" fmla="*/ 4 h 131"/>
              <a:gd name="T72" fmla="*/ 103 w 146"/>
              <a:gd name="T73" fmla="*/ 17 h 131"/>
              <a:gd name="T74" fmla="*/ 108 w 146"/>
              <a:gd name="T75" fmla="*/ 34 h 131"/>
              <a:gd name="T76" fmla="*/ 122 w 146"/>
              <a:gd name="T77" fmla="*/ 34 h 131"/>
              <a:gd name="T78" fmla="*/ 122 w 146"/>
              <a:gd name="T79" fmla="*/ 131 h 131"/>
              <a:gd name="T80" fmla="*/ 25 w 146"/>
              <a:gd name="T81" fmla="*/ 131 h 131"/>
              <a:gd name="T82" fmla="*/ 25 w 146"/>
              <a:gd name="T83" fmla="*/ 34 h 131"/>
              <a:gd name="T84" fmla="*/ 40 w 146"/>
              <a:gd name="T85" fmla="*/ 34 h 131"/>
              <a:gd name="T86" fmla="*/ 44 w 146"/>
              <a:gd name="T87" fmla="*/ 17 h 131"/>
              <a:gd name="T88" fmla="*/ 55 w 146"/>
              <a:gd name="T89" fmla="*/ 4 h 131"/>
              <a:gd name="T90" fmla="*/ 74 w 146"/>
              <a:gd name="T9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31">
                <a:moveTo>
                  <a:pt x="127" y="34"/>
                </a:moveTo>
                <a:lnTo>
                  <a:pt x="139" y="34"/>
                </a:lnTo>
                <a:lnTo>
                  <a:pt x="143" y="34"/>
                </a:lnTo>
                <a:lnTo>
                  <a:pt x="144" y="38"/>
                </a:lnTo>
                <a:lnTo>
                  <a:pt x="146" y="40"/>
                </a:lnTo>
                <a:lnTo>
                  <a:pt x="146" y="125"/>
                </a:lnTo>
                <a:lnTo>
                  <a:pt x="144" y="129"/>
                </a:lnTo>
                <a:lnTo>
                  <a:pt x="143" y="131"/>
                </a:lnTo>
                <a:lnTo>
                  <a:pt x="139" y="131"/>
                </a:lnTo>
                <a:lnTo>
                  <a:pt x="127" y="131"/>
                </a:lnTo>
                <a:lnTo>
                  <a:pt x="127" y="34"/>
                </a:lnTo>
                <a:close/>
                <a:moveTo>
                  <a:pt x="8" y="34"/>
                </a:moveTo>
                <a:lnTo>
                  <a:pt x="19" y="34"/>
                </a:lnTo>
                <a:lnTo>
                  <a:pt x="19" y="131"/>
                </a:lnTo>
                <a:lnTo>
                  <a:pt x="8" y="131"/>
                </a:lnTo>
                <a:lnTo>
                  <a:pt x="4" y="131"/>
                </a:lnTo>
                <a:lnTo>
                  <a:pt x="2" y="129"/>
                </a:lnTo>
                <a:lnTo>
                  <a:pt x="0" y="125"/>
                </a:lnTo>
                <a:lnTo>
                  <a:pt x="0" y="40"/>
                </a:lnTo>
                <a:lnTo>
                  <a:pt x="2" y="38"/>
                </a:lnTo>
                <a:lnTo>
                  <a:pt x="4" y="34"/>
                </a:lnTo>
                <a:lnTo>
                  <a:pt x="8" y="34"/>
                </a:lnTo>
                <a:close/>
                <a:moveTo>
                  <a:pt x="74" y="13"/>
                </a:moveTo>
                <a:lnTo>
                  <a:pt x="67" y="15"/>
                </a:lnTo>
                <a:lnTo>
                  <a:pt x="61" y="17"/>
                </a:lnTo>
                <a:lnTo>
                  <a:pt x="57" y="21"/>
                </a:lnTo>
                <a:lnTo>
                  <a:pt x="53" y="27"/>
                </a:lnTo>
                <a:lnTo>
                  <a:pt x="53" y="34"/>
                </a:lnTo>
                <a:lnTo>
                  <a:pt x="93" y="34"/>
                </a:lnTo>
                <a:lnTo>
                  <a:pt x="93" y="27"/>
                </a:lnTo>
                <a:lnTo>
                  <a:pt x="89" y="21"/>
                </a:lnTo>
                <a:lnTo>
                  <a:pt x="86" y="17"/>
                </a:lnTo>
                <a:lnTo>
                  <a:pt x="80" y="15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91" y="4"/>
                </a:lnTo>
                <a:lnTo>
                  <a:pt x="103" y="17"/>
                </a:lnTo>
                <a:lnTo>
                  <a:pt x="108" y="34"/>
                </a:lnTo>
                <a:lnTo>
                  <a:pt x="122" y="34"/>
                </a:lnTo>
                <a:lnTo>
                  <a:pt x="122" y="131"/>
                </a:lnTo>
                <a:lnTo>
                  <a:pt x="25" y="131"/>
                </a:lnTo>
                <a:lnTo>
                  <a:pt x="25" y="34"/>
                </a:lnTo>
                <a:lnTo>
                  <a:pt x="40" y="34"/>
                </a:lnTo>
                <a:lnTo>
                  <a:pt x="44" y="17"/>
                </a:lnTo>
                <a:lnTo>
                  <a:pt x="55" y="4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3" name="Freeform 906"/>
          <p:cNvSpPr>
            <a:spLocks noEditPoints="1"/>
          </p:cNvSpPr>
          <p:nvPr/>
        </p:nvSpPr>
        <p:spPr bwMode="auto">
          <a:xfrm>
            <a:off x="9411795" y="1809045"/>
            <a:ext cx="121877" cy="132567"/>
          </a:xfrm>
          <a:custGeom>
            <a:avLst/>
            <a:gdLst>
              <a:gd name="T0" fmla="*/ 15 w 114"/>
              <a:gd name="T1" fmla="*/ 25 h 123"/>
              <a:gd name="T2" fmla="*/ 9 w 114"/>
              <a:gd name="T3" fmla="*/ 32 h 123"/>
              <a:gd name="T4" fmla="*/ 15 w 114"/>
              <a:gd name="T5" fmla="*/ 40 h 123"/>
              <a:gd name="T6" fmla="*/ 23 w 114"/>
              <a:gd name="T7" fmla="*/ 40 h 123"/>
              <a:gd name="T8" fmla="*/ 28 w 114"/>
              <a:gd name="T9" fmla="*/ 32 h 123"/>
              <a:gd name="T10" fmla="*/ 23 w 114"/>
              <a:gd name="T11" fmla="*/ 25 h 123"/>
              <a:gd name="T12" fmla="*/ 7 w 114"/>
              <a:gd name="T13" fmla="*/ 13 h 123"/>
              <a:gd name="T14" fmla="*/ 51 w 114"/>
              <a:gd name="T15" fmla="*/ 13 h 123"/>
              <a:gd name="T16" fmla="*/ 53 w 114"/>
              <a:gd name="T17" fmla="*/ 15 h 123"/>
              <a:gd name="T18" fmla="*/ 108 w 114"/>
              <a:gd name="T19" fmla="*/ 66 h 123"/>
              <a:gd name="T20" fmla="*/ 110 w 114"/>
              <a:gd name="T21" fmla="*/ 70 h 123"/>
              <a:gd name="T22" fmla="*/ 110 w 114"/>
              <a:gd name="T23" fmla="*/ 70 h 123"/>
              <a:gd name="T24" fmla="*/ 110 w 114"/>
              <a:gd name="T25" fmla="*/ 70 h 123"/>
              <a:gd name="T26" fmla="*/ 108 w 114"/>
              <a:gd name="T27" fmla="*/ 76 h 123"/>
              <a:gd name="T28" fmla="*/ 70 w 114"/>
              <a:gd name="T29" fmla="*/ 121 h 123"/>
              <a:gd name="T30" fmla="*/ 66 w 114"/>
              <a:gd name="T31" fmla="*/ 123 h 123"/>
              <a:gd name="T32" fmla="*/ 64 w 114"/>
              <a:gd name="T33" fmla="*/ 123 h 123"/>
              <a:gd name="T34" fmla="*/ 62 w 114"/>
              <a:gd name="T35" fmla="*/ 123 h 123"/>
              <a:gd name="T36" fmla="*/ 61 w 114"/>
              <a:gd name="T37" fmla="*/ 121 h 123"/>
              <a:gd name="T38" fmla="*/ 4 w 114"/>
              <a:gd name="T39" fmla="*/ 68 h 123"/>
              <a:gd name="T40" fmla="*/ 0 w 114"/>
              <a:gd name="T41" fmla="*/ 64 h 123"/>
              <a:gd name="T42" fmla="*/ 0 w 114"/>
              <a:gd name="T43" fmla="*/ 21 h 123"/>
              <a:gd name="T44" fmla="*/ 2 w 114"/>
              <a:gd name="T45" fmla="*/ 17 h 123"/>
              <a:gd name="T46" fmla="*/ 7 w 114"/>
              <a:gd name="T47" fmla="*/ 13 h 123"/>
              <a:gd name="T48" fmla="*/ 15 w 114"/>
              <a:gd name="T49" fmla="*/ 0 h 123"/>
              <a:gd name="T50" fmla="*/ 57 w 114"/>
              <a:gd name="T51" fmla="*/ 0 h 123"/>
              <a:gd name="T52" fmla="*/ 61 w 114"/>
              <a:gd name="T53" fmla="*/ 2 h 123"/>
              <a:gd name="T54" fmla="*/ 100 w 114"/>
              <a:gd name="T55" fmla="*/ 40 h 123"/>
              <a:gd name="T56" fmla="*/ 112 w 114"/>
              <a:gd name="T57" fmla="*/ 49 h 123"/>
              <a:gd name="T58" fmla="*/ 114 w 114"/>
              <a:gd name="T59" fmla="*/ 55 h 123"/>
              <a:gd name="T60" fmla="*/ 112 w 114"/>
              <a:gd name="T61" fmla="*/ 59 h 123"/>
              <a:gd name="T62" fmla="*/ 112 w 114"/>
              <a:gd name="T63" fmla="*/ 61 h 123"/>
              <a:gd name="T64" fmla="*/ 7 w 114"/>
              <a:gd name="T65" fmla="*/ 7 h 123"/>
              <a:gd name="T66" fmla="*/ 11 w 114"/>
              <a:gd name="T67" fmla="*/ 2 h 123"/>
              <a:gd name="T68" fmla="*/ 15 w 114"/>
              <a:gd name="T6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" h="123">
                <a:moveTo>
                  <a:pt x="19" y="23"/>
                </a:moveTo>
                <a:lnTo>
                  <a:pt x="15" y="25"/>
                </a:lnTo>
                <a:lnTo>
                  <a:pt x="11" y="28"/>
                </a:lnTo>
                <a:lnTo>
                  <a:pt x="9" y="32"/>
                </a:lnTo>
                <a:lnTo>
                  <a:pt x="11" y="36"/>
                </a:lnTo>
                <a:lnTo>
                  <a:pt x="15" y="40"/>
                </a:lnTo>
                <a:lnTo>
                  <a:pt x="19" y="42"/>
                </a:lnTo>
                <a:lnTo>
                  <a:pt x="23" y="40"/>
                </a:lnTo>
                <a:lnTo>
                  <a:pt x="26" y="36"/>
                </a:lnTo>
                <a:lnTo>
                  <a:pt x="28" y="32"/>
                </a:lnTo>
                <a:lnTo>
                  <a:pt x="26" y="28"/>
                </a:lnTo>
                <a:lnTo>
                  <a:pt x="23" y="25"/>
                </a:lnTo>
                <a:lnTo>
                  <a:pt x="19" y="23"/>
                </a:lnTo>
                <a:close/>
                <a:moveTo>
                  <a:pt x="7" y="13"/>
                </a:moveTo>
                <a:lnTo>
                  <a:pt x="51" y="13"/>
                </a:lnTo>
                <a:lnTo>
                  <a:pt x="51" y="13"/>
                </a:lnTo>
                <a:lnTo>
                  <a:pt x="51" y="13"/>
                </a:lnTo>
                <a:lnTo>
                  <a:pt x="53" y="15"/>
                </a:lnTo>
                <a:lnTo>
                  <a:pt x="55" y="15"/>
                </a:lnTo>
                <a:lnTo>
                  <a:pt x="108" y="66"/>
                </a:lnTo>
                <a:lnTo>
                  <a:pt x="110" y="70"/>
                </a:lnTo>
                <a:lnTo>
                  <a:pt x="110" y="70"/>
                </a:lnTo>
                <a:lnTo>
                  <a:pt x="110" y="70"/>
                </a:lnTo>
                <a:lnTo>
                  <a:pt x="110" y="70"/>
                </a:lnTo>
                <a:lnTo>
                  <a:pt x="110" y="70"/>
                </a:lnTo>
                <a:lnTo>
                  <a:pt x="110" y="70"/>
                </a:lnTo>
                <a:lnTo>
                  <a:pt x="110" y="74"/>
                </a:lnTo>
                <a:lnTo>
                  <a:pt x="108" y="76"/>
                </a:lnTo>
                <a:lnTo>
                  <a:pt x="108" y="76"/>
                </a:lnTo>
                <a:lnTo>
                  <a:pt x="70" y="121"/>
                </a:lnTo>
                <a:lnTo>
                  <a:pt x="70" y="121"/>
                </a:lnTo>
                <a:lnTo>
                  <a:pt x="66" y="123"/>
                </a:lnTo>
                <a:lnTo>
                  <a:pt x="64" y="123"/>
                </a:lnTo>
                <a:lnTo>
                  <a:pt x="64" y="123"/>
                </a:lnTo>
                <a:lnTo>
                  <a:pt x="62" y="123"/>
                </a:lnTo>
                <a:lnTo>
                  <a:pt x="62" y="123"/>
                </a:lnTo>
                <a:lnTo>
                  <a:pt x="61" y="121"/>
                </a:lnTo>
                <a:lnTo>
                  <a:pt x="61" y="121"/>
                </a:lnTo>
                <a:lnTo>
                  <a:pt x="4" y="70"/>
                </a:lnTo>
                <a:lnTo>
                  <a:pt x="4" y="68"/>
                </a:lnTo>
                <a:lnTo>
                  <a:pt x="2" y="66"/>
                </a:lnTo>
                <a:lnTo>
                  <a:pt x="0" y="64"/>
                </a:lnTo>
                <a:lnTo>
                  <a:pt x="0" y="64"/>
                </a:lnTo>
                <a:lnTo>
                  <a:pt x="0" y="21"/>
                </a:lnTo>
                <a:lnTo>
                  <a:pt x="0" y="21"/>
                </a:lnTo>
                <a:lnTo>
                  <a:pt x="2" y="17"/>
                </a:lnTo>
                <a:lnTo>
                  <a:pt x="4" y="15"/>
                </a:lnTo>
                <a:lnTo>
                  <a:pt x="7" y="13"/>
                </a:lnTo>
                <a:lnTo>
                  <a:pt x="7" y="13"/>
                </a:lnTo>
                <a:close/>
                <a:moveTo>
                  <a:pt x="15" y="0"/>
                </a:moveTo>
                <a:lnTo>
                  <a:pt x="57" y="0"/>
                </a:lnTo>
                <a:lnTo>
                  <a:pt x="57" y="0"/>
                </a:lnTo>
                <a:lnTo>
                  <a:pt x="57" y="0"/>
                </a:lnTo>
                <a:lnTo>
                  <a:pt x="61" y="2"/>
                </a:lnTo>
                <a:lnTo>
                  <a:pt x="62" y="2"/>
                </a:lnTo>
                <a:lnTo>
                  <a:pt x="100" y="40"/>
                </a:lnTo>
                <a:lnTo>
                  <a:pt x="100" y="40"/>
                </a:lnTo>
                <a:lnTo>
                  <a:pt x="112" y="49"/>
                </a:lnTo>
                <a:lnTo>
                  <a:pt x="114" y="53"/>
                </a:lnTo>
                <a:lnTo>
                  <a:pt x="114" y="55"/>
                </a:lnTo>
                <a:lnTo>
                  <a:pt x="114" y="57"/>
                </a:lnTo>
                <a:lnTo>
                  <a:pt x="112" y="59"/>
                </a:lnTo>
                <a:lnTo>
                  <a:pt x="112" y="59"/>
                </a:lnTo>
                <a:lnTo>
                  <a:pt x="112" y="61"/>
                </a:lnTo>
                <a:lnTo>
                  <a:pt x="57" y="7"/>
                </a:lnTo>
                <a:lnTo>
                  <a:pt x="7" y="7"/>
                </a:lnTo>
                <a:lnTo>
                  <a:pt x="7" y="4"/>
                </a:lnTo>
                <a:lnTo>
                  <a:pt x="11" y="2"/>
                </a:lnTo>
                <a:lnTo>
                  <a:pt x="15" y="0"/>
                </a:lnTo>
                <a:lnTo>
                  <a:pt x="1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4" name="Freeform 907"/>
          <p:cNvSpPr>
            <a:spLocks noEditPoints="1"/>
          </p:cNvSpPr>
          <p:nvPr/>
        </p:nvSpPr>
        <p:spPr bwMode="auto">
          <a:xfrm>
            <a:off x="9142384" y="1817597"/>
            <a:ext cx="117601" cy="115462"/>
          </a:xfrm>
          <a:custGeom>
            <a:avLst/>
            <a:gdLst>
              <a:gd name="T0" fmla="*/ 19 w 110"/>
              <a:gd name="T1" fmla="*/ 10 h 109"/>
              <a:gd name="T2" fmla="*/ 13 w 110"/>
              <a:gd name="T3" fmla="*/ 10 h 109"/>
              <a:gd name="T4" fmla="*/ 11 w 110"/>
              <a:gd name="T5" fmla="*/ 14 h 109"/>
              <a:gd name="T6" fmla="*/ 10 w 110"/>
              <a:gd name="T7" fmla="*/ 18 h 109"/>
              <a:gd name="T8" fmla="*/ 11 w 110"/>
              <a:gd name="T9" fmla="*/ 23 h 109"/>
              <a:gd name="T10" fmla="*/ 13 w 110"/>
              <a:gd name="T11" fmla="*/ 27 h 109"/>
              <a:gd name="T12" fmla="*/ 19 w 110"/>
              <a:gd name="T13" fmla="*/ 27 h 109"/>
              <a:gd name="T14" fmla="*/ 23 w 110"/>
              <a:gd name="T15" fmla="*/ 27 h 109"/>
              <a:gd name="T16" fmla="*/ 27 w 110"/>
              <a:gd name="T17" fmla="*/ 23 h 109"/>
              <a:gd name="T18" fmla="*/ 29 w 110"/>
              <a:gd name="T19" fmla="*/ 18 h 109"/>
              <a:gd name="T20" fmla="*/ 27 w 110"/>
              <a:gd name="T21" fmla="*/ 14 h 109"/>
              <a:gd name="T22" fmla="*/ 23 w 110"/>
              <a:gd name="T23" fmla="*/ 10 h 109"/>
              <a:gd name="T24" fmla="*/ 19 w 110"/>
              <a:gd name="T25" fmla="*/ 10 h 109"/>
              <a:gd name="T26" fmla="*/ 8 w 110"/>
              <a:gd name="T27" fmla="*/ 0 h 109"/>
              <a:gd name="T28" fmla="*/ 51 w 110"/>
              <a:gd name="T29" fmla="*/ 0 h 109"/>
              <a:gd name="T30" fmla="*/ 51 w 110"/>
              <a:gd name="T31" fmla="*/ 0 h 109"/>
              <a:gd name="T32" fmla="*/ 51 w 110"/>
              <a:gd name="T33" fmla="*/ 0 h 109"/>
              <a:gd name="T34" fmla="*/ 53 w 110"/>
              <a:gd name="T35" fmla="*/ 0 h 109"/>
              <a:gd name="T36" fmla="*/ 55 w 110"/>
              <a:gd name="T37" fmla="*/ 2 h 109"/>
              <a:gd name="T38" fmla="*/ 108 w 110"/>
              <a:gd name="T39" fmla="*/ 52 h 109"/>
              <a:gd name="T40" fmla="*/ 110 w 110"/>
              <a:gd name="T41" fmla="*/ 56 h 109"/>
              <a:gd name="T42" fmla="*/ 110 w 110"/>
              <a:gd name="T43" fmla="*/ 56 h 109"/>
              <a:gd name="T44" fmla="*/ 110 w 110"/>
              <a:gd name="T45" fmla="*/ 56 h 109"/>
              <a:gd name="T46" fmla="*/ 110 w 110"/>
              <a:gd name="T47" fmla="*/ 56 h 109"/>
              <a:gd name="T48" fmla="*/ 110 w 110"/>
              <a:gd name="T49" fmla="*/ 57 h 109"/>
              <a:gd name="T50" fmla="*/ 110 w 110"/>
              <a:gd name="T51" fmla="*/ 57 h 109"/>
              <a:gd name="T52" fmla="*/ 110 w 110"/>
              <a:gd name="T53" fmla="*/ 59 h 109"/>
              <a:gd name="T54" fmla="*/ 108 w 110"/>
              <a:gd name="T55" fmla="*/ 61 h 109"/>
              <a:gd name="T56" fmla="*/ 108 w 110"/>
              <a:gd name="T57" fmla="*/ 61 h 109"/>
              <a:gd name="T58" fmla="*/ 70 w 110"/>
              <a:gd name="T59" fmla="*/ 107 h 109"/>
              <a:gd name="T60" fmla="*/ 70 w 110"/>
              <a:gd name="T61" fmla="*/ 107 h 109"/>
              <a:gd name="T62" fmla="*/ 67 w 110"/>
              <a:gd name="T63" fmla="*/ 109 h 109"/>
              <a:gd name="T64" fmla="*/ 65 w 110"/>
              <a:gd name="T65" fmla="*/ 109 h 109"/>
              <a:gd name="T66" fmla="*/ 65 w 110"/>
              <a:gd name="T67" fmla="*/ 109 h 109"/>
              <a:gd name="T68" fmla="*/ 63 w 110"/>
              <a:gd name="T69" fmla="*/ 109 h 109"/>
              <a:gd name="T70" fmla="*/ 63 w 110"/>
              <a:gd name="T71" fmla="*/ 109 h 109"/>
              <a:gd name="T72" fmla="*/ 59 w 110"/>
              <a:gd name="T73" fmla="*/ 107 h 109"/>
              <a:gd name="T74" fmla="*/ 59 w 110"/>
              <a:gd name="T75" fmla="*/ 107 h 109"/>
              <a:gd name="T76" fmla="*/ 4 w 110"/>
              <a:gd name="T77" fmla="*/ 56 h 109"/>
              <a:gd name="T78" fmla="*/ 4 w 110"/>
              <a:gd name="T79" fmla="*/ 56 h 109"/>
              <a:gd name="T80" fmla="*/ 2 w 110"/>
              <a:gd name="T81" fmla="*/ 54 h 109"/>
              <a:gd name="T82" fmla="*/ 0 w 110"/>
              <a:gd name="T83" fmla="*/ 50 h 109"/>
              <a:gd name="T84" fmla="*/ 0 w 110"/>
              <a:gd name="T85" fmla="*/ 50 h 109"/>
              <a:gd name="T86" fmla="*/ 0 w 110"/>
              <a:gd name="T87" fmla="*/ 6 h 109"/>
              <a:gd name="T88" fmla="*/ 0 w 110"/>
              <a:gd name="T89" fmla="*/ 6 h 109"/>
              <a:gd name="T90" fmla="*/ 2 w 110"/>
              <a:gd name="T91" fmla="*/ 4 h 109"/>
              <a:gd name="T92" fmla="*/ 4 w 110"/>
              <a:gd name="T93" fmla="*/ 0 h 109"/>
              <a:gd name="T94" fmla="*/ 8 w 110"/>
              <a:gd name="T95" fmla="*/ 0 h 109"/>
              <a:gd name="T96" fmla="*/ 8 w 110"/>
              <a:gd name="T9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" h="109">
                <a:moveTo>
                  <a:pt x="19" y="10"/>
                </a:moveTo>
                <a:lnTo>
                  <a:pt x="13" y="10"/>
                </a:lnTo>
                <a:lnTo>
                  <a:pt x="11" y="14"/>
                </a:lnTo>
                <a:lnTo>
                  <a:pt x="10" y="18"/>
                </a:lnTo>
                <a:lnTo>
                  <a:pt x="11" y="23"/>
                </a:lnTo>
                <a:lnTo>
                  <a:pt x="13" y="27"/>
                </a:lnTo>
                <a:lnTo>
                  <a:pt x="19" y="27"/>
                </a:lnTo>
                <a:lnTo>
                  <a:pt x="23" y="27"/>
                </a:lnTo>
                <a:lnTo>
                  <a:pt x="27" y="23"/>
                </a:lnTo>
                <a:lnTo>
                  <a:pt x="29" y="18"/>
                </a:lnTo>
                <a:lnTo>
                  <a:pt x="27" y="14"/>
                </a:lnTo>
                <a:lnTo>
                  <a:pt x="23" y="10"/>
                </a:lnTo>
                <a:lnTo>
                  <a:pt x="19" y="10"/>
                </a:lnTo>
                <a:close/>
                <a:moveTo>
                  <a:pt x="8" y="0"/>
                </a:moveTo>
                <a:lnTo>
                  <a:pt x="51" y="0"/>
                </a:lnTo>
                <a:lnTo>
                  <a:pt x="51" y="0"/>
                </a:lnTo>
                <a:lnTo>
                  <a:pt x="51" y="0"/>
                </a:lnTo>
                <a:lnTo>
                  <a:pt x="53" y="0"/>
                </a:lnTo>
                <a:lnTo>
                  <a:pt x="55" y="2"/>
                </a:lnTo>
                <a:lnTo>
                  <a:pt x="108" y="52"/>
                </a:lnTo>
                <a:lnTo>
                  <a:pt x="110" y="56"/>
                </a:lnTo>
                <a:lnTo>
                  <a:pt x="110" y="56"/>
                </a:lnTo>
                <a:lnTo>
                  <a:pt x="110" y="56"/>
                </a:lnTo>
                <a:lnTo>
                  <a:pt x="110" y="56"/>
                </a:lnTo>
                <a:lnTo>
                  <a:pt x="110" y="57"/>
                </a:lnTo>
                <a:lnTo>
                  <a:pt x="110" y="57"/>
                </a:lnTo>
                <a:lnTo>
                  <a:pt x="110" y="59"/>
                </a:lnTo>
                <a:lnTo>
                  <a:pt x="108" y="61"/>
                </a:lnTo>
                <a:lnTo>
                  <a:pt x="108" y="61"/>
                </a:lnTo>
                <a:lnTo>
                  <a:pt x="70" y="107"/>
                </a:lnTo>
                <a:lnTo>
                  <a:pt x="70" y="107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3" y="109"/>
                </a:lnTo>
                <a:lnTo>
                  <a:pt x="63" y="109"/>
                </a:lnTo>
                <a:lnTo>
                  <a:pt x="59" y="107"/>
                </a:lnTo>
                <a:lnTo>
                  <a:pt x="59" y="107"/>
                </a:lnTo>
                <a:lnTo>
                  <a:pt x="4" y="56"/>
                </a:lnTo>
                <a:lnTo>
                  <a:pt x="4" y="56"/>
                </a:lnTo>
                <a:lnTo>
                  <a:pt x="2" y="54"/>
                </a:lnTo>
                <a:lnTo>
                  <a:pt x="0" y="50"/>
                </a:lnTo>
                <a:lnTo>
                  <a:pt x="0" y="50"/>
                </a:lnTo>
                <a:lnTo>
                  <a:pt x="0" y="6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5" name="Freeform 913"/>
          <p:cNvSpPr>
            <a:spLocks noEditPoints="1"/>
          </p:cNvSpPr>
          <p:nvPr/>
        </p:nvSpPr>
        <p:spPr bwMode="auto">
          <a:xfrm>
            <a:off x="10771680" y="1524665"/>
            <a:ext cx="128291" cy="156088"/>
          </a:xfrm>
          <a:custGeom>
            <a:avLst/>
            <a:gdLst>
              <a:gd name="T0" fmla="*/ 0 w 120"/>
              <a:gd name="T1" fmla="*/ 133 h 146"/>
              <a:gd name="T2" fmla="*/ 120 w 120"/>
              <a:gd name="T3" fmla="*/ 133 h 146"/>
              <a:gd name="T4" fmla="*/ 120 w 120"/>
              <a:gd name="T5" fmla="*/ 139 h 146"/>
              <a:gd name="T6" fmla="*/ 118 w 120"/>
              <a:gd name="T7" fmla="*/ 142 h 146"/>
              <a:gd name="T8" fmla="*/ 116 w 120"/>
              <a:gd name="T9" fmla="*/ 144 h 146"/>
              <a:gd name="T10" fmla="*/ 113 w 120"/>
              <a:gd name="T11" fmla="*/ 146 h 146"/>
              <a:gd name="T12" fmla="*/ 8 w 120"/>
              <a:gd name="T13" fmla="*/ 146 h 146"/>
              <a:gd name="T14" fmla="*/ 4 w 120"/>
              <a:gd name="T15" fmla="*/ 144 h 146"/>
              <a:gd name="T16" fmla="*/ 2 w 120"/>
              <a:gd name="T17" fmla="*/ 142 h 146"/>
              <a:gd name="T18" fmla="*/ 0 w 120"/>
              <a:gd name="T19" fmla="*/ 139 h 146"/>
              <a:gd name="T20" fmla="*/ 0 w 120"/>
              <a:gd name="T21" fmla="*/ 133 h 146"/>
              <a:gd name="T22" fmla="*/ 61 w 120"/>
              <a:gd name="T23" fmla="*/ 13 h 146"/>
              <a:gd name="T24" fmla="*/ 54 w 120"/>
              <a:gd name="T25" fmla="*/ 15 h 146"/>
              <a:gd name="T26" fmla="*/ 48 w 120"/>
              <a:gd name="T27" fmla="*/ 17 h 146"/>
              <a:gd name="T28" fmla="*/ 44 w 120"/>
              <a:gd name="T29" fmla="*/ 23 h 146"/>
              <a:gd name="T30" fmla="*/ 40 w 120"/>
              <a:gd name="T31" fmla="*/ 29 h 146"/>
              <a:gd name="T32" fmla="*/ 40 w 120"/>
              <a:gd name="T33" fmla="*/ 34 h 146"/>
              <a:gd name="T34" fmla="*/ 80 w 120"/>
              <a:gd name="T35" fmla="*/ 34 h 146"/>
              <a:gd name="T36" fmla="*/ 80 w 120"/>
              <a:gd name="T37" fmla="*/ 29 h 146"/>
              <a:gd name="T38" fmla="*/ 76 w 120"/>
              <a:gd name="T39" fmla="*/ 23 h 146"/>
              <a:gd name="T40" fmla="*/ 73 w 120"/>
              <a:gd name="T41" fmla="*/ 17 h 146"/>
              <a:gd name="T42" fmla="*/ 67 w 120"/>
              <a:gd name="T43" fmla="*/ 15 h 146"/>
              <a:gd name="T44" fmla="*/ 61 w 120"/>
              <a:gd name="T45" fmla="*/ 13 h 146"/>
              <a:gd name="T46" fmla="*/ 61 w 120"/>
              <a:gd name="T47" fmla="*/ 0 h 146"/>
              <a:gd name="T48" fmla="*/ 78 w 120"/>
              <a:gd name="T49" fmla="*/ 4 h 146"/>
              <a:gd name="T50" fmla="*/ 90 w 120"/>
              <a:gd name="T51" fmla="*/ 17 h 146"/>
              <a:gd name="T52" fmla="*/ 95 w 120"/>
              <a:gd name="T53" fmla="*/ 34 h 146"/>
              <a:gd name="T54" fmla="*/ 113 w 120"/>
              <a:gd name="T55" fmla="*/ 34 h 146"/>
              <a:gd name="T56" fmla="*/ 116 w 120"/>
              <a:gd name="T57" fmla="*/ 34 h 146"/>
              <a:gd name="T58" fmla="*/ 118 w 120"/>
              <a:gd name="T59" fmla="*/ 38 h 146"/>
              <a:gd name="T60" fmla="*/ 120 w 120"/>
              <a:gd name="T61" fmla="*/ 42 h 146"/>
              <a:gd name="T62" fmla="*/ 120 w 120"/>
              <a:gd name="T63" fmla="*/ 125 h 146"/>
              <a:gd name="T64" fmla="*/ 0 w 120"/>
              <a:gd name="T65" fmla="*/ 125 h 146"/>
              <a:gd name="T66" fmla="*/ 0 w 120"/>
              <a:gd name="T67" fmla="*/ 42 h 146"/>
              <a:gd name="T68" fmla="*/ 2 w 120"/>
              <a:gd name="T69" fmla="*/ 38 h 146"/>
              <a:gd name="T70" fmla="*/ 4 w 120"/>
              <a:gd name="T71" fmla="*/ 34 h 146"/>
              <a:gd name="T72" fmla="*/ 8 w 120"/>
              <a:gd name="T73" fmla="*/ 34 h 146"/>
              <a:gd name="T74" fmla="*/ 27 w 120"/>
              <a:gd name="T75" fmla="*/ 34 h 146"/>
              <a:gd name="T76" fmla="*/ 31 w 120"/>
              <a:gd name="T77" fmla="*/ 17 h 146"/>
              <a:gd name="T78" fmla="*/ 44 w 120"/>
              <a:gd name="T79" fmla="*/ 4 h 146"/>
              <a:gd name="T80" fmla="*/ 61 w 120"/>
              <a:gd name="T8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" h="146">
                <a:moveTo>
                  <a:pt x="0" y="133"/>
                </a:moveTo>
                <a:lnTo>
                  <a:pt x="120" y="133"/>
                </a:lnTo>
                <a:lnTo>
                  <a:pt x="120" y="139"/>
                </a:lnTo>
                <a:lnTo>
                  <a:pt x="118" y="142"/>
                </a:lnTo>
                <a:lnTo>
                  <a:pt x="116" y="144"/>
                </a:lnTo>
                <a:lnTo>
                  <a:pt x="113" y="146"/>
                </a:lnTo>
                <a:lnTo>
                  <a:pt x="8" y="146"/>
                </a:lnTo>
                <a:lnTo>
                  <a:pt x="4" y="144"/>
                </a:lnTo>
                <a:lnTo>
                  <a:pt x="2" y="142"/>
                </a:lnTo>
                <a:lnTo>
                  <a:pt x="0" y="139"/>
                </a:lnTo>
                <a:lnTo>
                  <a:pt x="0" y="133"/>
                </a:lnTo>
                <a:close/>
                <a:moveTo>
                  <a:pt x="61" y="13"/>
                </a:moveTo>
                <a:lnTo>
                  <a:pt x="54" y="15"/>
                </a:lnTo>
                <a:lnTo>
                  <a:pt x="48" y="17"/>
                </a:lnTo>
                <a:lnTo>
                  <a:pt x="44" y="23"/>
                </a:lnTo>
                <a:lnTo>
                  <a:pt x="40" y="29"/>
                </a:lnTo>
                <a:lnTo>
                  <a:pt x="40" y="34"/>
                </a:lnTo>
                <a:lnTo>
                  <a:pt x="80" y="34"/>
                </a:lnTo>
                <a:lnTo>
                  <a:pt x="80" y="29"/>
                </a:lnTo>
                <a:lnTo>
                  <a:pt x="76" y="23"/>
                </a:lnTo>
                <a:lnTo>
                  <a:pt x="73" y="17"/>
                </a:lnTo>
                <a:lnTo>
                  <a:pt x="67" y="15"/>
                </a:lnTo>
                <a:lnTo>
                  <a:pt x="61" y="13"/>
                </a:lnTo>
                <a:close/>
                <a:moveTo>
                  <a:pt x="61" y="0"/>
                </a:moveTo>
                <a:lnTo>
                  <a:pt x="78" y="4"/>
                </a:lnTo>
                <a:lnTo>
                  <a:pt x="90" y="17"/>
                </a:lnTo>
                <a:lnTo>
                  <a:pt x="95" y="34"/>
                </a:lnTo>
                <a:lnTo>
                  <a:pt x="113" y="34"/>
                </a:lnTo>
                <a:lnTo>
                  <a:pt x="116" y="34"/>
                </a:lnTo>
                <a:lnTo>
                  <a:pt x="118" y="38"/>
                </a:lnTo>
                <a:lnTo>
                  <a:pt x="120" y="42"/>
                </a:lnTo>
                <a:lnTo>
                  <a:pt x="120" y="125"/>
                </a:lnTo>
                <a:lnTo>
                  <a:pt x="0" y="125"/>
                </a:lnTo>
                <a:lnTo>
                  <a:pt x="0" y="42"/>
                </a:lnTo>
                <a:lnTo>
                  <a:pt x="2" y="38"/>
                </a:lnTo>
                <a:lnTo>
                  <a:pt x="4" y="34"/>
                </a:lnTo>
                <a:lnTo>
                  <a:pt x="8" y="34"/>
                </a:lnTo>
                <a:lnTo>
                  <a:pt x="27" y="34"/>
                </a:lnTo>
                <a:lnTo>
                  <a:pt x="31" y="17"/>
                </a:lnTo>
                <a:lnTo>
                  <a:pt x="44" y="4"/>
                </a:lnTo>
                <a:lnTo>
                  <a:pt x="6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6" name="Freeform 914"/>
          <p:cNvSpPr>
            <a:spLocks noEditPoints="1"/>
          </p:cNvSpPr>
          <p:nvPr/>
        </p:nvSpPr>
        <p:spPr bwMode="auto">
          <a:xfrm>
            <a:off x="10485163" y="1533218"/>
            <a:ext cx="156088" cy="138983"/>
          </a:xfrm>
          <a:custGeom>
            <a:avLst/>
            <a:gdLst>
              <a:gd name="T0" fmla="*/ 26 w 146"/>
              <a:gd name="T1" fmla="*/ 110 h 131"/>
              <a:gd name="T2" fmla="*/ 117 w 146"/>
              <a:gd name="T3" fmla="*/ 78 h 131"/>
              <a:gd name="T4" fmla="*/ 123 w 146"/>
              <a:gd name="T5" fmla="*/ 78 h 131"/>
              <a:gd name="T6" fmla="*/ 125 w 146"/>
              <a:gd name="T7" fmla="*/ 78 h 131"/>
              <a:gd name="T8" fmla="*/ 131 w 146"/>
              <a:gd name="T9" fmla="*/ 78 h 131"/>
              <a:gd name="T10" fmla="*/ 131 w 146"/>
              <a:gd name="T11" fmla="*/ 127 h 131"/>
              <a:gd name="T12" fmla="*/ 125 w 146"/>
              <a:gd name="T13" fmla="*/ 131 h 131"/>
              <a:gd name="T14" fmla="*/ 17 w 146"/>
              <a:gd name="T15" fmla="*/ 131 h 131"/>
              <a:gd name="T16" fmla="*/ 13 w 146"/>
              <a:gd name="T17" fmla="*/ 125 h 131"/>
              <a:gd name="T18" fmla="*/ 19 w 146"/>
              <a:gd name="T19" fmla="*/ 79 h 131"/>
              <a:gd name="T20" fmla="*/ 22 w 146"/>
              <a:gd name="T21" fmla="*/ 78 h 131"/>
              <a:gd name="T22" fmla="*/ 22 w 146"/>
              <a:gd name="T23" fmla="*/ 78 h 131"/>
              <a:gd name="T24" fmla="*/ 13 w 146"/>
              <a:gd name="T25" fmla="*/ 19 h 131"/>
              <a:gd name="T26" fmla="*/ 146 w 146"/>
              <a:gd name="T27" fmla="*/ 53 h 131"/>
              <a:gd name="T28" fmla="*/ 140 w 146"/>
              <a:gd name="T29" fmla="*/ 66 h 131"/>
              <a:gd name="T30" fmla="*/ 127 w 146"/>
              <a:gd name="T31" fmla="*/ 72 h 131"/>
              <a:gd name="T32" fmla="*/ 114 w 146"/>
              <a:gd name="T33" fmla="*/ 66 h 131"/>
              <a:gd name="T34" fmla="*/ 110 w 146"/>
              <a:gd name="T35" fmla="*/ 53 h 131"/>
              <a:gd name="T36" fmla="*/ 104 w 146"/>
              <a:gd name="T37" fmla="*/ 66 h 131"/>
              <a:gd name="T38" fmla="*/ 91 w 146"/>
              <a:gd name="T39" fmla="*/ 72 h 131"/>
              <a:gd name="T40" fmla="*/ 78 w 146"/>
              <a:gd name="T41" fmla="*/ 66 h 131"/>
              <a:gd name="T42" fmla="*/ 72 w 146"/>
              <a:gd name="T43" fmla="*/ 53 h 131"/>
              <a:gd name="T44" fmla="*/ 68 w 146"/>
              <a:gd name="T45" fmla="*/ 66 h 131"/>
              <a:gd name="T46" fmla="*/ 55 w 146"/>
              <a:gd name="T47" fmla="*/ 72 h 131"/>
              <a:gd name="T48" fmla="*/ 41 w 146"/>
              <a:gd name="T49" fmla="*/ 66 h 131"/>
              <a:gd name="T50" fmla="*/ 36 w 146"/>
              <a:gd name="T51" fmla="*/ 53 h 131"/>
              <a:gd name="T52" fmla="*/ 30 w 146"/>
              <a:gd name="T53" fmla="*/ 66 h 131"/>
              <a:gd name="T54" fmla="*/ 19 w 146"/>
              <a:gd name="T55" fmla="*/ 72 h 131"/>
              <a:gd name="T56" fmla="*/ 5 w 146"/>
              <a:gd name="T57" fmla="*/ 66 h 131"/>
              <a:gd name="T58" fmla="*/ 0 w 146"/>
              <a:gd name="T59" fmla="*/ 53 h 131"/>
              <a:gd name="T60" fmla="*/ 22 w 146"/>
              <a:gd name="T61" fmla="*/ 0 h 131"/>
              <a:gd name="T62" fmla="*/ 127 w 146"/>
              <a:gd name="T63" fmla="*/ 0 h 131"/>
              <a:gd name="T64" fmla="*/ 129 w 146"/>
              <a:gd name="T65" fmla="*/ 5 h 131"/>
              <a:gd name="T66" fmla="*/ 127 w 146"/>
              <a:gd name="T67" fmla="*/ 11 h 131"/>
              <a:gd name="T68" fmla="*/ 22 w 146"/>
              <a:gd name="T69" fmla="*/ 13 h 131"/>
              <a:gd name="T70" fmla="*/ 17 w 146"/>
              <a:gd name="T71" fmla="*/ 9 h 131"/>
              <a:gd name="T72" fmla="*/ 17 w 146"/>
              <a:gd name="T73" fmla="*/ 2 h 131"/>
              <a:gd name="T74" fmla="*/ 22 w 146"/>
              <a:gd name="T7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31">
                <a:moveTo>
                  <a:pt x="26" y="78"/>
                </a:moveTo>
                <a:lnTo>
                  <a:pt x="26" y="110"/>
                </a:lnTo>
                <a:lnTo>
                  <a:pt x="117" y="110"/>
                </a:lnTo>
                <a:lnTo>
                  <a:pt x="117" y="78"/>
                </a:lnTo>
                <a:lnTo>
                  <a:pt x="121" y="78"/>
                </a:lnTo>
                <a:lnTo>
                  <a:pt x="123" y="78"/>
                </a:lnTo>
                <a:lnTo>
                  <a:pt x="123" y="78"/>
                </a:lnTo>
                <a:lnTo>
                  <a:pt x="125" y="78"/>
                </a:lnTo>
                <a:lnTo>
                  <a:pt x="127" y="79"/>
                </a:lnTo>
                <a:lnTo>
                  <a:pt x="131" y="78"/>
                </a:lnTo>
                <a:lnTo>
                  <a:pt x="131" y="125"/>
                </a:lnTo>
                <a:lnTo>
                  <a:pt x="131" y="127"/>
                </a:lnTo>
                <a:lnTo>
                  <a:pt x="129" y="131"/>
                </a:lnTo>
                <a:lnTo>
                  <a:pt x="125" y="131"/>
                </a:lnTo>
                <a:lnTo>
                  <a:pt x="21" y="131"/>
                </a:lnTo>
                <a:lnTo>
                  <a:pt x="17" y="131"/>
                </a:lnTo>
                <a:lnTo>
                  <a:pt x="15" y="127"/>
                </a:lnTo>
                <a:lnTo>
                  <a:pt x="13" y="125"/>
                </a:lnTo>
                <a:lnTo>
                  <a:pt x="13" y="78"/>
                </a:lnTo>
                <a:lnTo>
                  <a:pt x="19" y="79"/>
                </a:lnTo>
                <a:lnTo>
                  <a:pt x="21" y="78"/>
                </a:lnTo>
                <a:lnTo>
                  <a:pt x="22" y="78"/>
                </a:lnTo>
                <a:lnTo>
                  <a:pt x="22" y="78"/>
                </a:lnTo>
                <a:lnTo>
                  <a:pt x="22" y="78"/>
                </a:lnTo>
                <a:lnTo>
                  <a:pt x="26" y="78"/>
                </a:lnTo>
                <a:close/>
                <a:moveTo>
                  <a:pt x="13" y="19"/>
                </a:moveTo>
                <a:lnTo>
                  <a:pt x="133" y="19"/>
                </a:lnTo>
                <a:lnTo>
                  <a:pt x="146" y="53"/>
                </a:lnTo>
                <a:lnTo>
                  <a:pt x="144" y="60"/>
                </a:lnTo>
                <a:lnTo>
                  <a:pt x="140" y="66"/>
                </a:lnTo>
                <a:lnTo>
                  <a:pt x="135" y="70"/>
                </a:lnTo>
                <a:lnTo>
                  <a:pt x="127" y="72"/>
                </a:lnTo>
                <a:lnTo>
                  <a:pt x="119" y="70"/>
                </a:lnTo>
                <a:lnTo>
                  <a:pt x="114" y="66"/>
                </a:lnTo>
                <a:lnTo>
                  <a:pt x="110" y="60"/>
                </a:lnTo>
                <a:lnTo>
                  <a:pt x="110" y="53"/>
                </a:lnTo>
                <a:lnTo>
                  <a:pt x="108" y="60"/>
                </a:lnTo>
                <a:lnTo>
                  <a:pt x="104" y="66"/>
                </a:lnTo>
                <a:lnTo>
                  <a:pt x="98" y="70"/>
                </a:lnTo>
                <a:lnTo>
                  <a:pt x="91" y="72"/>
                </a:lnTo>
                <a:lnTo>
                  <a:pt x="83" y="70"/>
                </a:lnTo>
                <a:lnTo>
                  <a:pt x="78" y="66"/>
                </a:lnTo>
                <a:lnTo>
                  <a:pt x="74" y="60"/>
                </a:lnTo>
                <a:lnTo>
                  <a:pt x="72" y="53"/>
                </a:lnTo>
                <a:lnTo>
                  <a:pt x="72" y="60"/>
                </a:lnTo>
                <a:lnTo>
                  <a:pt x="68" y="66"/>
                </a:lnTo>
                <a:lnTo>
                  <a:pt x="60" y="70"/>
                </a:lnTo>
                <a:lnTo>
                  <a:pt x="55" y="72"/>
                </a:lnTo>
                <a:lnTo>
                  <a:pt x="47" y="70"/>
                </a:lnTo>
                <a:lnTo>
                  <a:pt x="41" y="66"/>
                </a:lnTo>
                <a:lnTo>
                  <a:pt x="38" y="60"/>
                </a:lnTo>
                <a:lnTo>
                  <a:pt x="36" y="53"/>
                </a:lnTo>
                <a:lnTo>
                  <a:pt x="34" y="60"/>
                </a:lnTo>
                <a:lnTo>
                  <a:pt x="30" y="66"/>
                </a:lnTo>
                <a:lnTo>
                  <a:pt x="24" y="70"/>
                </a:lnTo>
                <a:lnTo>
                  <a:pt x="19" y="72"/>
                </a:lnTo>
                <a:lnTo>
                  <a:pt x="11" y="70"/>
                </a:lnTo>
                <a:lnTo>
                  <a:pt x="5" y="66"/>
                </a:lnTo>
                <a:lnTo>
                  <a:pt x="2" y="60"/>
                </a:lnTo>
                <a:lnTo>
                  <a:pt x="0" y="53"/>
                </a:lnTo>
                <a:lnTo>
                  <a:pt x="13" y="19"/>
                </a:lnTo>
                <a:close/>
                <a:moveTo>
                  <a:pt x="22" y="0"/>
                </a:moveTo>
                <a:lnTo>
                  <a:pt x="123" y="0"/>
                </a:lnTo>
                <a:lnTo>
                  <a:pt x="127" y="0"/>
                </a:lnTo>
                <a:lnTo>
                  <a:pt x="129" y="2"/>
                </a:lnTo>
                <a:lnTo>
                  <a:pt x="129" y="5"/>
                </a:lnTo>
                <a:lnTo>
                  <a:pt x="129" y="9"/>
                </a:lnTo>
                <a:lnTo>
                  <a:pt x="127" y="11"/>
                </a:lnTo>
                <a:lnTo>
                  <a:pt x="123" y="13"/>
                </a:lnTo>
                <a:lnTo>
                  <a:pt x="22" y="13"/>
                </a:lnTo>
                <a:lnTo>
                  <a:pt x="19" y="11"/>
                </a:lnTo>
                <a:lnTo>
                  <a:pt x="17" y="9"/>
                </a:lnTo>
                <a:lnTo>
                  <a:pt x="15" y="5"/>
                </a:lnTo>
                <a:lnTo>
                  <a:pt x="17" y="2"/>
                </a:lnTo>
                <a:lnTo>
                  <a:pt x="19" y="0"/>
                </a:lnTo>
                <a:lnTo>
                  <a:pt x="2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7" name="Freeform 915"/>
          <p:cNvSpPr>
            <a:spLocks noEditPoints="1"/>
          </p:cNvSpPr>
          <p:nvPr/>
        </p:nvSpPr>
        <p:spPr bwMode="auto">
          <a:xfrm>
            <a:off x="10213613" y="1526804"/>
            <a:ext cx="153949" cy="138983"/>
          </a:xfrm>
          <a:custGeom>
            <a:avLst/>
            <a:gdLst>
              <a:gd name="T0" fmla="*/ 103 w 144"/>
              <a:gd name="T1" fmla="*/ 15 h 131"/>
              <a:gd name="T2" fmla="*/ 99 w 144"/>
              <a:gd name="T3" fmla="*/ 21 h 131"/>
              <a:gd name="T4" fmla="*/ 103 w 144"/>
              <a:gd name="T5" fmla="*/ 27 h 131"/>
              <a:gd name="T6" fmla="*/ 103 w 144"/>
              <a:gd name="T7" fmla="*/ 34 h 131"/>
              <a:gd name="T8" fmla="*/ 99 w 144"/>
              <a:gd name="T9" fmla="*/ 40 h 131"/>
              <a:gd name="T10" fmla="*/ 103 w 144"/>
              <a:gd name="T11" fmla="*/ 46 h 131"/>
              <a:gd name="T12" fmla="*/ 108 w 144"/>
              <a:gd name="T13" fmla="*/ 46 h 131"/>
              <a:gd name="T14" fmla="*/ 116 w 144"/>
              <a:gd name="T15" fmla="*/ 40 h 131"/>
              <a:gd name="T16" fmla="*/ 122 w 144"/>
              <a:gd name="T17" fmla="*/ 46 h 131"/>
              <a:gd name="T18" fmla="*/ 127 w 144"/>
              <a:gd name="T19" fmla="*/ 46 h 131"/>
              <a:gd name="T20" fmla="*/ 131 w 144"/>
              <a:gd name="T21" fmla="*/ 40 h 131"/>
              <a:gd name="T22" fmla="*/ 129 w 144"/>
              <a:gd name="T23" fmla="*/ 34 h 131"/>
              <a:gd name="T24" fmla="*/ 129 w 144"/>
              <a:gd name="T25" fmla="*/ 27 h 131"/>
              <a:gd name="T26" fmla="*/ 131 w 144"/>
              <a:gd name="T27" fmla="*/ 21 h 131"/>
              <a:gd name="T28" fmla="*/ 127 w 144"/>
              <a:gd name="T29" fmla="*/ 15 h 131"/>
              <a:gd name="T30" fmla="*/ 122 w 144"/>
              <a:gd name="T31" fmla="*/ 15 h 131"/>
              <a:gd name="T32" fmla="*/ 116 w 144"/>
              <a:gd name="T33" fmla="*/ 21 h 131"/>
              <a:gd name="T34" fmla="*/ 108 w 144"/>
              <a:gd name="T35" fmla="*/ 15 h 131"/>
              <a:gd name="T36" fmla="*/ 6 w 144"/>
              <a:gd name="T37" fmla="*/ 13 h 131"/>
              <a:gd name="T38" fmla="*/ 30 w 144"/>
              <a:gd name="T39" fmla="*/ 15 h 131"/>
              <a:gd name="T40" fmla="*/ 32 w 144"/>
              <a:gd name="T41" fmla="*/ 19 h 131"/>
              <a:gd name="T42" fmla="*/ 80 w 144"/>
              <a:gd name="T43" fmla="*/ 30 h 131"/>
              <a:gd name="T44" fmla="*/ 82 w 144"/>
              <a:gd name="T45" fmla="*/ 44 h 131"/>
              <a:gd name="T46" fmla="*/ 55 w 144"/>
              <a:gd name="T47" fmla="*/ 80 h 131"/>
              <a:gd name="T48" fmla="*/ 118 w 144"/>
              <a:gd name="T49" fmla="*/ 66 h 131"/>
              <a:gd name="T50" fmla="*/ 135 w 144"/>
              <a:gd name="T51" fmla="*/ 61 h 131"/>
              <a:gd name="T52" fmla="*/ 122 w 144"/>
              <a:gd name="T53" fmla="*/ 87 h 131"/>
              <a:gd name="T54" fmla="*/ 59 w 144"/>
              <a:gd name="T55" fmla="*/ 93 h 131"/>
              <a:gd name="T56" fmla="*/ 127 w 144"/>
              <a:gd name="T57" fmla="*/ 102 h 131"/>
              <a:gd name="T58" fmla="*/ 137 w 144"/>
              <a:gd name="T59" fmla="*/ 106 h 131"/>
              <a:gd name="T60" fmla="*/ 141 w 144"/>
              <a:gd name="T61" fmla="*/ 116 h 131"/>
              <a:gd name="T62" fmla="*/ 137 w 144"/>
              <a:gd name="T63" fmla="*/ 125 h 131"/>
              <a:gd name="T64" fmla="*/ 127 w 144"/>
              <a:gd name="T65" fmla="*/ 131 h 131"/>
              <a:gd name="T66" fmla="*/ 118 w 144"/>
              <a:gd name="T67" fmla="*/ 125 h 131"/>
              <a:gd name="T68" fmla="*/ 114 w 144"/>
              <a:gd name="T69" fmla="*/ 116 h 131"/>
              <a:gd name="T70" fmla="*/ 49 w 144"/>
              <a:gd name="T71" fmla="*/ 121 h 131"/>
              <a:gd name="T72" fmla="*/ 42 w 144"/>
              <a:gd name="T73" fmla="*/ 129 h 131"/>
              <a:gd name="T74" fmla="*/ 30 w 144"/>
              <a:gd name="T75" fmla="*/ 129 h 131"/>
              <a:gd name="T76" fmla="*/ 23 w 144"/>
              <a:gd name="T77" fmla="*/ 121 h 131"/>
              <a:gd name="T78" fmla="*/ 23 w 144"/>
              <a:gd name="T79" fmla="*/ 112 h 131"/>
              <a:gd name="T80" fmla="*/ 30 w 144"/>
              <a:gd name="T81" fmla="*/ 104 h 131"/>
              <a:gd name="T82" fmla="*/ 48 w 144"/>
              <a:gd name="T83" fmla="*/ 102 h 131"/>
              <a:gd name="T84" fmla="*/ 6 w 144"/>
              <a:gd name="T85" fmla="*/ 28 h 131"/>
              <a:gd name="T86" fmla="*/ 0 w 144"/>
              <a:gd name="T87" fmla="*/ 25 h 131"/>
              <a:gd name="T88" fmla="*/ 0 w 144"/>
              <a:gd name="T89" fmla="*/ 17 h 131"/>
              <a:gd name="T90" fmla="*/ 6 w 144"/>
              <a:gd name="T91" fmla="*/ 13 h 131"/>
              <a:gd name="T92" fmla="*/ 124 w 144"/>
              <a:gd name="T93" fmla="*/ 2 h 131"/>
              <a:gd name="T94" fmla="*/ 137 w 144"/>
              <a:gd name="T95" fmla="*/ 9 h 131"/>
              <a:gd name="T96" fmla="*/ 144 w 144"/>
              <a:gd name="T97" fmla="*/ 23 h 131"/>
              <a:gd name="T98" fmla="*/ 144 w 144"/>
              <a:gd name="T99" fmla="*/ 38 h 131"/>
              <a:gd name="T100" fmla="*/ 137 w 144"/>
              <a:gd name="T101" fmla="*/ 51 h 131"/>
              <a:gd name="T102" fmla="*/ 124 w 144"/>
              <a:gd name="T103" fmla="*/ 59 h 131"/>
              <a:gd name="T104" fmla="*/ 108 w 144"/>
              <a:gd name="T105" fmla="*/ 59 h 131"/>
              <a:gd name="T106" fmla="*/ 95 w 144"/>
              <a:gd name="T107" fmla="*/ 51 h 131"/>
              <a:gd name="T108" fmla="*/ 87 w 144"/>
              <a:gd name="T109" fmla="*/ 38 h 131"/>
              <a:gd name="T110" fmla="*/ 87 w 144"/>
              <a:gd name="T111" fmla="*/ 23 h 131"/>
              <a:gd name="T112" fmla="*/ 95 w 144"/>
              <a:gd name="T113" fmla="*/ 9 h 131"/>
              <a:gd name="T114" fmla="*/ 108 w 144"/>
              <a:gd name="T115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4" h="131">
                <a:moveTo>
                  <a:pt x="106" y="13"/>
                </a:moveTo>
                <a:lnTo>
                  <a:pt x="103" y="15"/>
                </a:lnTo>
                <a:lnTo>
                  <a:pt x="101" y="17"/>
                </a:lnTo>
                <a:lnTo>
                  <a:pt x="99" y="21"/>
                </a:lnTo>
                <a:lnTo>
                  <a:pt x="101" y="23"/>
                </a:lnTo>
                <a:lnTo>
                  <a:pt x="103" y="27"/>
                </a:lnTo>
                <a:lnTo>
                  <a:pt x="106" y="30"/>
                </a:lnTo>
                <a:lnTo>
                  <a:pt x="103" y="34"/>
                </a:lnTo>
                <a:lnTo>
                  <a:pt x="101" y="36"/>
                </a:lnTo>
                <a:lnTo>
                  <a:pt x="99" y="40"/>
                </a:lnTo>
                <a:lnTo>
                  <a:pt x="101" y="42"/>
                </a:lnTo>
                <a:lnTo>
                  <a:pt x="103" y="46"/>
                </a:lnTo>
                <a:lnTo>
                  <a:pt x="106" y="46"/>
                </a:lnTo>
                <a:lnTo>
                  <a:pt x="108" y="46"/>
                </a:lnTo>
                <a:lnTo>
                  <a:pt x="112" y="44"/>
                </a:lnTo>
                <a:lnTo>
                  <a:pt x="116" y="40"/>
                </a:lnTo>
                <a:lnTo>
                  <a:pt x="120" y="44"/>
                </a:lnTo>
                <a:lnTo>
                  <a:pt x="122" y="46"/>
                </a:lnTo>
                <a:lnTo>
                  <a:pt x="125" y="46"/>
                </a:lnTo>
                <a:lnTo>
                  <a:pt x="127" y="46"/>
                </a:lnTo>
                <a:lnTo>
                  <a:pt x="131" y="42"/>
                </a:lnTo>
                <a:lnTo>
                  <a:pt x="131" y="40"/>
                </a:lnTo>
                <a:lnTo>
                  <a:pt x="131" y="36"/>
                </a:lnTo>
                <a:lnTo>
                  <a:pt x="129" y="34"/>
                </a:lnTo>
                <a:lnTo>
                  <a:pt x="125" y="30"/>
                </a:lnTo>
                <a:lnTo>
                  <a:pt x="129" y="27"/>
                </a:lnTo>
                <a:lnTo>
                  <a:pt x="131" y="23"/>
                </a:lnTo>
                <a:lnTo>
                  <a:pt x="131" y="21"/>
                </a:lnTo>
                <a:lnTo>
                  <a:pt x="131" y="17"/>
                </a:lnTo>
                <a:lnTo>
                  <a:pt x="127" y="15"/>
                </a:lnTo>
                <a:lnTo>
                  <a:pt x="125" y="13"/>
                </a:lnTo>
                <a:lnTo>
                  <a:pt x="122" y="15"/>
                </a:lnTo>
                <a:lnTo>
                  <a:pt x="120" y="15"/>
                </a:lnTo>
                <a:lnTo>
                  <a:pt x="116" y="21"/>
                </a:lnTo>
                <a:lnTo>
                  <a:pt x="112" y="15"/>
                </a:lnTo>
                <a:lnTo>
                  <a:pt x="108" y="15"/>
                </a:lnTo>
                <a:lnTo>
                  <a:pt x="106" y="13"/>
                </a:lnTo>
                <a:close/>
                <a:moveTo>
                  <a:pt x="6" y="13"/>
                </a:moveTo>
                <a:lnTo>
                  <a:pt x="27" y="13"/>
                </a:lnTo>
                <a:lnTo>
                  <a:pt x="30" y="15"/>
                </a:lnTo>
                <a:lnTo>
                  <a:pt x="32" y="19"/>
                </a:lnTo>
                <a:lnTo>
                  <a:pt x="32" y="19"/>
                </a:lnTo>
                <a:lnTo>
                  <a:pt x="38" y="30"/>
                </a:lnTo>
                <a:lnTo>
                  <a:pt x="80" y="30"/>
                </a:lnTo>
                <a:lnTo>
                  <a:pt x="80" y="36"/>
                </a:lnTo>
                <a:lnTo>
                  <a:pt x="82" y="44"/>
                </a:lnTo>
                <a:lnTo>
                  <a:pt x="42" y="44"/>
                </a:lnTo>
                <a:lnTo>
                  <a:pt x="55" y="80"/>
                </a:lnTo>
                <a:lnTo>
                  <a:pt x="114" y="76"/>
                </a:lnTo>
                <a:lnTo>
                  <a:pt x="118" y="66"/>
                </a:lnTo>
                <a:lnTo>
                  <a:pt x="127" y="65"/>
                </a:lnTo>
                <a:lnTo>
                  <a:pt x="135" y="61"/>
                </a:lnTo>
                <a:lnTo>
                  <a:pt x="124" y="85"/>
                </a:lnTo>
                <a:lnTo>
                  <a:pt x="122" y="87"/>
                </a:lnTo>
                <a:lnTo>
                  <a:pt x="118" y="89"/>
                </a:lnTo>
                <a:lnTo>
                  <a:pt x="59" y="93"/>
                </a:lnTo>
                <a:lnTo>
                  <a:pt x="63" y="102"/>
                </a:lnTo>
                <a:lnTo>
                  <a:pt x="127" y="102"/>
                </a:lnTo>
                <a:lnTo>
                  <a:pt x="133" y="104"/>
                </a:lnTo>
                <a:lnTo>
                  <a:pt x="137" y="106"/>
                </a:lnTo>
                <a:lnTo>
                  <a:pt x="139" y="112"/>
                </a:lnTo>
                <a:lnTo>
                  <a:pt x="141" y="116"/>
                </a:lnTo>
                <a:lnTo>
                  <a:pt x="139" y="121"/>
                </a:lnTo>
                <a:lnTo>
                  <a:pt x="137" y="125"/>
                </a:lnTo>
                <a:lnTo>
                  <a:pt x="133" y="129"/>
                </a:lnTo>
                <a:lnTo>
                  <a:pt x="127" y="131"/>
                </a:lnTo>
                <a:lnTo>
                  <a:pt x="122" y="129"/>
                </a:lnTo>
                <a:lnTo>
                  <a:pt x="118" y="125"/>
                </a:lnTo>
                <a:lnTo>
                  <a:pt x="114" y="121"/>
                </a:lnTo>
                <a:lnTo>
                  <a:pt x="114" y="116"/>
                </a:lnTo>
                <a:lnTo>
                  <a:pt x="49" y="116"/>
                </a:lnTo>
                <a:lnTo>
                  <a:pt x="49" y="121"/>
                </a:lnTo>
                <a:lnTo>
                  <a:pt x="46" y="125"/>
                </a:lnTo>
                <a:lnTo>
                  <a:pt x="42" y="129"/>
                </a:lnTo>
                <a:lnTo>
                  <a:pt x="36" y="131"/>
                </a:lnTo>
                <a:lnTo>
                  <a:pt x="30" y="129"/>
                </a:lnTo>
                <a:lnTo>
                  <a:pt x="27" y="125"/>
                </a:lnTo>
                <a:lnTo>
                  <a:pt x="23" y="121"/>
                </a:lnTo>
                <a:lnTo>
                  <a:pt x="23" y="116"/>
                </a:lnTo>
                <a:lnTo>
                  <a:pt x="23" y="112"/>
                </a:lnTo>
                <a:lnTo>
                  <a:pt x="27" y="106"/>
                </a:lnTo>
                <a:lnTo>
                  <a:pt x="30" y="104"/>
                </a:lnTo>
                <a:lnTo>
                  <a:pt x="36" y="102"/>
                </a:lnTo>
                <a:lnTo>
                  <a:pt x="48" y="102"/>
                </a:lnTo>
                <a:lnTo>
                  <a:pt x="23" y="28"/>
                </a:lnTo>
                <a:lnTo>
                  <a:pt x="6" y="28"/>
                </a:lnTo>
                <a:lnTo>
                  <a:pt x="2" y="27"/>
                </a:lnTo>
                <a:lnTo>
                  <a:pt x="0" y="25"/>
                </a:lnTo>
                <a:lnTo>
                  <a:pt x="0" y="21"/>
                </a:lnTo>
                <a:lnTo>
                  <a:pt x="0" y="17"/>
                </a:lnTo>
                <a:lnTo>
                  <a:pt x="2" y="15"/>
                </a:lnTo>
                <a:lnTo>
                  <a:pt x="6" y="13"/>
                </a:lnTo>
                <a:close/>
                <a:moveTo>
                  <a:pt x="116" y="0"/>
                </a:moveTo>
                <a:lnTo>
                  <a:pt x="124" y="2"/>
                </a:lnTo>
                <a:lnTo>
                  <a:pt x="131" y="4"/>
                </a:lnTo>
                <a:lnTo>
                  <a:pt x="137" y="9"/>
                </a:lnTo>
                <a:lnTo>
                  <a:pt x="141" y="15"/>
                </a:lnTo>
                <a:lnTo>
                  <a:pt x="144" y="23"/>
                </a:lnTo>
                <a:lnTo>
                  <a:pt x="144" y="30"/>
                </a:lnTo>
                <a:lnTo>
                  <a:pt x="144" y="38"/>
                </a:lnTo>
                <a:lnTo>
                  <a:pt x="141" y="46"/>
                </a:lnTo>
                <a:lnTo>
                  <a:pt x="137" y="51"/>
                </a:lnTo>
                <a:lnTo>
                  <a:pt x="131" y="55"/>
                </a:lnTo>
                <a:lnTo>
                  <a:pt x="124" y="59"/>
                </a:lnTo>
                <a:lnTo>
                  <a:pt x="116" y="59"/>
                </a:lnTo>
                <a:lnTo>
                  <a:pt x="108" y="59"/>
                </a:lnTo>
                <a:lnTo>
                  <a:pt x="101" y="55"/>
                </a:lnTo>
                <a:lnTo>
                  <a:pt x="95" y="51"/>
                </a:lnTo>
                <a:lnTo>
                  <a:pt x="89" y="46"/>
                </a:lnTo>
                <a:lnTo>
                  <a:pt x="87" y="38"/>
                </a:lnTo>
                <a:lnTo>
                  <a:pt x="86" y="30"/>
                </a:lnTo>
                <a:lnTo>
                  <a:pt x="87" y="23"/>
                </a:lnTo>
                <a:lnTo>
                  <a:pt x="89" y="15"/>
                </a:lnTo>
                <a:lnTo>
                  <a:pt x="95" y="9"/>
                </a:lnTo>
                <a:lnTo>
                  <a:pt x="101" y="4"/>
                </a:lnTo>
                <a:lnTo>
                  <a:pt x="108" y="2"/>
                </a:lnTo>
                <a:lnTo>
                  <a:pt x="11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8" name="Freeform 916"/>
          <p:cNvSpPr>
            <a:spLocks noEditPoints="1"/>
          </p:cNvSpPr>
          <p:nvPr/>
        </p:nvSpPr>
        <p:spPr bwMode="auto">
          <a:xfrm>
            <a:off x="9939925" y="1526804"/>
            <a:ext cx="156088" cy="138983"/>
          </a:xfrm>
          <a:custGeom>
            <a:avLst/>
            <a:gdLst>
              <a:gd name="T0" fmla="*/ 127 w 146"/>
              <a:gd name="T1" fmla="*/ 17 h 131"/>
              <a:gd name="T2" fmla="*/ 112 w 146"/>
              <a:gd name="T3" fmla="*/ 32 h 131"/>
              <a:gd name="T4" fmla="*/ 106 w 146"/>
              <a:gd name="T5" fmla="*/ 27 h 131"/>
              <a:gd name="T6" fmla="*/ 100 w 146"/>
              <a:gd name="T7" fmla="*/ 27 h 131"/>
              <a:gd name="T8" fmla="*/ 97 w 146"/>
              <a:gd name="T9" fmla="*/ 32 h 131"/>
              <a:gd name="T10" fmla="*/ 98 w 146"/>
              <a:gd name="T11" fmla="*/ 38 h 131"/>
              <a:gd name="T12" fmla="*/ 110 w 146"/>
              <a:gd name="T13" fmla="*/ 47 h 131"/>
              <a:gd name="T14" fmla="*/ 116 w 146"/>
              <a:gd name="T15" fmla="*/ 47 h 131"/>
              <a:gd name="T16" fmla="*/ 135 w 146"/>
              <a:gd name="T17" fmla="*/ 28 h 131"/>
              <a:gd name="T18" fmla="*/ 136 w 146"/>
              <a:gd name="T19" fmla="*/ 23 h 131"/>
              <a:gd name="T20" fmla="*/ 135 w 146"/>
              <a:gd name="T21" fmla="*/ 17 h 131"/>
              <a:gd name="T22" fmla="*/ 7 w 146"/>
              <a:gd name="T23" fmla="*/ 13 h 131"/>
              <a:gd name="T24" fmla="*/ 32 w 146"/>
              <a:gd name="T25" fmla="*/ 15 h 131"/>
              <a:gd name="T26" fmla="*/ 34 w 146"/>
              <a:gd name="T27" fmla="*/ 19 h 131"/>
              <a:gd name="T28" fmla="*/ 79 w 146"/>
              <a:gd name="T29" fmla="*/ 30 h 131"/>
              <a:gd name="T30" fmla="*/ 83 w 146"/>
              <a:gd name="T31" fmla="*/ 44 h 131"/>
              <a:gd name="T32" fmla="*/ 55 w 146"/>
              <a:gd name="T33" fmla="*/ 80 h 131"/>
              <a:gd name="T34" fmla="*/ 119 w 146"/>
              <a:gd name="T35" fmla="*/ 66 h 131"/>
              <a:gd name="T36" fmla="*/ 136 w 146"/>
              <a:gd name="T37" fmla="*/ 61 h 131"/>
              <a:gd name="T38" fmla="*/ 123 w 146"/>
              <a:gd name="T39" fmla="*/ 87 h 131"/>
              <a:gd name="T40" fmla="*/ 60 w 146"/>
              <a:gd name="T41" fmla="*/ 93 h 131"/>
              <a:gd name="T42" fmla="*/ 129 w 146"/>
              <a:gd name="T43" fmla="*/ 102 h 131"/>
              <a:gd name="T44" fmla="*/ 138 w 146"/>
              <a:gd name="T45" fmla="*/ 106 h 131"/>
              <a:gd name="T46" fmla="*/ 142 w 146"/>
              <a:gd name="T47" fmla="*/ 116 h 131"/>
              <a:gd name="T48" fmla="*/ 138 w 146"/>
              <a:gd name="T49" fmla="*/ 125 h 131"/>
              <a:gd name="T50" fmla="*/ 129 w 146"/>
              <a:gd name="T51" fmla="*/ 131 h 131"/>
              <a:gd name="T52" fmla="*/ 117 w 146"/>
              <a:gd name="T53" fmla="*/ 125 h 131"/>
              <a:gd name="T54" fmla="*/ 114 w 146"/>
              <a:gd name="T55" fmla="*/ 116 h 131"/>
              <a:gd name="T56" fmla="*/ 49 w 146"/>
              <a:gd name="T57" fmla="*/ 121 h 131"/>
              <a:gd name="T58" fmla="*/ 41 w 146"/>
              <a:gd name="T59" fmla="*/ 129 h 131"/>
              <a:gd name="T60" fmla="*/ 32 w 146"/>
              <a:gd name="T61" fmla="*/ 129 h 131"/>
              <a:gd name="T62" fmla="*/ 24 w 146"/>
              <a:gd name="T63" fmla="*/ 121 h 131"/>
              <a:gd name="T64" fmla="*/ 24 w 146"/>
              <a:gd name="T65" fmla="*/ 112 h 131"/>
              <a:gd name="T66" fmla="*/ 32 w 146"/>
              <a:gd name="T67" fmla="*/ 104 h 131"/>
              <a:gd name="T68" fmla="*/ 49 w 146"/>
              <a:gd name="T69" fmla="*/ 102 h 131"/>
              <a:gd name="T70" fmla="*/ 7 w 146"/>
              <a:gd name="T71" fmla="*/ 28 h 131"/>
              <a:gd name="T72" fmla="*/ 2 w 146"/>
              <a:gd name="T73" fmla="*/ 25 h 131"/>
              <a:gd name="T74" fmla="*/ 2 w 146"/>
              <a:gd name="T75" fmla="*/ 17 h 131"/>
              <a:gd name="T76" fmla="*/ 7 w 146"/>
              <a:gd name="T77" fmla="*/ 13 h 131"/>
              <a:gd name="T78" fmla="*/ 125 w 146"/>
              <a:gd name="T79" fmla="*/ 2 h 131"/>
              <a:gd name="T80" fmla="*/ 138 w 146"/>
              <a:gd name="T81" fmla="*/ 9 h 131"/>
              <a:gd name="T82" fmla="*/ 146 w 146"/>
              <a:gd name="T83" fmla="*/ 23 h 131"/>
              <a:gd name="T84" fmla="*/ 146 w 146"/>
              <a:gd name="T85" fmla="*/ 38 h 131"/>
              <a:gd name="T86" fmla="*/ 138 w 146"/>
              <a:gd name="T87" fmla="*/ 51 h 131"/>
              <a:gd name="T88" fmla="*/ 125 w 146"/>
              <a:gd name="T89" fmla="*/ 59 h 131"/>
              <a:gd name="T90" fmla="*/ 108 w 146"/>
              <a:gd name="T91" fmla="*/ 59 h 131"/>
              <a:gd name="T92" fmla="*/ 97 w 146"/>
              <a:gd name="T93" fmla="*/ 51 h 131"/>
              <a:gd name="T94" fmla="*/ 89 w 146"/>
              <a:gd name="T95" fmla="*/ 38 h 131"/>
              <a:gd name="T96" fmla="*/ 89 w 146"/>
              <a:gd name="T97" fmla="*/ 23 h 131"/>
              <a:gd name="T98" fmla="*/ 97 w 146"/>
              <a:gd name="T99" fmla="*/ 9 h 131"/>
              <a:gd name="T100" fmla="*/ 108 w 146"/>
              <a:gd name="T101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31">
                <a:moveTo>
                  <a:pt x="131" y="17"/>
                </a:moveTo>
                <a:lnTo>
                  <a:pt x="127" y="17"/>
                </a:lnTo>
                <a:lnTo>
                  <a:pt x="125" y="19"/>
                </a:lnTo>
                <a:lnTo>
                  <a:pt x="112" y="32"/>
                </a:lnTo>
                <a:lnTo>
                  <a:pt x="108" y="27"/>
                </a:lnTo>
                <a:lnTo>
                  <a:pt x="106" y="27"/>
                </a:lnTo>
                <a:lnTo>
                  <a:pt x="102" y="25"/>
                </a:lnTo>
                <a:lnTo>
                  <a:pt x="100" y="27"/>
                </a:lnTo>
                <a:lnTo>
                  <a:pt x="97" y="28"/>
                </a:lnTo>
                <a:lnTo>
                  <a:pt x="97" y="32"/>
                </a:lnTo>
                <a:lnTo>
                  <a:pt x="97" y="34"/>
                </a:lnTo>
                <a:lnTo>
                  <a:pt x="98" y="38"/>
                </a:lnTo>
                <a:lnTo>
                  <a:pt x="108" y="46"/>
                </a:lnTo>
                <a:lnTo>
                  <a:pt x="110" y="47"/>
                </a:lnTo>
                <a:lnTo>
                  <a:pt x="112" y="47"/>
                </a:lnTo>
                <a:lnTo>
                  <a:pt x="116" y="47"/>
                </a:lnTo>
                <a:lnTo>
                  <a:pt x="117" y="46"/>
                </a:lnTo>
                <a:lnTo>
                  <a:pt x="135" y="28"/>
                </a:lnTo>
                <a:lnTo>
                  <a:pt x="136" y="27"/>
                </a:lnTo>
                <a:lnTo>
                  <a:pt x="136" y="23"/>
                </a:lnTo>
                <a:lnTo>
                  <a:pt x="136" y="19"/>
                </a:lnTo>
                <a:lnTo>
                  <a:pt x="135" y="17"/>
                </a:lnTo>
                <a:lnTo>
                  <a:pt x="131" y="17"/>
                </a:lnTo>
                <a:close/>
                <a:moveTo>
                  <a:pt x="7" y="13"/>
                </a:moveTo>
                <a:lnTo>
                  <a:pt x="28" y="13"/>
                </a:lnTo>
                <a:lnTo>
                  <a:pt x="32" y="15"/>
                </a:lnTo>
                <a:lnTo>
                  <a:pt x="34" y="19"/>
                </a:lnTo>
                <a:lnTo>
                  <a:pt x="34" y="19"/>
                </a:lnTo>
                <a:lnTo>
                  <a:pt x="38" y="30"/>
                </a:lnTo>
                <a:lnTo>
                  <a:pt x="79" y="30"/>
                </a:lnTo>
                <a:lnTo>
                  <a:pt x="81" y="36"/>
                </a:lnTo>
                <a:lnTo>
                  <a:pt x="83" y="44"/>
                </a:lnTo>
                <a:lnTo>
                  <a:pt x="43" y="44"/>
                </a:lnTo>
                <a:lnTo>
                  <a:pt x="55" y="80"/>
                </a:lnTo>
                <a:lnTo>
                  <a:pt x="114" y="76"/>
                </a:lnTo>
                <a:lnTo>
                  <a:pt x="119" y="66"/>
                </a:lnTo>
                <a:lnTo>
                  <a:pt x="129" y="65"/>
                </a:lnTo>
                <a:lnTo>
                  <a:pt x="136" y="61"/>
                </a:lnTo>
                <a:lnTo>
                  <a:pt x="125" y="85"/>
                </a:lnTo>
                <a:lnTo>
                  <a:pt x="123" y="87"/>
                </a:lnTo>
                <a:lnTo>
                  <a:pt x="119" y="89"/>
                </a:lnTo>
                <a:lnTo>
                  <a:pt x="60" y="93"/>
                </a:lnTo>
                <a:lnTo>
                  <a:pt x="64" y="102"/>
                </a:lnTo>
                <a:lnTo>
                  <a:pt x="129" y="102"/>
                </a:lnTo>
                <a:lnTo>
                  <a:pt x="133" y="104"/>
                </a:lnTo>
                <a:lnTo>
                  <a:pt x="138" y="106"/>
                </a:lnTo>
                <a:lnTo>
                  <a:pt x="140" y="112"/>
                </a:lnTo>
                <a:lnTo>
                  <a:pt x="142" y="116"/>
                </a:lnTo>
                <a:lnTo>
                  <a:pt x="140" y="121"/>
                </a:lnTo>
                <a:lnTo>
                  <a:pt x="138" y="125"/>
                </a:lnTo>
                <a:lnTo>
                  <a:pt x="133" y="129"/>
                </a:lnTo>
                <a:lnTo>
                  <a:pt x="129" y="131"/>
                </a:lnTo>
                <a:lnTo>
                  <a:pt x="123" y="129"/>
                </a:lnTo>
                <a:lnTo>
                  <a:pt x="117" y="125"/>
                </a:lnTo>
                <a:lnTo>
                  <a:pt x="116" y="121"/>
                </a:lnTo>
                <a:lnTo>
                  <a:pt x="114" y="116"/>
                </a:lnTo>
                <a:lnTo>
                  <a:pt x="51" y="116"/>
                </a:lnTo>
                <a:lnTo>
                  <a:pt x="49" y="121"/>
                </a:lnTo>
                <a:lnTo>
                  <a:pt x="47" y="125"/>
                </a:lnTo>
                <a:lnTo>
                  <a:pt x="41" y="129"/>
                </a:lnTo>
                <a:lnTo>
                  <a:pt x="38" y="131"/>
                </a:lnTo>
                <a:lnTo>
                  <a:pt x="32" y="129"/>
                </a:lnTo>
                <a:lnTo>
                  <a:pt x="28" y="125"/>
                </a:lnTo>
                <a:lnTo>
                  <a:pt x="24" y="121"/>
                </a:lnTo>
                <a:lnTo>
                  <a:pt x="22" y="116"/>
                </a:lnTo>
                <a:lnTo>
                  <a:pt x="24" y="112"/>
                </a:lnTo>
                <a:lnTo>
                  <a:pt x="28" y="106"/>
                </a:lnTo>
                <a:lnTo>
                  <a:pt x="32" y="104"/>
                </a:lnTo>
                <a:lnTo>
                  <a:pt x="38" y="102"/>
                </a:lnTo>
                <a:lnTo>
                  <a:pt x="49" y="102"/>
                </a:lnTo>
                <a:lnTo>
                  <a:pt x="22" y="28"/>
                </a:lnTo>
                <a:lnTo>
                  <a:pt x="7" y="28"/>
                </a:lnTo>
                <a:lnTo>
                  <a:pt x="3" y="27"/>
                </a:lnTo>
                <a:lnTo>
                  <a:pt x="2" y="25"/>
                </a:lnTo>
                <a:lnTo>
                  <a:pt x="0" y="21"/>
                </a:lnTo>
                <a:lnTo>
                  <a:pt x="2" y="17"/>
                </a:lnTo>
                <a:lnTo>
                  <a:pt x="3" y="15"/>
                </a:lnTo>
                <a:lnTo>
                  <a:pt x="7" y="13"/>
                </a:lnTo>
                <a:close/>
                <a:moveTo>
                  <a:pt x="117" y="0"/>
                </a:moveTo>
                <a:lnTo>
                  <a:pt x="125" y="2"/>
                </a:lnTo>
                <a:lnTo>
                  <a:pt x="131" y="4"/>
                </a:lnTo>
                <a:lnTo>
                  <a:pt x="138" y="9"/>
                </a:lnTo>
                <a:lnTo>
                  <a:pt x="142" y="15"/>
                </a:lnTo>
                <a:lnTo>
                  <a:pt x="146" y="23"/>
                </a:lnTo>
                <a:lnTo>
                  <a:pt x="146" y="30"/>
                </a:lnTo>
                <a:lnTo>
                  <a:pt x="146" y="38"/>
                </a:lnTo>
                <a:lnTo>
                  <a:pt x="142" y="46"/>
                </a:lnTo>
                <a:lnTo>
                  <a:pt x="138" y="51"/>
                </a:lnTo>
                <a:lnTo>
                  <a:pt x="131" y="55"/>
                </a:lnTo>
                <a:lnTo>
                  <a:pt x="125" y="59"/>
                </a:lnTo>
                <a:lnTo>
                  <a:pt x="117" y="59"/>
                </a:lnTo>
                <a:lnTo>
                  <a:pt x="108" y="59"/>
                </a:lnTo>
                <a:lnTo>
                  <a:pt x="102" y="55"/>
                </a:lnTo>
                <a:lnTo>
                  <a:pt x="97" y="51"/>
                </a:lnTo>
                <a:lnTo>
                  <a:pt x="91" y="46"/>
                </a:lnTo>
                <a:lnTo>
                  <a:pt x="89" y="38"/>
                </a:lnTo>
                <a:lnTo>
                  <a:pt x="87" y="30"/>
                </a:lnTo>
                <a:lnTo>
                  <a:pt x="89" y="23"/>
                </a:lnTo>
                <a:lnTo>
                  <a:pt x="91" y="15"/>
                </a:lnTo>
                <a:lnTo>
                  <a:pt x="97" y="9"/>
                </a:lnTo>
                <a:lnTo>
                  <a:pt x="102" y="4"/>
                </a:lnTo>
                <a:lnTo>
                  <a:pt x="108" y="2"/>
                </a:lnTo>
                <a:lnTo>
                  <a:pt x="11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9" name="Freeform 917"/>
          <p:cNvSpPr>
            <a:spLocks noEditPoints="1"/>
          </p:cNvSpPr>
          <p:nvPr/>
        </p:nvSpPr>
        <p:spPr bwMode="auto">
          <a:xfrm>
            <a:off x="9668377" y="1526804"/>
            <a:ext cx="156088" cy="138983"/>
          </a:xfrm>
          <a:custGeom>
            <a:avLst/>
            <a:gdLst>
              <a:gd name="T0" fmla="*/ 99 w 146"/>
              <a:gd name="T1" fmla="*/ 25 h 131"/>
              <a:gd name="T2" fmla="*/ 97 w 146"/>
              <a:gd name="T3" fmla="*/ 30 h 131"/>
              <a:gd name="T4" fmla="*/ 99 w 146"/>
              <a:gd name="T5" fmla="*/ 36 h 131"/>
              <a:gd name="T6" fmla="*/ 131 w 146"/>
              <a:gd name="T7" fmla="*/ 36 h 131"/>
              <a:gd name="T8" fmla="*/ 137 w 146"/>
              <a:gd name="T9" fmla="*/ 34 h 131"/>
              <a:gd name="T10" fmla="*/ 137 w 146"/>
              <a:gd name="T11" fmla="*/ 27 h 131"/>
              <a:gd name="T12" fmla="*/ 131 w 146"/>
              <a:gd name="T13" fmla="*/ 23 h 131"/>
              <a:gd name="T14" fmla="*/ 8 w 146"/>
              <a:gd name="T15" fmla="*/ 13 h 131"/>
              <a:gd name="T16" fmla="*/ 32 w 146"/>
              <a:gd name="T17" fmla="*/ 15 h 131"/>
              <a:gd name="T18" fmla="*/ 34 w 146"/>
              <a:gd name="T19" fmla="*/ 19 h 131"/>
              <a:gd name="T20" fmla="*/ 80 w 146"/>
              <a:gd name="T21" fmla="*/ 30 h 131"/>
              <a:gd name="T22" fmla="*/ 84 w 146"/>
              <a:gd name="T23" fmla="*/ 44 h 131"/>
              <a:gd name="T24" fmla="*/ 55 w 146"/>
              <a:gd name="T25" fmla="*/ 80 h 131"/>
              <a:gd name="T26" fmla="*/ 118 w 146"/>
              <a:gd name="T27" fmla="*/ 66 h 131"/>
              <a:gd name="T28" fmla="*/ 137 w 146"/>
              <a:gd name="T29" fmla="*/ 61 h 131"/>
              <a:gd name="T30" fmla="*/ 124 w 146"/>
              <a:gd name="T31" fmla="*/ 87 h 131"/>
              <a:gd name="T32" fmla="*/ 61 w 146"/>
              <a:gd name="T33" fmla="*/ 93 h 131"/>
              <a:gd name="T34" fmla="*/ 127 w 146"/>
              <a:gd name="T35" fmla="*/ 102 h 131"/>
              <a:gd name="T36" fmla="*/ 137 w 146"/>
              <a:gd name="T37" fmla="*/ 106 h 131"/>
              <a:gd name="T38" fmla="*/ 143 w 146"/>
              <a:gd name="T39" fmla="*/ 116 h 131"/>
              <a:gd name="T40" fmla="*/ 137 w 146"/>
              <a:gd name="T41" fmla="*/ 125 h 131"/>
              <a:gd name="T42" fmla="*/ 127 w 146"/>
              <a:gd name="T43" fmla="*/ 131 h 131"/>
              <a:gd name="T44" fmla="*/ 118 w 146"/>
              <a:gd name="T45" fmla="*/ 125 h 131"/>
              <a:gd name="T46" fmla="*/ 114 w 146"/>
              <a:gd name="T47" fmla="*/ 116 h 131"/>
              <a:gd name="T48" fmla="*/ 49 w 146"/>
              <a:gd name="T49" fmla="*/ 121 h 131"/>
              <a:gd name="T50" fmla="*/ 42 w 146"/>
              <a:gd name="T51" fmla="*/ 129 h 131"/>
              <a:gd name="T52" fmla="*/ 32 w 146"/>
              <a:gd name="T53" fmla="*/ 129 h 131"/>
              <a:gd name="T54" fmla="*/ 25 w 146"/>
              <a:gd name="T55" fmla="*/ 121 h 131"/>
              <a:gd name="T56" fmla="*/ 25 w 146"/>
              <a:gd name="T57" fmla="*/ 112 h 131"/>
              <a:gd name="T58" fmla="*/ 32 w 146"/>
              <a:gd name="T59" fmla="*/ 104 h 131"/>
              <a:gd name="T60" fmla="*/ 49 w 146"/>
              <a:gd name="T61" fmla="*/ 102 h 131"/>
              <a:gd name="T62" fmla="*/ 8 w 146"/>
              <a:gd name="T63" fmla="*/ 28 h 131"/>
              <a:gd name="T64" fmla="*/ 2 w 146"/>
              <a:gd name="T65" fmla="*/ 25 h 131"/>
              <a:gd name="T66" fmla="*/ 2 w 146"/>
              <a:gd name="T67" fmla="*/ 17 h 131"/>
              <a:gd name="T68" fmla="*/ 8 w 146"/>
              <a:gd name="T69" fmla="*/ 13 h 131"/>
              <a:gd name="T70" fmla="*/ 124 w 146"/>
              <a:gd name="T71" fmla="*/ 2 h 131"/>
              <a:gd name="T72" fmla="*/ 137 w 146"/>
              <a:gd name="T73" fmla="*/ 9 h 131"/>
              <a:gd name="T74" fmla="*/ 144 w 146"/>
              <a:gd name="T75" fmla="*/ 23 h 131"/>
              <a:gd name="T76" fmla="*/ 144 w 146"/>
              <a:gd name="T77" fmla="*/ 38 h 131"/>
              <a:gd name="T78" fmla="*/ 137 w 146"/>
              <a:gd name="T79" fmla="*/ 51 h 131"/>
              <a:gd name="T80" fmla="*/ 124 w 146"/>
              <a:gd name="T81" fmla="*/ 59 h 131"/>
              <a:gd name="T82" fmla="*/ 108 w 146"/>
              <a:gd name="T83" fmla="*/ 59 h 131"/>
              <a:gd name="T84" fmla="*/ 95 w 146"/>
              <a:gd name="T85" fmla="*/ 51 h 131"/>
              <a:gd name="T86" fmla="*/ 87 w 146"/>
              <a:gd name="T87" fmla="*/ 38 h 131"/>
              <a:gd name="T88" fmla="*/ 87 w 146"/>
              <a:gd name="T89" fmla="*/ 23 h 131"/>
              <a:gd name="T90" fmla="*/ 95 w 146"/>
              <a:gd name="T91" fmla="*/ 9 h 131"/>
              <a:gd name="T92" fmla="*/ 108 w 146"/>
              <a:gd name="T93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31">
                <a:moveTo>
                  <a:pt x="103" y="23"/>
                </a:moveTo>
                <a:lnTo>
                  <a:pt x="99" y="25"/>
                </a:lnTo>
                <a:lnTo>
                  <a:pt x="97" y="27"/>
                </a:lnTo>
                <a:lnTo>
                  <a:pt x="97" y="30"/>
                </a:lnTo>
                <a:lnTo>
                  <a:pt x="97" y="34"/>
                </a:lnTo>
                <a:lnTo>
                  <a:pt x="99" y="36"/>
                </a:lnTo>
                <a:lnTo>
                  <a:pt x="103" y="36"/>
                </a:lnTo>
                <a:lnTo>
                  <a:pt x="131" y="36"/>
                </a:lnTo>
                <a:lnTo>
                  <a:pt x="133" y="36"/>
                </a:lnTo>
                <a:lnTo>
                  <a:pt x="137" y="34"/>
                </a:lnTo>
                <a:lnTo>
                  <a:pt x="137" y="30"/>
                </a:lnTo>
                <a:lnTo>
                  <a:pt x="137" y="27"/>
                </a:lnTo>
                <a:lnTo>
                  <a:pt x="133" y="25"/>
                </a:lnTo>
                <a:lnTo>
                  <a:pt x="131" y="23"/>
                </a:lnTo>
                <a:lnTo>
                  <a:pt x="103" y="23"/>
                </a:lnTo>
                <a:close/>
                <a:moveTo>
                  <a:pt x="8" y="13"/>
                </a:moveTo>
                <a:lnTo>
                  <a:pt x="29" y="13"/>
                </a:lnTo>
                <a:lnTo>
                  <a:pt x="32" y="15"/>
                </a:lnTo>
                <a:lnTo>
                  <a:pt x="34" y="19"/>
                </a:lnTo>
                <a:lnTo>
                  <a:pt x="34" y="19"/>
                </a:lnTo>
                <a:lnTo>
                  <a:pt x="38" y="30"/>
                </a:lnTo>
                <a:lnTo>
                  <a:pt x="80" y="30"/>
                </a:lnTo>
                <a:lnTo>
                  <a:pt x="82" y="36"/>
                </a:lnTo>
                <a:lnTo>
                  <a:pt x="84" y="44"/>
                </a:lnTo>
                <a:lnTo>
                  <a:pt x="44" y="44"/>
                </a:lnTo>
                <a:lnTo>
                  <a:pt x="55" y="80"/>
                </a:lnTo>
                <a:lnTo>
                  <a:pt x="114" y="76"/>
                </a:lnTo>
                <a:lnTo>
                  <a:pt x="118" y="66"/>
                </a:lnTo>
                <a:lnTo>
                  <a:pt x="127" y="65"/>
                </a:lnTo>
                <a:lnTo>
                  <a:pt x="137" y="61"/>
                </a:lnTo>
                <a:lnTo>
                  <a:pt x="125" y="85"/>
                </a:lnTo>
                <a:lnTo>
                  <a:pt x="124" y="87"/>
                </a:lnTo>
                <a:lnTo>
                  <a:pt x="120" y="89"/>
                </a:lnTo>
                <a:lnTo>
                  <a:pt x="61" y="93"/>
                </a:lnTo>
                <a:lnTo>
                  <a:pt x="65" y="102"/>
                </a:lnTo>
                <a:lnTo>
                  <a:pt x="127" y="102"/>
                </a:lnTo>
                <a:lnTo>
                  <a:pt x="133" y="104"/>
                </a:lnTo>
                <a:lnTo>
                  <a:pt x="137" y="106"/>
                </a:lnTo>
                <a:lnTo>
                  <a:pt x="141" y="112"/>
                </a:lnTo>
                <a:lnTo>
                  <a:pt x="143" y="116"/>
                </a:lnTo>
                <a:lnTo>
                  <a:pt x="141" y="121"/>
                </a:lnTo>
                <a:lnTo>
                  <a:pt x="137" y="125"/>
                </a:lnTo>
                <a:lnTo>
                  <a:pt x="133" y="129"/>
                </a:lnTo>
                <a:lnTo>
                  <a:pt x="127" y="131"/>
                </a:lnTo>
                <a:lnTo>
                  <a:pt x="124" y="129"/>
                </a:lnTo>
                <a:lnTo>
                  <a:pt x="118" y="125"/>
                </a:lnTo>
                <a:lnTo>
                  <a:pt x="116" y="121"/>
                </a:lnTo>
                <a:lnTo>
                  <a:pt x="114" y="116"/>
                </a:lnTo>
                <a:lnTo>
                  <a:pt x="51" y="116"/>
                </a:lnTo>
                <a:lnTo>
                  <a:pt x="49" y="121"/>
                </a:lnTo>
                <a:lnTo>
                  <a:pt x="46" y="125"/>
                </a:lnTo>
                <a:lnTo>
                  <a:pt x="42" y="129"/>
                </a:lnTo>
                <a:lnTo>
                  <a:pt x="36" y="131"/>
                </a:lnTo>
                <a:lnTo>
                  <a:pt x="32" y="129"/>
                </a:lnTo>
                <a:lnTo>
                  <a:pt x="27" y="125"/>
                </a:lnTo>
                <a:lnTo>
                  <a:pt x="25" y="121"/>
                </a:lnTo>
                <a:lnTo>
                  <a:pt x="23" y="116"/>
                </a:lnTo>
                <a:lnTo>
                  <a:pt x="25" y="112"/>
                </a:lnTo>
                <a:lnTo>
                  <a:pt x="27" y="106"/>
                </a:lnTo>
                <a:lnTo>
                  <a:pt x="32" y="104"/>
                </a:lnTo>
                <a:lnTo>
                  <a:pt x="36" y="102"/>
                </a:lnTo>
                <a:lnTo>
                  <a:pt x="49" y="102"/>
                </a:lnTo>
                <a:lnTo>
                  <a:pt x="23" y="28"/>
                </a:lnTo>
                <a:lnTo>
                  <a:pt x="8" y="28"/>
                </a:lnTo>
                <a:lnTo>
                  <a:pt x="4" y="27"/>
                </a:lnTo>
                <a:lnTo>
                  <a:pt x="2" y="25"/>
                </a:lnTo>
                <a:lnTo>
                  <a:pt x="0" y="21"/>
                </a:lnTo>
                <a:lnTo>
                  <a:pt x="2" y="17"/>
                </a:lnTo>
                <a:lnTo>
                  <a:pt x="4" y="15"/>
                </a:lnTo>
                <a:lnTo>
                  <a:pt x="8" y="13"/>
                </a:lnTo>
                <a:close/>
                <a:moveTo>
                  <a:pt x="116" y="0"/>
                </a:moveTo>
                <a:lnTo>
                  <a:pt x="124" y="2"/>
                </a:lnTo>
                <a:lnTo>
                  <a:pt x="131" y="4"/>
                </a:lnTo>
                <a:lnTo>
                  <a:pt x="137" y="9"/>
                </a:lnTo>
                <a:lnTo>
                  <a:pt x="143" y="15"/>
                </a:lnTo>
                <a:lnTo>
                  <a:pt x="144" y="23"/>
                </a:lnTo>
                <a:lnTo>
                  <a:pt x="146" y="30"/>
                </a:lnTo>
                <a:lnTo>
                  <a:pt x="144" y="38"/>
                </a:lnTo>
                <a:lnTo>
                  <a:pt x="143" y="46"/>
                </a:lnTo>
                <a:lnTo>
                  <a:pt x="137" y="51"/>
                </a:lnTo>
                <a:lnTo>
                  <a:pt x="131" y="55"/>
                </a:lnTo>
                <a:lnTo>
                  <a:pt x="124" y="59"/>
                </a:lnTo>
                <a:lnTo>
                  <a:pt x="116" y="59"/>
                </a:lnTo>
                <a:lnTo>
                  <a:pt x="108" y="59"/>
                </a:lnTo>
                <a:lnTo>
                  <a:pt x="101" y="55"/>
                </a:lnTo>
                <a:lnTo>
                  <a:pt x="95" y="51"/>
                </a:lnTo>
                <a:lnTo>
                  <a:pt x="91" y="46"/>
                </a:lnTo>
                <a:lnTo>
                  <a:pt x="87" y="38"/>
                </a:lnTo>
                <a:lnTo>
                  <a:pt x="87" y="30"/>
                </a:lnTo>
                <a:lnTo>
                  <a:pt x="87" y="23"/>
                </a:lnTo>
                <a:lnTo>
                  <a:pt x="91" y="15"/>
                </a:lnTo>
                <a:lnTo>
                  <a:pt x="95" y="9"/>
                </a:lnTo>
                <a:lnTo>
                  <a:pt x="101" y="4"/>
                </a:lnTo>
                <a:lnTo>
                  <a:pt x="108" y="2"/>
                </a:lnTo>
                <a:lnTo>
                  <a:pt x="11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0" name="Freeform 918"/>
          <p:cNvSpPr>
            <a:spLocks noEditPoints="1"/>
          </p:cNvSpPr>
          <p:nvPr/>
        </p:nvSpPr>
        <p:spPr bwMode="auto">
          <a:xfrm>
            <a:off x="9394689" y="1526804"/>
            <a:ext cx="156088" cy="138983"/>
          </a:xfrm>
          <a:custGeom>
            <a:avLst/>
            <a:gdLst>
              <a:gd name="T0" fmla="*/ 26 w 146"/>
              <a:gd name="T1" fmla="*/ 13 h 131"/>
              <a:gd name="T2" fmla="*/ 34 w 146"/>
              <a:gd name="T3" fmla="*/ 19 h 131"/>
              <a:gd name="T4" fmla="*/ 38 w 146"/>
              <a:gd name="T5" fmla="*/ 30 h 131"/>
              <a:gd name="T6" fmla="*/ 79 w 146"/>
              <a:gd name="T7" fmla="*/ 36 h 131"/>
              <a:gd name="T8" fmla="*/ 41 w 146"/>
              <a:gd name="T9" fmla="*/ 44 h 131"/>
              <a:gd name="T10" fmla="*/ 114 w 146"/>
              <a:gd name="T11" fmla="*/ 76 h 131"/>
              <a:gd name="T12" fmla="*/ 127 w 146"/>
              <a:gd name="T13" fmla="*/ 65 h 131"/>
              <a:gd name="T14" fmla="*/ 125 w 146"/>
              <a:gd name="T15" fmla="*/ 85 h 131"/>
              <a:gd name="T16" fmla="*/ 119 w 146"/>
              <a:gd name="T17" fmla="*/ 89 h 131"/>
              <a:gd name="T18" fmla="*/ 62 w 146"/>
              <a:gd name="T19" fmla="*/ 102 h 131"/>
              <a:gd name="T20" fmla="*/ 133 w 146"/>
              <a:gd name="T21" fmla="*/ 104 h 131"/>
              <a:gd name="T22" fmla="*/ 140 w 146"/>
              <a:gd name="T23" fmla="*/ 112 h 131"/>
              <a:gd name="T24" fmla="*/ 140 w 146"/>
              <a:gd name="T25" fmla="*/ 121 h 131"/>
              <a:gd name="T26" fmla="*/ 133 w 146"/>
              <a:gd name="T27" fmla="*/ 129 h 131"/>
              <a:gd name="T28" fmla="*/ 121 w 146"/>
              <a:gd name="T29" fmla="*/ 129 h 131"/>
              <a:gd name="T30" fmla="*/ 114 w 146"/>
              <a:gd name="T31" fmla="*/ 121 h 131"/>
              <a:gd name="T32" fmla="*/ 49 w 146"/>
              <a:gd name="T33" fmla="*/ 116 h 131"/>
              <a:gd name="T34" fmla="*/ 45 w 146"/>
              <a:gd name="T35" fmla="*/ 125 h 131"/>
              <a:gd name="T36" fmla="*/ 36 w 146"/>
              <a:gd name="T37" fmla="*/ 131 h 131"/>
              <a:gd name="T38" fmla="*/ 26 w 146"/>
              <a:gd name="T39" fmla="*/ 125 h 131"/>
              <a:gd name="T40" fmla="*/ 22 w 146"/>
              <a:gd name="T41" fmla="*/ 116 h 131"/>
              <a:gd name="T42" fmla="*/ 26 w 146"/>
              <a:gd name="T43" fmla="*/ 106 h 131"/>
              <a:gd name="T44" fmla="*/ 36 w 146"/>
              <a:gd name="T45" fmla="*/ 102 h 131"/>
              <a:gd name="T46" fmla="*/ 22 w 146"/>
              <a:gd name="T47" fmla="*/ 28 h 131"/>
              <a:gd name="T48" fmla="*/ 3 w 146"/>
              <a:gd name="T49" fmla="*/ 27 h 131"/>
              <a:gd name="T50" fmla="*/ 0 w 146"/>
              <a:gd name="T51" fmla="*/ 21 h 131"/>
              <a:gd name="T52" fmla="*/ 3 w 146"/>
              <a:gd name="T53" fmla="*/ 15 h 131"/>
              <a:gd name="T54" fmla="*/ 115 w 146"/>
              <a:gd name="T55" fmla="*/ 9 h 131"/>
              <a:gd name="T56" fmla="*/ 110 w 146"/>
              <a:gd name="T57" fmla="*/ 13 h 131"/>
              <a:gd name="T58" fmla="*/ 108 w 146"/>
              <a:gd name="T59" fmla="*/ 23 h 131"/>
              <a:gd name="T60" fmla="*/ 98 w 146"/>
              <a:gd name="T61" fmla="*/ 25 h 131"/>
              <a:gd name="T62" fmla="*/ 95 w 146"/>
              <a:gd name="T63" fmla="*/ 30 h 131"/>
              <a:gd name="T64" fmla="*/ 98 w 146"/>
              <a:gd name="T65" fmla="*/ 36 h 131"/>
              <a:gd name="T66" fmla="*/ 108 w 146"/>
              <a:gd name="T67" fmla="*/ 36 h 131"/>
              <a:gd name="T68" fmla="*/ 110 w 146"/>
              <a:gd name="T69" fmla="*/ 47 h 131"/>
              <a:gd name="T70" fmla="*/ 115 w 146"/>
              <a:gd name="T71" fmla="*/ 51 h 131"/>
              <a:gd name="T72" fmla="*/ 121 w 146"/>
              <a:gd name="T73" fmla="*/ 47 h 131"/>
              <a:gd name="T74" fmla="*/ 123 w 146"/>
              <a:gd name="T75" fmla="*/ 36 h 131"/>
              <a:gd name="T76" fmla="*/ 133 w 146"/>
              <a:gd name="T77" fmla="*/ 36 h 131"/>
              <a:gd name="T78" fmla="*/ 136 w 146"/>
              <a:gd name="T79" fmla="*/ 30 h 131"/>
              <a:gd name="T80" fmla="*/ 133 w 146"/>
              <a:gd name="T81" fmla="*/ 25 h 131"/>
              <a:gd name="T82" fmla="*/ 123 w 146"/>
              <a:gd name="T83" fmla="*/ 23 h 131"/>
              <a:gd name="T84" fmla="*/ 121 w 146"/>
              <a:gd name="T85" fmla="*/ 13 h 131"/>
              <a:gd name="T86" fmla="*/ 115 w 146"/>
              <a:gd name="T87" fmla="*/ 9 h 131"/>
              <a:gd name="T88" fmla="*/ 123 w 146"/>
              <a:gd name="T89" fmla="*/ 2 h 131"/>
              <a:gd name="T90" fmla="*/ 136 w 146"/>
              <a:gd name="T91" fmla="*/ 9 h 131"/>
              <a:gd name="T92" fmla="*/ 144 w 146"/>
              <a:gd name="T93" fmla="*/ 23 h 131"/>
              <a:gd name="T94" fmla="*/ 144 w 146"/>
              <a:gd name="T95" fmla="*/ 38 h 131"/>
              <a:gd name="T96" fmla="*/ 136 w 146"/>
              <a:gd name="T97" fmla="*/ 51 h 131"/>
              <a:gd name="T98" fmla="*/ 123 w 146"/>
              <a:gd name="T99" fmla="*/ 59 h 131"/>
              <a:gd name="T100" fmla="*/ 108 w 146"/>
              <a:gd name="T101" fmla="*/ 59 h 131"/>
              <a:gd name="T102" fmla="*/ 95 w 146"/>
              <a:gd name="T103" fmla="*/ 51 h 131"/>
              <a:gd name="T104" fmla="*/ 87 w 146"/>
              <a:gd name="T105" fmla="*/ 38 h 131"/>
              <a:gd name="T106" fmla="*/ 87 w 146"/>
              <a:gd name="T107" fmla="*/ 23 h 131"/>
              <a:gd name="T108" fmla="*/ 95 w 146"/>
              <a:gd name="T109" fmla="*/ 9 h 131"/>
              <a:gd name="T110" fmla="*/ 108 w 146"/>
              <a:gd name="T111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131">
                <a:moveTo>
                  <a:pt x="7" y="13"/>
                </a:moveTo>
                <a:lnTo>
                  <a:pt x="26" y="13"/>
                </a:lnTo>
                <a:lnTo>
                  <a:pt x="30" y="15"/>
                </a:lnTo>
                <a:lnTo>
                  <a:pt x="34" y="19"/>
                </a:lnTo>
                <a:lnTo>
                  <a:pt x="34" y="19"/>
                </a:lnTo>
                <a:lnTo>
                  <a:pt x="38" y="30"/>
                </a:lnTo>
                <a:lnTo>
                  <a:pt x="79" y="30"/>
                </a:lnTo>
                <a:lnTo>
                  <a:pt x="79" y="36"/>
                </a:lnTo>
                <a:lnTo>
                  <a:pt x="81" y="44"/>
                </a:lnTo>
                <a:lnTo>
                  <a:pt x="41" y="44"/>
                </a:lnTo>
                <a:lnTo>
                  <a:pt x="55" y="80"/>
                </a:lnTo>
                <a:lnTo>
                  <a:pt x="114" y="76"/>
                </a:lnTo>
                <a:lnTo>
                  <a:pt x="117" y="66"/>
                </a:lnTo>
                <a:lnTo>
                  <a:pt x="127" y="65"/>
                </a:lnTo>
                <a:lnTo>
                  <a:pt x="134" y="61"/>
                </a:lnTo>
                <a:lnTo>
                  <a:pt x="125" y="85"/>
                </a:lnTo>
                <a:lnTo>
                  <a:pt x="121" y="87"/>
                </a:lnTo>
                <a:lnTo>
                  <a:pt x="119" y="89"/>
                </a:lnTo>
                <a:lnTo>
                  <a:pt x="58" y="93"/>
                </a:lnTo>
                <a:lnTo>
                  <a:pt x="62" y="102"/>
                </a:lnTo>
                <a:lnTo>
                  <a:pt x="127" y="102"/>
                </a:lnTo>
                <a:lnTo>
                  <a:pt x="133" y="104"/>
                </a:lnTo>
                <a:lnTo>
                  <a:pt x="136" y="106"/>
                </a:lnTo>
                <a:lnTo>
                  <a:pt x="140" y="112"/>
                </a:lnTo>
                <a:lnTo>
                  <a:pt x="140" y="116"/>
                </a:lnTo>
                <a:lnTo>
                  <a:pt x="140" y="121"/>
                </a:lnTo>
                <a:lnTo>
                  <a:pt x="136" y="125"/>
                </a:lnTo>
                <a:lnTo>
                  <a:pt x="133" y="129"/>
                </a:lnTo>
                <a:lnTo>
                  <a:pt x="127" y="131"/>
                </a:lnTo>
                <a:lnTo>
                  <a:pt x="121" y="129"/>
                </a:lnTo>
                <a:lnTo>
                  <a:pt x="117" y="125"/>
                </a:lnTo>
                <a:lnTo>
                  <a:pt x="114" y="121"/>
                </a:lnTo>
                <a:lnTo>
                  <a:pt x="114" y="116"/>
                </a:lnTo>
                <a:lnTo>
                  <a:pt x="49" y="116"/>
                </a:lnTo>
                <a:lnTo>
                  <a:pt x="49" y="121"/>
                </a:lnTo>
                <a:lnTo>
                  <a:pt x="45" y="125"/>
                </a:lnTo>
                <a:lnTo>
                  <a:pt x="41" y="129"/>
                </a:lnTo>
                <a:lnTo>
                  <a:pt x="36" y="131"/>
                </a:lnTo>
                <a:lnTo>
                  <a:pt x="30" y="129"/>
                </a:lnTo>
                <a:lnTo>
                  <a:pt x="26" y="125"/>
                </a:lnTo>
                <a:lnTo>
                  <a:pt x="24" y="121"/>
                </a:lnTo>
                <a:lnTo>
                  <a:pt x="22" y="116"/>
                </a:lnTo>
                <a:lnTo>
                  <a:pt x="24" y="112"/>
                </a:lnTo>
                <a:lnTo>
                  <a:pt x="26" y="106"/>
                </a:lnTo>
                <a:lnTo>
                  <a:pt x="30" y="104"/>
                </a:lnTo>
                <a:lnTo>
                  <a:pt x="36" y="102"/>
                </a:lnTo>
                <a:lnTo>
                  <a:pt x="49" y="102"/>
                </a:lnTo>
                <a:lnTo>
                  <a:pt x="22" y="28"/>
                </a:lnTo>
                <a:lnTo>
                  <a:pt x="7" y="28"/>
                </a:lnTo>
                <a:lnTo>
                  <a:pt x="3" y="27"/>
                </a:lnTo>
                <a:lnTo>
                  <a:pt x="0" y="25"/>
                </a:lnTo>
                <a:lnTo>
                  <a:pt x="0" y="21"/>
                </a:lnTo>
                <a:lnTo>
                  <a:pt x="0" y="17"/>
                </a:lnTo>
                <a:lnTo>
                  <a:pt x="3" y="15"/>
                </a:lnTo>
                <a:lnTo>
                  <a:pt x="7" y="13"/>
                </a:lnTo>
                <a:close/>
                <a:moveTo>
                  <a:pt x="115" y="9"/>
                </a:moveTo>
                <a:lnTo>
                  <a:pt x="112" y="9"/>
                </a:lnTo>
                <a:lnTo>
                  <a:pt x="110" y="13"/>
                </a:lnTo>
                <a:lnTo>
                  <a:pt x="108" y="17"/>
                </a:lnTo>
                <a:lnTo>
                  <a:pt x="108" y="23"/>
                </a:lnTo>
                <a:lnTo>
                  <a:pt x="102" y="23"/>
                </a:lnTo>
                <a:lnTo>
                  <a:pt x="98" y="25"/>
                </a:lnTo>
                <a:lnTo>
                  <a:pt x="96" y="27"/>
                </a:lnTo>
                <a:lnTo>
                  <a:pt x="95" y="30"/>
                </a:lnTo>
                <a:lnTo>
                  <a:pt x="96" y="34"/>
                </a:lnTo>
                <a:lnTo>
                  <a:pt x="98" y="36"/>
                </a:lnTo>
                <a:lnTo>
                  <a:pt x="102" y="36"/>
                </a:lnTo>
                <a:lnTo>
                  <a:pt x="108" y="36"/>
                </a:lnTo>
                <a:lnTo>
                  <a:pt x="108" y="44"/>
                </a:lnTo>
                <a:lnTo>
                  <a:pt x="110" y="47"/>
                </a:lnTo>
                <a:lnTo>
                  <a:pt x="112" y="49"/>
                </a:lnTo>
                <a:lnTo>
                  <a:pt x="115" y="51"/>
                </a:lnTo>
                <a:lnTo>
                  <a:pt x="119" y="49"/>
                </a:lnTo>
                <a:lnTo>
                  <a:pt x="121" y="47"/>
                </a:lnTo>
                <a:lnTo>
                  <a:pt x="123" y="44"/>
                </a:lnTo>
                <a:lnTo>
                  <a:pt x="123" y="36"/>
                </a:lnTo>
                <a:lnTo>
                  <a:pt x="129" y="36"/>
                </a:lnTo>
                <a:lnTo>
                  <a:pt x="133" y="36"/>
                </a:lnTo>
                <a:lnTo>
                  <a:pt x="134" y="34"/>
                </a:lnTo>
                <a:lnTo>
                  <a:pt x="136" y="30"/>
                </a:lnTo>
                <a:lnTo>
                  <a:pt x="134" y="27"/>
                </a:lnTo>
                <a:lnTo>
                  <a:pt x="133" y="25"/>
                </a:lnTo>
                <a:lnTo>
                  <a:pt x="129" y="23"/>
                </a:lnTo>
                <a:lnTo>
                  <a:pt x="123" y="23"/>
                </a:lnTo>
                <a:lnTo>
                  <a:pt x="123" y="17"/>
                </a:lnTo>
                <a:lnTo>
                  <a:pt x="121" y="13"/>
                </a:lnTo>
                <a:lnTo>
                  <a:pt x="119" y="9"/>
                </a:lnTo>
                <a:lnTo>
                  <a:pt x="115" y="9"/>
                </a:lnTo>
                <a:close/>
                <a:moveTo>
                  <a:pt x="115" y="0"/>
                </a:moveTo>
                <a:lnTo>
                  <a:pt x="123" y="2"/>
                </a:lnTo>
                <a:lnTo>
                  <a:pt x="131" y="4"/>
                </a:lnTo>
                <a:lnTo>
                  <a:pt x="136" y="9"/>
                </a:lnTo>
                <a:lnTo>
                  <a:pt x="142" y="15"/>
                </a:lnTo>
                <a:lnTo>
                  <a:pt x="144" y="23"/>
                </a:lnTo>
                <a:lnTo>
                  <a:pt x="146" y="30"/>
                </a:lnTo>
                <a:lnTo>
                  <a:pt x="144" y="38"/>
                </a:lnTo>
                <a:lnTo>
                  <a:pt x="142" y="46"/>
                </a:lnTo>
                <a:lnTo>
                  <a:pt x="136" y="51"/>
                </a:lnTo>
                <a:lnTo>
                  <a:pt x="131" y="55"/>
                </a:lnTo>
                <a:lnTo>
                  <a:pt x="123" y="59"/>
                </a:lnTo>
                <a:lnTo>
                  <a:pt x="115" y="59"/>
                </a:lnTo>
                <a:lnTo>
                  <a:pt x="108" y="59"/>
                </a:lnTo>
                <a:lnTo>
                  <a:pt x="100" y="55"/>
                </a:lnTo>
                <a:lnTo>
                  <a:pt x="95" y="51"/>
                </a:lnTo>
                <a:lnTo>
                  <a:pt x="91" y="46"/>
                </a:lnTo>
                <a:lnTo>
                  <a:pt x="87" y="38"/>
                </a:lnTo>
                <a:lnTo>
                  <a:pt x="87" y="30"/>
                </a:lnTo>
                <a:lnTo>
                  <a:pt x="87" y="23"/>
                </a:lnTo>
                <a:lnTo>
                  <a:pt x="91" y="15"/>
                </a:lnTo>
                <a:lnTo>
                  <a:pt x="95" y="9"/>
                </a:lnTo>
                <a:lnTo>
                  <a:pt x="100" y="4"/>
                </a:lnTo>
                <a:lnTo>
                  <a:pt x="108" y="2"/>
                </a:lnTo>
                <a:lnTo>
                  <a:pt x="11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1" name="Freeform 919"/>
          <p:cNvSpPr>
            <a:spLocks noEditPoints="1"/>
          </p:cNvSpPr>
          <p:nvPr/>
        </p:nvSpPr>
        <p:spPr bwMode="auto">
          <a:xfrm>
            <a:off x="9123139" y="1541770"/>
            <a:ext cx="153949" cy="124014"/>
          </a:xfrm>
          <a:custGeom>
            <a:avLst/>
            <a:gdLst>
              <a:gd name="T0" fmla="*/ 42 w 144"/>
              <a:gd name="T1" fmla="*/ 31 h 118"/>
              <a:gd name="T2" fmla="*/ 55 w 144"/>
              <a:gd name="T3" fmla="*/ 67 h 118"/>
              <a:gd name="T4" fmla="*/ 114 w 144"/>
              <a:gd name="T5" fmla="*/ 63 h 118"/>
              <a:gd name="T6" fmla="*/ 127 w 144"/>
              <a:gd name="T7" fmla="*/ 31 h 118"/>
              <a:gd name="T8" fmla="*/ 42 w 144"/>
              <a:gd name="T9" fmla="*/ 31 h 118"/>
              <a:gd name="T10" fmla="*/ 6 w 144"/>
              <a:gd name="T11" fmla="*/ 0 h 118"/>
              <a:gd name="T12" fmla="*/ 27 w 144"/>
              <a:gd name="T13" fmla="*/ 0 h 118"/>
              <a:gd name="T14" fmla="*/ 30 w 144"/>
              <a:gd name="T15" fmla="*/ 2 h 118"/>
              <a:gd name="T16" fmla="*/ 32 w 144"/>
              <a:gd name="T17" fmla="*/ 6 h 118"/>
              <a:gd name="T18" fmla="*/ 32 w 144"/>
              <a:gd name="T19" fmla="*/ 6 h 118"/>
              <a:gd name="T20" fmla="*/ 38 w 144"/>
              <a:gd name="T21" fmla="*/ 17 h 118"/>
              <a:gd name="T22" fmla="*/ 139 w 144"/>
              <a:gd name="T23" fmla="*/ 17 h 118"/>
              <a:gd name="T24" fmla="*/ 142 w 144"/>
              <a:gd name="T25" fmla="*/ 17 h 118"/>
              <a:gd name="T26" fmla="*/ 144 w 144"/>
              <a:gd name="T27" fmla="*/ 21 h 118"/>
              <a:gd name="T28" fmla="*/ 144 w 144"/>
              <a:gd name="T29" fmla="*/ 23 h 118"/>
              <a:gd name="T30" fmla="*/ 144 w 144"/>
              <a:gd name="T31" fmla="*/ 27 h 118"/>
              <a:gd name="T32" fmla="*/ 144 w 144"/>
              <a:gd name="T33" fmla="*/ 27 h 118"/>
              <a:gd name="T34" fmla="*/ 123 w 144"/>
              <a:gd name="T35" fmla="*/ 72 h 118"/>
              <a:gd name="T36" fmla="*/ 123 w 144"/>
              <a:gd name="T37" fmla="*/ 72 h 118"/>
              <a:gd name="T38" fmla="*/ 122 w 144"/>
              <a:gd name="T39" fmla="*/ 74 h 118"/>
              <a:gd name="T40" fmla="*/ 118 w 144"/>
              <a:gd name="T41" fmla="*/ 76 h 118"/>
              <a:gd name="T42" fmla="*/ 59 w 144"/>
              <a:gd name="T43" fmla="*/ 80 h 118"/>
              <a:gd name="T44" fmla="*/ 63 w 144"/>
              <a:gd name="T45" fmla="*/ 89 h 118"/>
              <a:gd name="T46" fmla="*/ 127 w 144"/>
              <a:gd name="T47" fmla="*/ 89 h 118"/>
              <a:gd name="T48" fmla="*/ 133 w 144"/>
              <a:gd name="T49" fmla="*/ 91 h 118"/>
              <a:gd name="T50" fmla="*/ 137 w 144"/>
              <a:gd name="T51" fmla="*/ 93 h 118"/>
              <a:gd name="T52" fmla="*/ 139 w 144"/>
              <a:gd name="T53" fmla="*/ 99 h 118"/>
              <a:gd name="T54" fmla="*/ 141 w 144"/>
              <a:gd name="T55" fmla="*/ 103 h 118"/>
              <a:gd name="T56" fmla="*/ 139 w 144"/>
              <a:gd name="T57" fmla="*/ 108 h 118"/>
              <a:gd name="T58" fmla="*/ 137 w 144"/>
              <a:gd name="T59" fmla="*/ 112 h 118"/>
              <a:gd name="T60" fmla="*/ 133 w 144"/>
              <a:gd name="T61" fmla="*/ 116 h 118"/>
              <a:gd name="T62" fmla="*/ 127 w 144"/>
              <a:gd name="T63" fmla="*/ 118 h 118"/>
              <a:gd name="T64" fmla="*/ 122 w 144"/>
              <a:gd name="T65" fmla="*/ 116 h 118"/>
              <a:gd name="T66" fmla="*/ 118 w 144"/>
              <a:gd name="T67" fmla="*/ 112 h 118"/>
              <a:gd name="T68" fmla="*/ 114 w 144"/>
              <a:gd name="T69" fmla="*/ 108 h 118"/>
              <a:gd name="T70" fmla="*/ 114 w 144"/>
              <a:gd name="T71" fmla="*/ 103 h 118"/>
              <a:gd name="T72" fmla="*/ 49 w 144"/>
              <a:gd name="T73" fmla="*/ 103 h 118"/>
              <a:gd name="T74" fmla="*/ 49 w 144"/>
              <a:gd name="T75" fmla="*/ 108 h 118"/>
              <a:gd name="T76" fmla="*/ 46 w 144"/>
              <a:gd name="T77" fmla="*/ 112 h 118"/>
              <a:gd name="T78" fmla="*/ 42 w 144"/>
              <a:gd name="T79" fmla="*/ 116 h 118"/>
              <a:gd name="T80" fmla="*/ 36 w 144"/>
              <a:gd name="T81" fmla="*/ 118 h 118"/>
              <a:gd name="T82" fmla="*/ 30 w 144"/>
              <a:gd name="T83" fmla="*/ 116 h 118"/>
              <a:gd name="T84" fmla="*/ 27 w 144"/>
              <a:gd name="T85" fmla="*/ 112 h 118"/>
              <a:gd name="T86" fmla="*/ 23 w 144"/>
              <a:gd name="T87" fmla="*/ 108 h 118"/>
              <a:gd name="T88" fmla="*/ 23 w 144"/>
              <a:gd name="T89" fmla="*/ 103 h 118"/>
              <a:gd name="T90" fmla="*/ 23 w 144"/>
              <a:gd name="T91" fmla="*/ 99 h 118"/>
              <a:gd name="T92" fmla="*/ 27 w 144"/>
              <a:gd name="T93" fmla="*/ 93 h 118"/>
              <a:gd name="T94" fmla="*/ 30 w 144"/>
              <a:gd name="T95" fmla="*/ 91 h 118"/>
              <a:gd name="T96" fmla="*/ 36 w 144"/>
              <a:gd name="T97" fmla="*/ 89 h 118"/>
              <a:gd name="T98" fmla="*/ 47 w 144"/>
              <a:gd name="T99" fmla="*/ 89 h 118"/>
              <a:gd name="T100" fmla="*/ 23 w 144"/>
              <a:gd name="T101" fmla="*/ 15 h 118"/>
              <a:gd name="T102" fmla="*/ 6 w 144"/>
              <a:gd name="T103" fmla="*/ 15 h 118"/>
              <a:gd name="T104" fmla="*/ 2 w 144"/>
              <a:gd name="T105" fmla="*/ 14 h 118"/>
              <a:gd name="T106" fmla="*/ 0 w 144"/>
              <a:gd name="T107" fmla="*/ 12 h 118"/>
              <a:gd name="T108" fmla="*/ 0 w 144"/>
              <a:gd name="T109" fmla="*/ 8 h 118"/>
              <a:gd name="T110" fmla="*/ 0 w 144"/>
              <a:gd name="T111" fmla="*/ 4 h 118"/>
              <a:gd name="T112" fmla="*/ 2 w 144"/>
              <a:gd name="T113" fmla="*/ 2 h 118"/>
              <a:gd name="T114" fmla="*/ 6 w 144"/>
              <a:gd name="T11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4" h="118">
                <a:moveTo>
                  <a:pt x="42" y="31"/>
                </a:moveTo>
                <a:lnTo>
                  <a:pt x="55" y="67"/>
                </a:lnTo>
                <a:lnTo>
                  <a:pt x="114" y="63"/>
                </a:lnTo>
                <a:lnTo>
                  <a:pt x="127" y="31"/>
                </a:lnTo>
                <a:lnTo>
                  <a:pt x="42" y="31"/>
                </a:lnTo>
                <a:close/>
                <a:moveTo>
                  <a:pt x="6" y="0"/>
                </a:moveTo>
                <a:lnTo>
                  <a:pt x="27" y="0"/>
                </a:lnTo>
                <a:lnTo>
                  <a:pt x="30" y="2"/>
                </a:lnTo>
                <a:lnTo>
                  <a:pt x="32" y="6"/>
                </a:lnTo>
                <a:lnTo>
                  <a:pt x="32" y="6"/>
                </a:lnTo>
                <a:lnTo>
                  <a:pt x="38" y="17"/>
                </a:lnTo>
                <a:lnTo>
                  <a:pt x="139" y="17"/>
                </a:lnTo>
                <a:lnTo>
                  <a:pt x="142" y="17"/>
                </a:lnTo>
                <a:lnTo>
                  <a:pt x="144" y="21"/>
                </a:lnTo>
                <a:lnTo>
                  <a:pt x="144" y="23"/>
                </a:lnTo>
                <a:lnTo>
                  <a:pt x="144" y="27"/>
                </a:lnTo>
                <a:lnTo>
                  <a:pt x="144" y="27"/>
                </a:lnTo>
                <a:lnTo>
                  <a:pt x="123" y="72"/>
                </a:lnTo>
                <a:lnTo>
                  <a:pt x="123" y="72"/>
                </a:lnTo>
                <a:lnTo>
                  <a:pt x="122" y="74"/>
                </a:lnTo>
                <a:lnTo>
                  <a:pt x="118" y="76"/>
                </a:lnTo>
                <a:lnTo>
                  <a:pt x="59" y="80"/>
                </a:lnTo>
                <a:lnTo>
                  <a:pt x="63" y="89"/>
                </a:lnTo>
                <a:lnTo>
                  <a:pt x="127" y="89"/>
                </a:lnTo>
                <a:lnTo>
                  <a:pt x="133" y="91"/>
                </a:lnTo>
                <a:lnTo>
                  <a:pt x="137" y="93"/>
                </a:lnTo>
                <a:lnTo>
                  <a:pt x="139" y="99"/>
                </a:lnTo>
                <a:lnTo>
                  <a:pt x="141" y="103"/>
                </a:lnTo>
                <a:lnTo>
                  <a:pt x="139" y="108"/>
                </a:lnTo>
                <a:lnTo>
                  <a:pt x="137" y="112"/>
                </a:lnTo>
                <a:lnTo>
                  <a:pt x="133" y="116"/>
                </a:lnTo>
                <a:lnTo>
                  <a:pt x="127" y="118"/>
                </a:lnTo>
                <a:lnTo>
                  <a:pt x="122" y="116"/>
                </a:lnTo>
                <a:lnTo>
                  <a:pt x="118" y="112"/>
                </a:lnTo>
                <a:lnTo>
                  <a:pt x="114" y="108"/>
                </a:lnTo>
                <a:lnTo>
                  <a:pt x="114" y="103"/>
                </a:lnTo>
                <a:lnTo>
                  <a:pt x="49" y="103"/>
                </a:lnTo>
                <a:lnTo>
                  <a:pt x="49" y="108"/>
                </a:lnTo>
                <a:lnTo>
                  <a:pt x="46" y="112"/>
                </a:lnTo>
                <a:lnTo>
                  <a:pt x="42" y="116"/>
                </a:lnTo>
                <a:lnTo>
                  <a:pt x="36" y="118"/>
                </a:lnTo>
                <a:lnTo>
                  <a:pt x="30" y="116"/>
                </a:lnTo>
                <a:lnTo>
                  <a:pt x="27" y="112"/>
                </a:lnTo>
                <a:lnTo>
                  <a:pt x="23" y="108"/>
                </a:lnTo>
                <a:lnTo>
                  <a:pt x="23" y="103"/>
                </a:lnTo>
                <a:lnTo>
                  <a:pt x="23" y="99"/>
                </a:lnTo>
                <a:lnTo>
                  <a:pt x="27" y="93"/>
                </a:lnTo>
                <a:lnTo>
                  <a:pt x="30" y="91"/>
                </a:lnTo>
                <a:lnTo>
                  <a:pt x="36" y="89"/>
                </a:lnTo>
                <a:lnTo>
                  <a:pt x="47" y="89"/>
                </a:lnTo>
                <a:lnTo>
                  <a:pt x="23" y="15"/>
                </a:lnTo>
                <a:lnTo>
                  <a:pt x="6" y="15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2" name="Freeform 920"/>
          <p:cNvSpPr>
            <a:spLocks noEditPoints="1"/>
          </p:cNvSpPr>
          <p:nvPr/>
        </p:nvSpPr>
        <p:spPr bwMode="auto">
          <a:xfrm>
            <a:off x="9396879" y="5571522"/>
            <a:ext cx="156088" cy="126153"/>
          </a:xfrm>
          <a:custGeom>
            <a:avLst/>
            <a:gdLst>
              <a:gd name="T0" fmla="*/ 74 w 146"/>
              <a:gd name="T1" fmla="*/ 36 h 118"/>
              <a:gd name="T2" fmla="*/ 82 w 146"/>
              <a:gd name="T3" fmla="*/ 38 h 118"/>
              <a:gd name="T4" fmla="*/ 89 w 146"/>
              <a:gd name="T5" fmla="*/ 42 h 118"/>
              <a:gd name="T6" fmla="*/ 95 w 146"/>
              <a:gd name="T7" fmla="*/ 47 h 118"/>
              <a:gd name="T8" fmla="*/ 99 w 146"/>
              <a:gd name="T9" fmla="*/ 55 h 118"/>
              <a:gd name="T10" fmla="*/ 101 w 146"/>
              <a:gd name="T11" fmla="*/ 63 h 118"/>
              <a:gd name="T12" fmla="*/ 99 w 146"/>
              <a:gd name="T13" fmla="*/ 72 h 118"/>
              <a:gd name="T14" fmla="*/ 95 w 146"/>
              <a:gd name="T15" fmla="*/ 80 h 118"/>
              <a:gd name="T16" fmla="*/ 89 w 146"/>
              <a:gd name="T17" fmla="*/ 85 h 118"/>
              <a:gd name="T18" fmla="*/ 82 w 146"/>
              <a:gd name="T19" fmla="*/ 89 h 118"/>
              <a:gd name="T20" fmla="*/ 74 w 146"/>
              <a:gd name="T21" fmla="*/ 91 h 118"/>
              <a:gd name="T22" fmla="*/ 64 w 146"/>
              <a:gd name="T23" fmla="*/ 89 h 118"/>
              <a:gd name="T24" fmla="*/ 57 w 146"/>
              <a:gd name="T25" fmla="*/ 85 h 118"/>
              <a:gd name="T26" fmla="*/ 51 w 146"/>
              <a:gd name="T27" fmla="*/ 80 h 118"/>
              <a:gd name="T28" fmla="*/ 47 w 146"/>
              <a:gd name="T29" fmla="*/ 72 h 118"/>
              <a:gd name="T30" fmla="*/ 45 w 146"/>
              <a:gd name="T31" fmla="*/ 63 h 118"/>
              <a:gd name="T32" fmla="*/ 47 w 146"/>
              <a:gd name="T33" fmla="*/ 55 h 118"/>
              <a:gd name="T34" fmla="*/ 51 w 146"/>
              <a:gd name="T35" fmla="*/ 47 h 118"/>
              <a:gd name="T36" fmla="*/ 57 w 146"/>
              <a:gd name="T37" fmla="*/ 42 h 118"/>
              <a:gd name="T38" fmla="*/ 64 w 146"/>
              <a:gd name="T39" fmla="*/ 38 h 118"/>
              <a:gd name="T40" fmla="*/ 74 w 146"/>
              <a:gd name="T41" fmla="*/ 36 h 118"/>
              <a:gd name="T42" fmla="*/ 74 w 146"/>
              <a:gd name="T43" fmla="*/ 23 h 118"/>
              <a:gd name="T44" fmla="*/ 53 w 146"/>
              <a:gd name="T45" fmla="*/ 28 h 118"/>
              <a:gd name="T46" fmla="*/ 38 w 146"/>
              <a:gd name="T47" fmla="*/ 44 h 118"/>
              <a:gd name="T48" fmla="*/ 32 w 146"/>
              <a:gd name="T49" fmla="*/ 63 h 118"/>
              <a:gd name="T50" fmla="*/ 38 w 146"/>
              <a:gd name="T51" fmla="*/ 83 h 118"/>
              <a:gd name="T52" fmla="*/ 53 w 146"/>
              <a:gd name="T53" fmla="*/ 99 h 118"/>
              <a:gd name="T54" fmla="*/ 74 w 146"/>
              <a:gd name="T55" fmla="*/ 104 h 118"/>
              <a:gd name="T56" fmla="*/ 95 w 146"/>
              <a:gd name="T57" fmla="*/ 99 h 118"/>
              <a:gd name="T58" fmla="*/ 108 w 146"/>
              <a:gd name="T59" fmla="*/ 83 h 118"/>
              <a:gd name="T60" fmla="*/ 114 w 146"/>
              <a:gd name="T61" fmla="*/ 63 h 118"/>
              <a:gd name="T62" fmla="*/ 108 w 146"/>
              <a:gd name="T63" fmla="*/ 44 h 118"/>
              <a:gd name="T64" fmla="*/ 95 w 146"/>
              <a:gd name="T65" fmla="*/ 28 h 118"/>
              <a:gd name="T66" fmla="*/ 74 w 146"/>
              <a:gd name="T67" fmla="*/ 23 h 118"/>
              <a:gd name="T68" fmla="*/ 53 w 146"/>
              <a:gd name="T69" fmla="*/ 0 h 118"/>
              <a:gd name="T70" fmla="*/ 95 w 146"/>
              <a:gd name="T71" fmla="*/ 0 h 118"/>
              <a:gd name="T72" fmla="*/ 97 w 146"/>
              <a:gd name="T73" fmla="*/ 0 h 118"/>
              <a:gd name="T74" fmla="*/ 99 w 146"/>
              <a:gd name="T75" fmla="*/ 2 h 118"/>
              <a:gd name="T76" fmla="*/ 110 w 146"/>
              <a:gd name="T77" fmla="*/ 13 h 118"/>
              <a:gd name="T78" fmla="*/ 140 w 146"/>
              <a:gd name="T79" fmla="*/ 13 h 118"/>
              <a:gd name="T80" fmla="*/ 142 w 146"/>
              <a:gd name="T81" fmla="*/ 15 h 118"/>
              <a:gd name="T82" fmla="*/ 146 w 146"/>
              <a:gd name="T83" fmla="*/ 17 h 118"/>
              <a:gd name="T84" fmla="*/ 146 w 146"/>
              <a:gd name="T85" fmla="*/ 21 h 118"/>
              <a:gd name="T86" fmla="*/ 146 w 146"/>
              <a:gd name="T87" fmla="*/ 112 h 118"/>
              <a:gd name="T88" fmla="*/ 146 w 146"/>
              <a:gd name="T89" fmla="*/ 114 h 118"/>
              <a:gd name="T90" fmla="*/ 142 w 146"/>
              <a:gd name="T91" fmla="*/ 118 h 118"/>
              <a:gd name="T92" fmla="*/ 140 w 146"/>
              <a:gd name="T93" fmla="*/ 118 h 118"/>
              <a:gd name="T94" fmla="*/ 7 w 146"/>
              <a:gd name="T95" fmla="*/ 118 h 118"/>
              <a:gd name="T96" fmla="*/ 4 w 146"/>
              <a:gd name="T97" fmla="*/ 118 h 118"/>
              <a:gd name="T98" fmla="*/ 2 w 146"/>
              <a:gd name="T99" fmla="*/ 114 h 118"/>
              <a:gd name="T100" fmla="*/ 0 w 146"/>
              <a:gd name="T101" fmla="*/ 112 h 118"/>
              <a:gd name="T102" fmla="*/ 0 w 146"/>
              <a:gd name="T103" fmla="*/ 21 h 118"/>
              <a:gd name="T104" fmla="*/ 2 w 146"/>
              <a:gd name="T105" fmla="*/ 17 h 118"/>
              <a:gd name="T106" fmla="*/ 4 w 146"/>
              <a:gd name="T107" fmla="*/ 15 h 118"/>
              <a:gd name="T108" fmla="*/ 7 w 146"/>
              <a:gd name="T109" fmla="*/ 13 h 118"/>
              <a:gd name="T110" fmla="*/ 36 w 146"/>
              <a:gd name="T111" fmla="*/ 13 h 118"/>
              <a:gd name="T112" fmla="*/ 47 w 146"/>
              <a:gd name="T113" fmla="*/ 2 h 118"/>
              <a:gd name="T114" fmla="*/ 49 w 146"/>
              <a:gd name="T115" fmla="*/ 0 h 118"/>
              <a:gd name="T116" fmla="*/ 53 w 146"/>
              <a:gd name="T11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18">
                <a:moveTo>
                  <a:pt x="74" y="36"/>
                </a:moveTo>
                <a:lnTo>
                  <a:pt x="82" y="38"/>
                </a:lnTo>
                <a:lnTo>
                  <a:pt x="89" y="42"/>
                </a:lnTo>
                <a:lnTo>
                  <a:pt x="95" y="47"/>
                </a:lnTo>
                <a:lnTo>
                  <a:pt x="99" y="55"/>
                </a:lnTo>
                <a:lnTo>
                  <a:pt x="101" y="63"/>
                </a:lnTo>
                <a:lnTo>
                  <a:pt x="99" y="72"/>
                </a:lnTo>
                <a:lnTo>
                  <a:pt x="95" y="80"/>
                </a:lnTo>
                <a:lnTo>
                  <a:pt x="89" y="85"/>
                </a:lnTo>
                <a:lnTo>
                  <a:pt x="82" y="89"/>
                </a:lnTo>
                <a:lnTo>
                  <a:pt x="74" y="91"/>
                </a:lnTo>
                <a:lnTo>
                  <a:pt x="64" y="89"/>
                </a:lnTo>
                <a:lnTo>
                  <a:pt x="57" y="85"/>
                </a:lnTo>
                <a:lnTo>
                  <a:pt x="51" y="80"/>
                </a:lnTo>
                <a:lnTo>
                  <a:pt x="47" y="72"/>
                </a:lnTo>
                <a:lnTo>
                  <a:pt x="45" y="63"/>
                </a:lnTo>
                <a:lnTo>
                  <a:pt x="47" y="55"/>
                </a:lnTo>
                <a:lnTo>
                  <a:pt x="51" y="47"/>
                </a:lnTo>
                <a:lnTo>
                  <a:pt x="57" y="42"/>
                </a:lnTo>
                <a:lnTo>
                  <a:pt x="64" y="38"/>
                </a:lnTo>
                <a:lnTo>
                  <a:pt x="74" y="36"/>
                </a:lnTo>
                <a:close/>
                <a:moveTo>
                  <a:pt x="74" y="23"/>
                </a:moveTo>
                <a:lnTo>
                  <a:pt x="53" y="28"/>
                </a:lnTo>
                <a:lnTo>
                  <a:pt x="38" y="44"/>
                </a:lnTo>
                <a:lnTo>
                  <a:pt x="32" y="63"/>
                </a:lnTo>
                <a:lnTo>
                  <a:pt x="38" y="83"/>
                </a:lnTo>
                <a:lnTo>
                  <a:pt x="53" y="99"/>
                </a:lnTo>
                <a:lnTo>
                  <a:pt x="74" y="104"/>
                </a:lnTo>
                <a:lnTo>
                  <a:pt x="95" y="99"/>
                </a:lnTo>
                <a:lnTo>
                  <a:pt x="108" y="83"/>
                </a:lnTo>
                <a:lnTo>
                  <a:pt x="114" y="63"/>
                </a:lnTo>
                <a:lnTo>
                  <a:pt x="108" y="44"/>
                </a:lnTo>
                <a:lnTo>
                  <a:pt x="95" y="28"/>
                </a:lnTo>
                <a:lnTo>
                  <a:pt x="74" y="23"/>
                </a:lnTo>
                <a:close/>
                <a:moveTo>
                  <a:pt x="53" y="0"/>
                </a:moveTo>
                <a:lnTo>
                  <a:pt x="95" y="0"/>
                </a:lnTo>
                <a:lnTo>
                  <a:pt x="97" y="0"/>
                </a:lnTo>
                <a:lnTo>
                  <a:pt x="99" y="2"/>
                </a:lnTo>
                <a:lnTo>
                  <a:pt x="110" y="13"/>
                </a:lnTo>
                <a:lnTo>
                  <a:pt x="140" y="13"/>
                </a:lnTo>
                <a:lnTo>
                  <a:pt x="142" y="15"/>
                </a:lnTo>
                <a:lnTo>
                  <a:pt x="146" y="17"/>
                </a:lnTo>
                <a:lnTo>
                  <a:pt x="146" y="21"/>
                </a:lnTo>
                <a:lnTo>
                  <a:pt x="146" y="112"/>
                </a:lnTo>
                <a:lnTo>
                  <a:pt x="146" y="114"/>
                </a:lnTo>
                <a:lnTo>
                  <a:pt x="142" y="118"/>
                </a:lnTo>
                <a:lnTo>
                  <a:pt x="140" y="118"/>
                </a:lnTo>
                <a:lnTo>
                  <a:pt x="7" y="118"/>
                </a:lnTo>
                <a:lnTo>
                  <a:pt x="4" y="118"/>
                </a:lnTo>
                <a:lnTo>
                  <a:pt x="2" y="114"/>
                </a:lnTo>
                <a:lnTo>
                  <a:pt x="0" y="112"/>
                </a:lnTo>
                <a:lnTo>
                  <a:pt x="0" y="21"/>
                </a:lnTo>
                <a:lnTo>
                  <a:pt x="2" y="17"/>
                </a:lnTo>
                <a:lnTo>
                  <a:pt x="4" y="15"/>
                </a:lnTo>
                <a:lnTo>
                  <a:pt x="7" y="13"/>
                </a:lnTo>
                <a:lnTo>
                  <a:pt x="36" y="13"/>
                </a:lnTo>
                <a:lnTo>
                  <a:pt x="47" y="2"/>
                </a:lnTo>
                <a:lnTo>
                  <a:pt x="49" y="0"/>
                </a:lnTo>
                <a:lnTo>
                  <a:pt x="5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3" name="Freeform 921"/>
          <p:cNvSpPr>
            <a:spLocks/>
          </p:cNvSpPr>
          <p:nvPr/>
        </p:nvSpPr>
        <p:spPr bwMode="auto">
          <a:xfrm>
            <a:off x="9125330" y="5558693"/>
            <a:ext cx="151812" cy="153949"/>
          </a:xfrm>
          <a:custGeom>
            <a:avLst/>
            <a:gdLst>
              <a:gd name="T0" fmla="*/ 135 w 143"/>
              <a:gd name="T1" fmla="*/ 0 h 144"/>
              <a:gd name="T2" fmla="*/ 139 w 143"/>
              <a:gd name="T3" fmla="*/ 0 h 144"/>
              <a:gd name="T4" fmla="*/ 141 w 143"/>
              <a:gd name="T5" fmla="*/ 3 h 144"/>
              <a:gd name="T6" fmla="*/ 143 w 143"/>
              <a:gd name="T7" fmla="*/ 5 h 144"/>
              <a:gd name="T8" fmla="*/ 143 w 143"/>
              <a:gd name="T9" fmla="*/ 110 h 144"/>
              <a:gd name="T10" fmla="*/ 141 w 143"/>
              <a:gd name="T11" fmla="*/ 115 h 144"/>
              <a:gd name="T12" fmla="*/ 137 w 143"/>
              <a:gd name="T13" fmla="*/ 119 h 144"/>
              <a:gd name="T14" fmla="*/ 131 w 143"/>
              <a:gd name="T15" fmla="*/ 121 h 144"/>
              <a:gd name="T16" fmla="*/ 126 w 143"/>
              <a:gd name="T17" fmla="*/ 123 h 144"/>
              <a:gd name="T18" fmla="*/ 116 w 143"/>
              <a:gd name="T19" fmla="*/ 125 h 144"/>
              <a:gd name="T20" fmla="*/ 109 w 143"/>
              <a:gd name="T21" fmla="*/ 123 h 144"/>
              <a:gd name="T22" fmla="*/ 103 w 143"/>
              <a:gd name="T23" fmla="*/ 121 h 144"/>
              <a:gd name="T24" fmla="*/ 97 w 143"/>
              <a:gd name="T25" fmla="*/ 119 h 144"/>
              <a:gd name="T26" fmla="*/ 93 w 143"/>
              <a:gd name="T27" fmla="*/ 115 h 144"/>
              <a:gd name="T28" fmla="*/ 91 w 143"/>
              <a:gd name="T29" fmla="*/ 110 h 144"/>
              <a:gd name="T30" fmla="*/ 93 w 143"/>
              <a:gd name="T31" fmla="*/ 106 h 144"/>
              <a:gd name="T32" fmla="*/ 97 w 143"/>
              <a:gd name="T33" fmla="*/ 102 h 144"/>
              <a:gd name="T34" fmla="*/ 103 w 143"/>
              <a:gd name="T35" fmla="*/ 100 h 144"/>
              <a:gd name="T36" fmla="*/ 109 w 143"/>
              <a:gd name="T37" fmla="*/ 98 h 144"/>
              <a:gd name="T38" fmla="*/ 116 w 143"/>
              <a:gd name="T39" fmla="*/ 96 h 144"/>
              <a:gd name="T40" fmla="*/ 122 w 143"/>
              <a:gd name="T41" fmla="*/ 96 h 144"/>
              <a:gd name="T42" fmla="*/ 128 w 143"/>
              <a:gd name="T43" fmla="*/ 98 h 144"/>
              <a:gd name="T44" fmla="*/ 128 w 143"/>
              <a:gd name="T45" fmla="*/ 41 h 144"/>
              <a:gd name="T46" fmla="*/ 52 w 143"/>
              <a:gd name="T47" fmla="*/ 58 h 144"/>
              <a:gd name="T48" fmla="*/ 52 w 143"/>
              <a:gd name="T49" fmla="*/ 131 h 144"/>
              <a:gd name="T50" fmla="*/ 50 w 143"/>
              <a:gd name="T51" fmla="*/ 136 h 144"/>
              <a:gd name="T52" fmla="*/ 46 w 143"/>
              <a:gd name="T53" fmla="*/ 140 h 144"/>
              <a:gd name="T54" fmla="*/ 40 w 143"/>
              <a:gd name="T55" fmla="*/ 142 h 144"/>
              <a:gd name="T56" fmla="*/ 34 w 143"/>
              <a:gd name="T57" fmla="*/ 144 h 144"/>
              <a:gd name="T58" fmla="*/ 25 w 143"/>
              <a:gd name="T59" fmla="*/ 144 h 144"/>
              <a:gd name="T60" fmla="*/ 17 w 143"/>
              <a:gd name="T61" fmla="*/ 144 h 144"/>
              <a:gd name="T62" fmla="*/ 12 w 143"/>
              <a:gd name="T63" fmla="*/ 142 h 144"/>
              <a:gd name="T64" fmla="*/ 6 w 143"/>
              <a:gd name="T65" fmla="*/ 140 h 144"/>
              <a:gd name="T66" fmla="*/ 2 w 143"/>
              <a:gd name="T67" fmla="*/ 136 h 144"/>
              <a:gd name="T68" fmla="*/ 0 w 143"/>
              <a:gd name="T69" fmla="*/ 131 h 144"/>
              <a:gd name="T70" fmla="*/ 2 w 143"/>
              <a:gd name="T71" fmla="*/ 127 h 144"/>
              <a:gd name="T72" fmla="*/ 6 w 143"/>
              <a:gd name="T73" fmla="*/ 123 h 144"/>
              <a:gd name="T74" fmla="*/ 12 w 143"/>
              <a:gd name="T75" fmla="*/ 119 h 144"/>
              <a:gd name="T76" fmla="*/ 17 w 143"/>
              <a:gd name="T77" fmla="*/ 117 h 144"/>
              <a:gd name="T78" fmla="*/ 25 w 143"/>
              <a:gd name="T79" fmla="*/ 117 h 144"/>
              <a:gd name="T80" fmla="*/ 33 w 143"/>
              <a:gd name="T81" fmla="*/ 117 h 144"/>
              <a:gd name="T82" fmla="*/ 36 w 143"/>
              <a:gd name="T83" fmla="*/ 119 h 144"/>
              <a:gd name="T84" fmla="*/ 36 w 143"/>
              <a:gd name="T85" fmla="*/ 26 h 144"/>
              <a:gd name="T86" fmla="*/ 38 w 143"/>
              <a:gd name="T87" fmla="*/ 24 h 144"/>
              <a:gd name="T88" fmla="*/ 40 w 143"/>
              <a:gd name="T89" fmla="*/ 22 h 144"/>
              <a:gd name="T90" fmla="*/ 42 w 143"/>
              <a:gd name="T91" fmla="*/ 21 h 144"/>
              <a:gd name="T92" fmla="*/ 44 w 143"/>
              <a:gd name="T93" fmla="*/ 21 h 144"/>
              <a:gd name="T94" fmla="*/ 44 w 143"/>
              <a:gd name="T95" fmla="*/ 21 h 144"/>
              <a:gd name="T96" fmla="*/ 135 w 143"/>
              <a:gd name="T9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3" h="144">
                <a:moveTo>
                  <a:pt x="135" y="0"/>
                </a:moveTo>
                <a:lnTo>
                  <a:pt x="139" y="0"/>
                </a:lnTo>
                <a:lnTo>
                  <a:pt x="141" y="3"/>
                </a:lnTo>
                <a:lnTo>
                  <a:pt x="143" y="5"/>
                </a:lnTo>
                <a:lnTo>
                  <a:pt x="143" y="110"/>
                </a:lnTo>
                <a:lnTo>
                  <a:pt x="141" y="115"/>
                </a:lnTo>
                <a:lnTo>
                  <a:pt x="137" y="119"/>
                </a:lnTo>
                <a:lnTo>
                  <a:pt x="131" y="121"/>
                </a:lnTo>
                <a:lnTo>
                  <a:pt x="126" y="123"/>
                </a:lnTo>
                <a:lnTo>
                  <a:pt x="116" y="125"/>
                </a:lnTo>
                <a:lnTo>
                  <a:pt x="109" y="123"/>
                </a:lnTo>
                <a:lnTo>
                  <a:pt x="103" y="121"/>
                </a:lnTo>
                <a:lnTo>
                  <a:pt x="97" y="119"/>
                </a:lnTo>
                <a:lnTo>
                  <a:pt x="93" y="115"/>
                </a:lnTo>
                <a:lnTo>
                  <a:pt x="91" y="110"/>
                </a:lnTo>
                <a:lnTo>
                  <a:pt x="93" y="106"/>
                </a:lnTo>
                <a:lnTo>
                  <a:pt x="97" y="102"/>
                </a:lnTo>
                <a:lnTo>
                  <a:pt x="103" y="100"/>
                </a:lnTo>
                <a:lnTo>
                  <a:pt x="109" y="98"/>
                </a:lnTo>
                <a:lnTo>
                  <a:pt x="116" y="96"/>
                </a:lnTo>
                <a:lnTo>
                  <a:pt x="122" y="96"/>
                </a:lnTo>
                <a:lnTo>
                  <a:pt x="128" y="98"/>
                </a:lnTo>
                <a:lnTo>
                  <a:pt x="128" y="41"/>
                </a:lnTo>
                <a:lnTo>
                  <a:pt x="52" y="58"/>
                </a:lnTo>
                <a:lnTo>
                  <a:pt x="52" y="131"/>
                </a:lnTo>
                <a:lnTo>
                  <a:pt x="50" y="136"/>
                </a:lnTo>
                <a:lnTo>
                  <a:pt x="46" y="140"/>
                </a:lnTo>
                <a:lnTo>
                  <a:pt x="40" y="142"/>
                </a:lnTo>
                <a:lnTo>
                  <a:pt x="34" y="144"/>
                </a:lnTo>
                <a:lnTo>
                  <a:pt x="25" y="144"/>
                </a:lnTo>
                <a:lnTo>
                  <a:pt x="17" y="144"/>
                </a:lnTo>
                <a:lnTo>
                  <a:pt x="12" y="142"/>
                </a:lnTo>
                <a:lnTo>
                  <a:pt x="6" y="140"/>
                </a:lnTo>
                <a:lnTo>
                  <a:pt x="2" y="136"/>
                </a:lnTo>
                <a:lnTo>
                  <a:pt x="0" y="131"/>
                </a:lnTo>
                <a:lnTo>
                  <a:pt x="2" y="127"/>
                </a:lnTo>
                <a:lnTo>
                  <a:pt x="6" y="123"/>
                </a:lnTo>
                <a:lnTo>
                  <a:pt x="12" y="119"/>
                </a:lnTo>
                <a:lnTo>
                  <a:pt x="17" y="117"/>
                </a:lnTo>
                <a:lnTo>
                  <a:pt x="25" y="117"/>
                </a:lnTo>
                <a:lnTo>
                  <a:pt x="33" y="117"/>
                </a:lnTo>
                <a:lnTo>
                  <a:pt x="36" y="119"/>
                </a:lnTo>
                <a:lnTo>
                  <a:pt x="36" y="26"/>
                </a:lnTo>
                <a:lnTo>
                  <a:pt x="38" y="24"/>
                </a:lnTo>
                <a:lnTo>
                  <a:pt x="40" y="22"/>
                </a:lnTo>
                <a:lnTo>
                  <a:pt x="42" y="21"/>
                </a:lnTo>
                <a:lnTo>
                  <a:pt x="44" y="21"/>
                </a:lnTo>
                <a:lnTo>
                  <a:pt x="44" y="21"/>
                </a:lnTo>
                <a:lnTo>
                  <a:pt x="13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4" name="Freeform 922"/>
          <p:cNvSpPr>
            <a:spLocks noEditPoints="1"/>
          </p:cNvSpPr>
          <p:nvPr/>
        </p:nvSpPr>
        <p:spPr bwMode="auto">
          <a:xfrm>
            <a:off x="3549427" y="5884798"/>
            <a:ext cx="102633" cy="91943"/>
          </a:xfrm>
          <a:custGeom>
            <a:avLst/>
            <a:gdLst>
              <a:gd name="T0" fmla="*/ 8 w 97"/>
              <a:gd name="T1" fmla="*/ 56 h 88"/>
              <a:gd name="T2" fmla="*/ 12 w 97"/>
              <a:gd name="T3" fmla="*/ 57 h 88"/>
              <a:gd name="T4" fmla="*/ 14 w 97"/>
              <a:gd name="T5" fmla="*/ 59 h 88"/>
              <a:gd name="T6" fmla="*/ 14 w 97"/>
              <a:gd name="T7" fmla="*/ 63 h 88"/>
              <a:gd name="T8" fmla="*/ 14 w 97"/>
              <a:gd name="T9" fmla="*/ 80 h 88"/>
              <a:gd name="T10" fmla="*/ 14 w 97"/>
              <a:gd name="T11" fmla="*/ 84 h 88"/>
              <a:gd name="T12" fmla="*/ 12 w 97"/>
              <a:gd name="T13" fmla="*/ 86 h 88"/>
              <a:gd name="T14" fmla="*/ 8 w 97"/>
              <a:gd name="T15" fmla="*/ 88 h 88"/>
              <a:gd name="T16" fmla="*/ 4 w 97"/>
              <a:gd name="T17" fmla="*/ 86 h 88"/>
              <a:gd name="T18" fmla="*/ 2 w 97"/>
              <a:gd name="T19" fmla="*/ 84 h 88"/>
              <a:gd name="T20" fmla="*/ 0 w 97"/>
              <a:gd name="T21" fmla="*/ 80 h 88"/>
              <a:gd name="T22" fmla="*/ 0 w 97"/>
              <a:gd name="T23" fmla="*/ 63 h 88"/>
              <a:gd name="T24" fmla="*/ 2 w 97"/>
              <a:gd name="T25" fmla="*/ 59 h 88"/>
              <a:gd name="T26" fmla="*/ 4 w 97"/>
              <a:gd name="T27" fmla="*/ 57 h 88"/>
              <a:gd name="T28" fmla="*/ 8 w 97"/>
              <a:gd name="T29" fmla="*/ 56 h 88"/>
              <a:gd name="T30" fmla="*/ 35 w 97"/>
              <a:gd name="T31" fmla="*/ 37 h 88"/>
              <a:gd name="T32" fmla="*/ 38 w 97"/>
              <a:gd name="T33" fmla="*/ 38 h 88"/>
              <a:gd name="T34" fmla="*/ 40 w 97"/>
              <a:gd name="T35" fmla="*/ 40 h 88"/>
              <a:gd name="T36" fmla="*/ 42 w 97"/>
              <a:gd name="T37" fmla="*/ 44 h 88"/>
              <a:gd name="T38" fmla="*/ 42 w 97"/>
              <a:gd name="T39" fmla="*/ 80 h 88"/>
              <a:gd name="T40" fmla="*/ 40 w 97"/>
              <a:gd name="T41" fmla="*/ 84 h 88"/>
              <a:gd name="T42" fmla="*/ 38 w 97"/>
              <a:gd name="T43" fmla="*/ 86 h 88"/>
              <a:gd name="T44" fmla="*/ 35 w 97"/>
              <a:gd name="T45" fmla="*/ 88 h 88"/>
              <a:gd name="T46" fmla="*/ 31 w 97"/>
              <a:gd name="T47" fmla="*/ 86 h 88"/>
              <a:gd name="T48" fmla="*/ 29 w 97"/>
              <a:gd name="T49" fmla="*/ 84 h 88"/>
              <a:gd name="T50" fmla="*/ 29 w 97"/>
              <a:gd name="T51" fmla="*/ 80 h 88"/>
              <a:gd name="T52" fmla="*/ 29 w 97"/>
              <a:gd name="T53" fmla="*/ 44 h 88"/>
              <a:gd name="T54" fmla="*/ 29 w 97"/>
              <a:gd name="T55" fmla="*/ 40 h 88"/>
              <a:gd name="T56" fmla="*/ 31 w 97"/>
              <a:gd name="T57" fmla="*/ 38 h 88"/>
              <a:gd name="T58" fmla="*/ 35 w 97"/>
              <a:gd name="T59" fmla="*/ 37 h 88"/>
              <a:gd name="T60" fmla="*/ 63 w 97"/>
              <a:gd name="T61" fmla="*/ 19 h 88"/>
              <a:gd name="T62" fmla="*/ 65 w 97"/>
              <a:gd name="T63" fmla="*/ 19 h 88"/>
              <a:gd name="T64" fmla="*/ 69 w 97"/>
              <a:gd name="T65" fmla="*/ 23 h 88"/>
              <a:gd name="T66" fmla="*/ 69 w 97"/>
              <a:gd name="T67" fmla="*/ 25 h 88"/>
              <a:gd name="T68" fmla="*/ 69 w 97"/>
              <a:gd name="T69" fmla="*/ 80 h 88"/>
              <a:gd name="T70" fmla="*/ 69 w 97"/>
              <a:gd name="T71" fmla="*/ 84 h 88"/>
              <a:gd name="T72" fmla="*/ 65 w 97"/>
              <a:gd name="T73" fmla="*/ 86 h 88"/>
              <a:gd name="T74" fmla="*/ 63 w 97"/>
              <a:gd name="T75" fmla="*/ 88 h 88"/>
              <a:gd name="T76" fmla="*/ 59 w 97"/>
              <a:gd name="T77" fmla="*/ 86 h 88"/>
              <a:gd name="T78" fmla="*/ 56 w 97"/>
              <a:gd name="T79" fmla="*/ 84 h 88"/>
              <a:gd name="T80" fmla="*/ 56 w 97"/>
              <a:gd name="T81" fmla="*/ 80 h 88"/>
              <a:gd name="T82" fmla="*/ 56 w 97"/>
              <a:gd name="T83" fmla="*/ 25 h 88"/>
              <a:gd name="T84" fmla="*/ 56 w 97"/>
              <a:gd name="T85" fmla="*/ 23 h 88"/>
              <a:gd name="T86" fmla="*/ 59 w 97"/>
              <a:gd name="T87" fmla="*/ 19 h 88"/>
              <a:gd name="T88" fmla="*/ 63 w 97"/>
              <a:gd name="T89" fmla="*/ 19 h 88"/>
              <a:gd name="T90" fmla="*/ 90 w 97"/>
              <a:gd name="T91" fmla="*/ 0 h 88"/>
              <a:gd name="T92" fmla="*/ 94 w 97"/>
              <a:gd name="T93" fmla="*/ 2 h 88"/>
              <a:gd name="T94" fmla="*/ 95 w 97"/>
              <a:gd name="T95" fmla="*/ 4 h 88"/>
              <a:gd name="T96" fmla="*/ 97 w 97"/>
              <a:gd name="T97" fmla="*/ 8 h 88"/>
              <a:gd name="T98" fmla="*/ 97 w 97"/>
              <a:gd name="T99" fmla="*/ 80 h 88"/>
              <a:gd name="T100" fmla="*/ 95 w 97"/>
              <a:gd name="T101" fmla="*/ 84 h 88"/>
              <a:gd name="T102" fmla="*/ 94 w 97"/>
              <a:gd name="T103" fmla="*/ 86 h 88"/>
              <a:gd name="T104" fmla="*/ 90 w 97"/>
              <a:gd name="T105" fmla="*/ 88 h 88"/>
              <a:gd name="T106" fmla="*/ 86 w 97"/>
              <a:gd name="T107" fmla="*/ 86 h 88"/>
              <a:gd name="T108" fmla="*/ 84 w 97"/>
              <a:gd name="T109" fmla="*/ 84 h 88"/>
              <a:gd name="T110" fmla="*/ 82 w 97"/>
              <a:gd name="T111" fmla="*/ 80 h 88"/>
              <a:gd name="T112" fmla="*/ 82 w 97"/>
              <a:gd name="T113" fmla="*/ 8 h 88"/>
              <a:gd name="T114" fmla="*/ 84 w 97"/>
              <a:gd name="T115" fmla="*/ 4 h 88"/>
              <a:gd name="T116" fmla="*/ 86 w 97"/>
              <a:gd name="T117" fmla="*/ 2 h 88"/>
              <a:gd name="T118" fmla="*/ 90 w 97"/>
              <a:gd name="T11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7" h="88">
                <a:moveTo>
                  <a:pt x="8" y="56"/>
                </a:moveTo>
                <a:lnTo>
                  <a:pt x="12" y="57"/>
                </a:lnTo>
                <a:lnTo>
                  <a:pt x="14" y="59"/>
                </a:lnTo>
                <a:lnTo>
                  <a:pt x="14" y="63"/>
                </a:lnTo>
                <a:lnTo>
                  <a:pt x="14" y="80"/>
                </a:lnTo>
                <a:lnTo>
                  <a:pt x="14" y="84"/>
                </a:lnTo>
                <a:lnTo>
                  <a:pt x="12" y="86"/>
                </a:lnTo>
                <a:lnTo>
                  <a:pt x="8" y="88"/>
                </a:lnTo>
                <a:lnTo>
                  <a:pt x="4" y="86"/>
                </a:lnTo>
                <a:lnTo>
                  <a:pt x="2" y="84"/>
                </a:lnTo>
                <a:lnTo>
                  <a:pt x="0" y="80"/>
                </a:lnTo>
                <a:lnTo>
                  <a:pt x="0" y="63"/>
                </a:lnTo>
                <a:lnTo>
                  <a:pt x="2" y="59"/>
                </a:lnTo>
                <a:lnTo>
                  <a:pt x="4" y="57"/>
                </a:lnTo>
                <a:lnTo>
                  <a:pt x="8" y="56"/>
                </a:lnTo>
                <a:close/>
                <a:moveTo>
                  <a:pt x="35" y="37"/>
                </a:moveTo>
                <a:lnTo>
                  <a:pt x="38" y="38"/>
                </a:lnTo>
                <a:lnTo>
                  <a:pt x="40" y="40"/>
                </a:lnTo>
                <a:lnTo>
                  <a:pt x="42" y="44"/>
                </a:lnTo>
                <a:lnTo>
                  <a:pt x="42" y="80"/>
                </a:lnTo>
                <a:lnTo>
                  <a:pt x="40" y="84"/>
                </a:lnTo>
                <a:lnTo>
                  <a:pt x="38" y="86"/>
                </a:lnTo>
                <a:lnTo>
                  <a:pt x="35" y="88"/>
                </a:lnTo>
                <a:lnTo>
                  <a:pt x="31" y="86"/>
                </a:lnTo>
                <a:lnTo>
                  <a:pt x="29" y="84"/>
                </a:lnTo>
                <a:lnTo>
                  <a:pt x="29" y="80"/>
                </a:lnTo>
                <a:lnTo>
                  <a:pt x="29" y="44"/>
                </a:lnTo>
                <a:lnTo>
                  <a:pt x="29" y="40"/>
                </a:lnTo>
                <a:lnTo>
                  <a:pt x="31" y="38"/>
                </a:lnTo>
                <a:lnTo>
                  <a:pt x="35" y="37"/>
                </a:lnTo>
                <a:close/>
                <a:moveTo>
                  <a:pt x="63" y="19"/>
                </a:moveTo>
                <a:lnTo>
                  <a:pt x="65" y="19"/>
                </a:lnTo>
                <a:lnTo>
                  <a:pt x="69" y="23"/>
                </a:lnTo>
                <a:lnTo>
                  <a:pt x="69" y="25"/>
                </a:lnTo>
                <a:lnTo>
                  <a:pt x="69" y="80"/>
                </a:lnTo>
                <a:lnTo>
                  <a:pt x="69" y="84"/>
                </a:lnTo>
                <a:lnTo>
                  <a:pt x="65" y="86"/>
                </a:lnTo>
                <a:lnTo>
                  <a:pt x="63" y="88"/>
                </a:lnTo>
                <a:lnTo>
                  <a:pt x="59" y="86"/>
                </a:lnTo>
                <a:lnTo>
                  <a:pt x="56" y="84"/>
                </a:lnTo>
                <a:lnTo>
                  <a:pt x="56" y="80"/>
                </a:lnTo>
                <a:lnTo>
                  <a:pt x="56" y="25"/>
                </a:lnTo>
                <a:lnTo>
                  <a:pt x="56" y="23"/>
                </a:lnTo>
                <a:lnTo>
                  <a:pt x="59" y="19"/>
                </a:lnTo>
                <a:lnTo>
                  <a:pt x="63" y="19"/>
                </a:lnTo>
                <a:close/>
                <a:moveTo>
                  <a:pt x="90" y="0"/>
                </a:moveTo>
                <a:lnTo>
                  <a:pt x="94" y="2"/>
                </a:lnTo>
                <a:lnTo>
                  <a:pt x="95" y="4"/>
                </a:lnTo>
                <a:lnTo>
                  <a:pt x="97" y="8"/>
                </a:lnTo>
                <a:lnTo>
                  <a:pt x="97" y="80"/>
                </a:lnTo>
                <a:lnTo>
                  <a:pt x="95" y="84"/>
                </a:lnTo>
                <a:lnTo>
                  <a:pt x="94" y="86"/>
                </a:lnTo>
                <a:lnTo>
                  <a:pt x="90" y="88"/>
                </a:lnTo>
                <a:lnTo>
                  <a:pt x="86" y="86"/>
                </a:lnTo>
                <a:lnTo>
                  <a:pt x="84" y="84"/>
                </a:lnTo>
                <a:lnTo>
                  <a:pt x="82" y="80"/>
                </a:lnTo>
                <a:lnTo>
                  <a:pt x="82" y="8"/>
                </a:lnTo>
                <a:lnTo>
                  <a:pt x="84" y="4"/>
                </a:lnTo>
                <a:lnTo>
                  <a:pt x="86" y="2"/>
                </a:lnTo>
                <a:lnTo>
                  <a:pt x="9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5" name="Freeform 923"/>
          <p:cNvSpPr>
            <a:spLocks noEditPoints="1"/>
          </p:cNvSpPr>
          <p:nvPr/>
        </p:nvSpPr>
        <p:spPr bwMode="auto">
          <a:xfrm>
            <a:off x="3251724" y="5871773"/>
            <a:ext cx="153949" cy="117601"/>
          </a:xfrm>
          <a:custGeom>
            <a:avLst/>
            <a:gdLst>
              <a:gd name="T0" fmla="*/ 114 w 145"/>
              <a:gd name="T1" fmla="*/ 21 h 110"/>
              <a:gd name="T2" fmla="*/ 116 w 145"/>
              <a:gd name="T3" fmla="*/ 22 h 110"/>
              <a:gd name="T4" fmla="*/ 145 w 145"/>
              <a:gd name="T5" fmla="*/ 53 h 110"/>
              <a:gd name="T6" fmla="*/ 145 w 145"/>
              <a:gd name="T7" fmla="*/ 59 h 110"/>
              <a:gd name="T8" fmla="*/ 143 w 145"/>
              <a:gd name="T9" fmla="*/ 60 h 110"/>
              <a:gd name="T10" fmla="*/ 116 w 145"/>
              <a:gd name="T11" fmla="*/ 87 h 110"/>
              <a:gd name="T12" fmla="*/ 110 w 145"/>
              <a:gd name="T13" fmla="*/ 89 h 110"/>
              <a:gd name="T14" fmla="*/ 105 w 145"/>
              <a:gd name="T15" fmla="*/ 85 h 110"/>
              <a:gd name="T16" fmla="*/ 105 w 145"/>
              <a:gd name="T17" fmla="*/ 79 h 110"/>
              <a:gd name="T18" fmla="*/ 107 w 145"/>
              <a:gd name="T19" fmla="*/ 78 h 110"/>
              <a:gd name="T20" fmla="*/ 107 w 145"/>
              <a:gd name="T21" fmla="*/ 32 h 110"/>
              <a:gd name="T22" fmla="*/ 105 w 145"/>
              <a:gd name="T23" fmla="*/ 30 h 110"/>
              <a:gd name="T24" fmla="*/ 105 w 145"/>
              <a:gd name="T25" fmla="*/ 24 h 110"/>
              <a:gd name="T26" fmla="*/ 110 w 145"/>
              <a:gd name="T27" fmla="*/ 21 h 110"/>
              <a:gd name="T28" fmla="*/ 38 w 145"/>
              <a:gd name="T29" fmla="*/ 22 h 110"/>
              <a:gd name="T30" fmla="*/ 40 w 145"/>
              <a:gd name="T31" fmla="*/ 28 h 110"/>
              <a:gd name="T32" fmla="*/ 38 w 145"/>
              <a:gd name="T33" fmla="*/ 32 h 110"/>
              <a:gd name="T34" fmla="*/ 15 w 145"/>
              <a:gd name="T35" fmla="*/ 55 h 110"/>
              <a:gd name="T36" fmla="*/ 38 w 145"/>
              <a:gd name="T37" fmla="*/ 78 h 110"/>
              <a:gd name="T38" fmla="*/ 40 w 145"/>
              <a:gd name="T39" fmla="*/ 81 h 110"/>
              <a:gd name="T40" fmla="*/ 38 w 145"/>
              <a:gd name="T41" fmla="*/ 89 h 110"/>
              <a:gd name="T42" fmla="*/ 31 w 145"/>
              <a:gd name="T43" fmla="*/ 89 h 110"/>
              <a:gd name="T44" fmla="*/ 29 w 145"/>
              <a:gd name="T45" fmla="*/ 87 h 110"/>
              <a:gd name="T46" fmla="*/ 2 w 145"/>
              <a:gd name="T47" fmla="*/ 60 h 110"/>
              <a:gd name="T48" fmla="*/ 0 w 145"/>
              <a:gd name="T49" fmla="*/ 55 h 110"/>
              <a:gd name="T50" fmla="*/ 2 w 145"/>
              <a:gd name="T51" fmla="*/ 49 h 110"/>
              <a:gd name="T52" fmla="*/ 29 w 145"/>
              <a:gd name="T53" fmla="*/ 22 h 110"/>
              <a:gd name="T54" fmla="*/ 34 w 145"/>
              <a:gd name="T55" fmla="*/ 21 h 110"/>
              <a:gd name="T56" fmla="*/ 93 w 145"/>
              <a:gd name="T57" fmla="*/ 2 h 110"/>
              <a:gd name="T58" fmla="*/ 97 w 145"/>
              <a:gd name="T59" fmla="*/ 7 h 110"/>
              <a:gd name="T60" fmla="*/ 61 w 145"/>
              <a:gd name="T61" fmla="*/ 104 h 110"/>
              <a:gd name="T62" fmla="*/ 53 w 145"/>
              <a:gd name="T63" fmla="*/ 110 h 110"/>
              <a:gd name="T64" fmla="*/ 48 w 145"/>
              <a:gd name="T65" fmla="*/ 106 h 110"/>
              <a:gd name="T66" fmla="*/ 48 w 145"/>
              <a:gd name="T67" fmla="*/ 100 h 110"/>
              <a:gd name="T68" fmla="*/ 88 w 145"/>
              <a:gd name="T69" fmla="*/ 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" h="110">
                <a:moveTo>
                  <a:pt x="110" y="21"/>
                </a:moveTo>
                <a:lnTo>
                  <a:pt x="114" y="21"/>
                </a:lnTo>
                <a:lnTo>
                  <a:pt x="116" y="22"/>
                </a:lnTo>
                <a:lnTo>
                  <a:pt x="116" y="22"/>
                </a:lnTo>
                <a:lnTo>
                  <a:pt x="143" y="49"/>
                </a:lnTo>
                <a:lnTo>
                  <a:pt x="145" y="53"/>
                </a:lnTo>
                <a:lnTo>
                  <a:pt x="145" y="55"/>
                </a:lnTo>
                <a:lnTo>
                  <a:pt x="145" y="59"/>
                </a:lnTo>
                <a:lnTo>
                  <a:pt x="143" y="60"/>
                </a:lnTo>
                <a:lnTo>
                  <a:pt x="143" y="60"/>
                </a:lnTo>
                <a:lnTo>
                  <a:pt x="116" y="87"/>
                </a:lnTo>
                <a:lnTo>
                  <a:pt x="116" y="87"/>
                </a:lnTo>
                <a:lnTo>
                  <a:pt x="114" y="89"/>
                </a:lnTo>
                <a:lnTo>
                  <a:pt x="110" y="89"/>
                </a:lnTo>
                <a:lnTo>
                  <a:pt x="108" y="89"/>
                </a:lnTo>
                <a:lnTo>
                  <a:pt x="105" y="85"/>
                </a:lnTo>
                <a:lnTo>
                  <a:pt x="105" y="81"/>
                </a:lnTo>
                <a:lnTo>
                  <a:pt x="105" y="79"/>
                </a:lnTo>
                <a:lnTo>
                  <a:pt x="107" y="78"/>
                </a:lnTo>
                <a:lnTo>
                  <a:pt x="107" y="78"/>
                </a:lnTo>
                <a:lnTo>
                  <a:pt x="129" y="55"/>
                </a:lnTo>
                <a:lnTo>
                  <a:pt x="107" y="32"/>
                </a:lnTo>
                <a:lnTo>
                  <a:pt x="107" y="32"/>
                </a:lnTo>
                <a:lnTo>
                  <a:pt x="105" y="30"/>
                </a:lnTo>
                <a:lnTo>
                  <a:pt x="105" y="28"/>
                </a:lnTo>
                <a:lnTo>
                  <a:pt x="105" y="24"/>
                </a:lnTo>
                <a:lnTo>
                  <a:pt x="108" y="22"/>
                </a:lnTo>
                <a:lnTo>
                  <a:pt x="110" y="21"/>
                </a:lnTo>
                <a:close/>
                <a:moveTo>
                  <a:pt x="34" y="21"/>
                </a:moveTo>
                <a:lnTo>
                  <a:pt x="38" y="22"/>
                </a:lnTo>
                <a:lnTo>
                  <a:pt x="40" y="24"/>
                </a:lnTo>
                <a:lnTo>
                  <a:pt x="40" y="28"/>
                </a:lnTo>
                <a:lnTo>
                  <a:pt x="40" y="30"/>
                </a:lnTo>
                <a:lnTo>
                  <a:pt x="38" y="32"/>
                </a:lnTo>
                <a:lnTo>
                  <a:pt x="38" y="32"/>
                </a:lnTo>
                <a:lnTo>
                  <a:pt x="15" y="55"/>
                </a:lnTo>
                <a:lnTo>
                  <a:pt x="38" y="78"/>
                </a:lnTo>
                <a:lnTo>
                  <a:pt x="38" y="78"/>
                </a:lnTo>
                <a:lnTo>
                  <a:pt x="40" y="79"/>
                </a:lnTo>
                <a:lnTo>
                  <a:pt x="40" y="81"/>
                </a:lnTo>
                <a:lnTo>
                  <a:pt x="40" y="85"/>
                </a:lnTo>
                <a:lnTo>
                  <a:pt x="38" y="89"/>
                </a:lnTo>
                <a:lnTo>
                  <a:pt x="34" y="89"/>
                </a:lnTo>
                <a:lnTo>
                  <a:pt x="31" y="89"/>
                </a:lnTo>
                <a:lnTo>
                  <a:pt x="29" y="87"/>
                </a:lnTo>
                <a:lnTo>
                  <a:pt x="29" y="87"/>
                </a:lnTo>
                <a:lnTo>
                  <a:pt x="2" y="60"/>
                </a:lnTo>
                <a:lnTo>
                  <a:pt x="2" y="60"/>
                </a:lnTo>
                <a:lnTo>
                  <a:pt x="0" y="59"/>
                </a:lnTo>
                <a:lnTo>
                  <a:pt x="0" y="55"/>
                </a:lnTo>
                <a:lnTo>
                  <a:pt x="0" y="53"/>
                </a:lnTo>
                <a:lnTo>
                  <a:pt x="2" y="49"/>
                </a:lnTo>
                <a:lnTo>
                  <a:pt x="29" y="22"/>
                </a:lnTo>
                <a:lnTo>
                  <a:pt x="29" y="22"/>
                </a:lnTo>
                <a:lnTo>
                  <a:pt x="31" y="21"/>
                </a:lnTo>
                <a:lnTo>
                  <a:pt x="34" y="21"/>
                </a:lnTo>
                <a:close/>
                <a:moveTo>
                  <a:pt x="91" y="0"/>
                </a:moveTo>
                <a:lnTo>
                  <a:pt x="93" y="2"/>
                </a:lnTo>
                <a:lnTo>
                  <a:pt x="97" y="4"/>
                </a:lnTo>
                <a:lnTo>
                  <a:pt x="97" y="7"/>
                </a:lnTo>
                <a:lnTo>
                  <a:pt x="97" y="9"/>
                </a:lnTo>
                <a:lnTo>
                  <a:pt x="61" y="104"/>
                </a:lnTo>
                <a:lnTo>
                  <a:pt x="59" y="108"/>
                </a:lnTo>
                <a:lnTo>
                  <a:pt x="53" y="110"/>
                </a:lnTo>
                <a:lnTo>
                  <a:pt x="51" y="108"/>
                </a:lnTo>
                <a:lnTo>
                  <a:pt x="48" y="106"/>
                </a:lnTo>
                <a:lnTo>
                  <a:pt x="48" y="102"/>
                </a:lnTo>
                <a:lnTo>
                  <a:pt x="48" y="100"/>
                </a:lnTo>
                <a:lnTo>
                  <a:pt x="84" y="5"/>
                </a:lnTo>
                <a:lnTo>
                  <a:pt x="88" y="2"/>
                </a:lnTo>
                <a:lnTo>
                  <a:pt x="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6" name="Freeform 924"/>
          <p:cNvSpPr>
            <a:spLocks noEditPoints="1"/>
          </p:cNvSpPr>
          <p:nvPr/>
        </p:nvSpPr>
        <p:spPr bwMode="auto">
          <a:xfrm>
            <a:off x="2984452" y="5861081"/>
            <a:ext cx="143259" cy="143259"/>
          </a:xfrm>
          <a:custGeom>
            <a:avLst/>
            <a:gdLst>
              <a:gd name="T0" fmla="*/ 54 w 135"/>
              <a:gd name="T1" fmla="*/ 63 h 135"/>
              <a:gd name="T2" fmla="*/ 37 w 135"/>
              <a:gd name="T3" fmla="*/ 80 h 135"/>
              <a:gd name="T4" fmla="*/ 14 w 135"/>
              <a:gd name="T5" fmla="*/ 103 h 135"/>
              <a:gd name="T6" fmla="*/ 14 w 135"/>
              <a:gd name="T7" fmla="*/ 114 h 135"/>
              <a:gd name="T8" fmla="*/ 21 w 135"/>
              <a:gd name="T9" fmla="*/ 120 h 135"/>
              <a:gd name="T10" fmla="*/ 33 w 135"/>
              <a:gd name="T11" fmla="*/ 120 h 135"/>
              <a:gd name="T12" fmla="*/ 56 w 135"/>
              <a:gd name="T13" fmla="*/ 99 h 135"/>
              <a:gd name="T14" fmla="*/ 73 w 135"/>
              <a:gd name="T15" fmla="*/ 82 h 135"/>
              <a:gd name="T16" fmla="*/ 73 w 135"/>
              <a:gd name="T17" fmla="*/ 95 h 135"/>
              <a:gd name="T18" fmla="*/ 65 w 135"/>
              <a:gd name="T19" fmla="*/ 109 h 135"/>
              <a:gd name="T20" fmla="*/ 35 w 135"/>
              <a:gd name="T21" fmla="*/ 135 h 135"/>
              <a:gd name="T22" fmla="*/ 8 w 135"/>
              <a:gd name="T23" fmla="*/ 128 h 135"/>
              <a:gd name="T24" fmla="*/ 0 w 135"/>
              <a:gd name="T25" fmla="*/ 101 h 135"/>
              <a:gd name="T26" fmla="*/ 27 w 135"/>
              <a:gd name="T27" fmla="*/ 71 h 135"/>
              <a:gd name="T28" fmla="*/ 38 w 135"/>
              <a:gd name="T29" fmla="*/ 63 h 135"/>
              <a:gd name="T30" fmla="*/ 92 w 135"/>
              <a:gd name="T31" fmla="*/ 38 h 135"/>
              <a:gd name="T32" fmla="*/ 97 w 135"/>
              <a:gd name="T33" fmla="*/ 40 h 135"/>
              <a:gd name="T34" fmla="*/ 97 w 135"/>
              <a:gd name="T35" fmla="*/ 46 h 135"/>
              <a:gd name="T36" fmla="*/ 95 w 135"/>
              <a:gd name="T37" fmla="*/ 50 h 135"/>
              <a:gd name="T38" fmla="*/ 50 w 135"/>
              <a:gd name="T39" fmla="*/ 95 h 135"/>
              <a:gd name="T40" fmla="*/ 46 w 135"/>
              <a:gd name="T41" fmla="*/ 97 h 135"/>
              <a:gd name="T42" fmla="*/ 40 w 135"/>
              <a:gd name="T43" fmla="*/ 93 h 135"/>
              <a:gd name="T44" fmla="*/ 40 w 135"/>
              <a:gd name="T45" fmla="*/ 88 h 135"/>
              <a:gd name="T46" fmla="*/ 86 w 135"/>
              <a:gd name="T47" fmla="*/ 40 h 135"/>
              <a:gd name="T48" fmla="*/ 92 w 135"/>
              <a:gd name="T49" fmla="*/ 38 h 135"/>
              <a:gd name="T50" fmla="*/ 116 w 135"/>
              <a:gd name="T51" fmla="*/ 0 h 135"/>
              <a:gd name="T52" fmla="*/ 135 w 135"/>
              <a:gd name="T53" fmla="*/ 19 h 135"/>
              <a:gd name="T54" fmla="*/ 130 w 135"/>
              <a:gd name="T55" fmla="*/ 44 h 135"/>
              <a:gd name="T56" fmla="*/ 105 w 135"/>
              <a:gd name="T57" fmla="*/ 69 h 135"/>
              <a:gd name="T58" fmla="*/ 90 w 135"/>
              <a:gd name="T59" fmla="*/ 71 h 135"/>
              <a:gd name="T60" fmla="*/ 99 w 135"/>
              <a:gd name="T61" fmla="*/ 55 h 135"/>
              <a:gd name="T62" fmla="*/ 120 w 135"/>
              <a:gd name="T63" fmla="*/ 34 h 135"/>
              <a:gd name="T64" fmla="*/ 124 w 135"/>
              <a:gd name="T65" fmla="*/ 25 h 135"/>
              <a:gd name="T66" fmla="*/ 120 w 135"/>
              <a:gd name="T67" fmla="*/ 16 h 135"/>
              <a:gd name="T68" fmla="*/ 111 w 135"/>
              <a:gd name="T69" fmla="*/ 12 h 135"/>
              <a:gd name="T70" fmla="*/ 101 w 135"/>
              <a:gd name="T71" fmla="*/ 16 h 135"/>
              <a:gd name="T72" fmla="*/ 82 w 135"/>
              <a:gd name="T73" fmla="*/ 34 h 135"/>
              <a:gd name="T74" fmla="*/ 65 w 135"/>
              <a:gd name="T75" fmla="*/ 52 h 135"/>
              <a:gd name="T76" fmla="*/ 65 w 135"/>
              <a:gd name="T77" fmla="*/ 38 h 135"/>
              <a:gd name="T78" fmla="*/ 73 w 135"/>
              <a:gd name="T79" fmla="*/ 25 h 135"/>
              <a:gd name="T80" fmla="*/ 103 w 135"/>
              <a:gd name="T8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5" h="135">
                <a:moveTo>
                  <a:pt x="46" y="63"/>
                </a:moveTo>
                <a:lnTo>
                  <a:pt x="54" y="63"/>
                </a:lnTo>
                <a:lnTo>
                  <a:pt x="37" y="80"/>
                </a:lnTo>
                <a:lnTo>
                  <a:pt x="37" y="80"/>
                </a:lnTo>
                <a:lnTo>
                  <a:pt x="18" y="99"/>
                </a:lnTo>
                <a:lnTo>
                  <a:pt x="14" y="103"/>
                </a:lnTo>
                <a:lnTo>
                  <a:pt x="14" y="109"/>
                </a:lnTo>
                <a:lnTo>
                  <a:pt x="14" y="114"/>
                </a:lnTo>
                <a:lnTo>
                  <a:pt x="18" y="118"/>
                </a:lnTo>
                <a:lnTo>
                  <a:pt x="21" y="120"/>
                </a:lnTo>
                <a:lnTo>
                  <a:pt x="27" y="122"/>
                </a:lnTo>
                <a:lnTo>
                  <a:pt x="33" y="120"/>
                </a:lnTo>
                <a:lnTo>
                  <a:pt x="37" y="118"/>
                </a:lnTo>
                <a:lnTo>
                  <a:pt x="56" y="99"/>
                </a:lnTo>
                <a:lnTo>
                  <a:pt x="56" y="99"/>
                </a:lnTo>
                <a:lnTo>
                  <a:pt x="73" y="82"/>
                </a:lnTo>
                <a:lnTo>
                  <a:pt x="73" y="90"/>
                </a:lnTo>
                <a:lnTo>
                  <a:pt x="73" y="95"/>
                </a:lnTo>
                <a:lnTo>
                  <a:pt x="69" y="103"/>
                </a:lnTo>
                <a:lnTo>
                  <a:pt x="65" y="109"/>
                </a:lnTo>
                <a:lnTo>
                  <a:pt x="46" y="128"/>
                </a:lnTo>
                <a:lnTo>
                  <a:pt x="35" y="135"/>
                </a:lnTo>
                <a:lnTo>
                  <a:pt x="19" y="135"/>
                </a:lnTo>
                <a:lnTo>
                  <a:pt x="8" y="128"/>
                </a:lnTo>
                <a:lnTo>
                  <a:pt x="0" y="114"/>
                </a:lnTo>
                <a:lnTo>
                  <a:pt x="0" y="101"/>
                </a:lnTo>
                <a:lnTo>
                  <a:pt x="8" y="90"/>
                </a:lnTo>
                <a:lnTo>
                  <a:pt x="27" y="71"/>
                </a:lnTo>
                <a:lnTo>
                  <a:pt x="33" y="65"/>
                </a:lnTo>
                <a:lnTo>
                  <a:pt x="38" y="63"/>
                </a:lnTo>
                <a:lnTo>
                  <a:pt x="46" y="63"/>
                </a:lnTo>
                <a:close/>
                <a:moveTo>
                  <a:pt x="92" y="38"/>
                </a:moveTo>
                <a:lnTo>
                  <a:pt x="95" y="38"/>
                </a:lnTo>
                <a:lnTo>
                  <a:pt x="97" y="40"/>
                </a:lnTo>
                <a:lnTo>
                  <a:pt x="97" y="44"/>
                </a:lnTo>
                <a:lnTo>
                  <a:pt x="97" y="46"/>
                </a:lnTo>
                <a:lnTo>
                  <a:pt x="95" y="50"/>
                </a:lnTo>
                <a:lnTo>
                  <a:pt x="95" y="50"/>
                </a:lnTo>
                <a:lnTo>
                  <a:pt x="50" y="95"/>
                </a:lnTo>
                <a:lnTo>
                  <a:pt x="50" y="95"/>
                </a:lnTo>
                <a:lnTo>
                  <a:pt x="48" y="95"/>
                </a:lnTo>
                <a:lnTo>
                  <a:pt x="46" y="97"/>
                </a:lnTo>
                <a:lnTo>
                  <a:pt x="42" y="95"/>
                </a:lnTo>
                <a:lnTo>
                  <a:pt x="40" y="93"/>
                </a:lnTo>
                <a:lnTo>
                  <a:pt x="38" y="90"/>
                </a:lnTo>
                <a:lnTo>
                  <a:pt x="40" y="88"/>
                </a:lnTo>
                <a:lnTo>
                  <a:pt x="40" y="84"/>
                </a:lnTo>
                <a:lnTo>
                  <a:pt x="86" y="40"/>
                </a:lnTo>
                <a:lnTo>
                  <a:pt x="88" y="38"/>
                </a:lnTo>
                <a:lnTo>
                  <a:pt x="92" y="38"/>
                </a:lnTo>
                <a:close/>
                <a:moveTo>
                  <a:pt x="103" y="0"/>
                </a:moveTo>
                <a:lnTo>
                  <a:pt x="116" y="0"/>
                </a:lnTo>
                <a:lnTo>
                  <a:pt x="130" y="6"/>
                </a:lnTo>
                <a:lnTo>
                  <a:pt x="135" y="19"/>
                </a:lnTo>
                <a:lnTo>
                  <a:pt x="135" y="33"/>
                </a:lnTo>
                <a:lnTo>
                  <a:pt x="130" y="44"/>
                </a:lnTo>
                <a:lnTo>
                  <a:pt x="111" y="63"/>
                </a:lnTo>
                <a:lnTo>
                  <a:pt x="105" y="69"/>
                </a:lnTo>
                <a:lnTo>
                  <a:pt x="97" y="71"/>
                </a:lnTo>
                <a:lnTo>
                  <a:pt x="90" y="71"/>
                </a:lnTo>
                <a:lnTo>
                  <a:pt x="84" y="71"/>
                </a:lnTo>
                <a:lnTo>
                  <a:pt x="99" y="55"/>
                </a:lnTo>
                <a:lnTo>
                  <a:pt x="101" y="53"/>
                </a:lnTo>
                <a:lnTo>
                  <a:pt x="120" y="34"/>
                </a:lnTo>
                <a:lnTo>
                  <a:pt x="122" y="31"/>
                </a:lnTo>
                <a:lnTo>
                  <a:pt x="124" y="25"/>
                </a:lnTo>
                <a:lnTo>
                  <a:pt x="122" y="21"/>
                </a:lnTo>
                <a:lnTo>
                  <a:pt x="120" y="16"/>
                </a:lnTo>
                <a:lnTo>
                  <a:pt x="114" y="14"/>
                </a:lnTo>
                <a:lnTo>
                  <a:pt x="111" y="12"/>
                </a:lnTo>
                <a:lnTo>
                  <a:pt x="105" y="14"/>
                </a:lnTo>
                <a:lnTo>
                  <a:pt x="101" y="16"/>
                </a:lnTo>
                <a:lnTo>
                  <a:pt x="82" y="34"/>
                </a:lnTo>
                <a:lnTo>
                  <a:pt x="82" y="34"/>
                </a:lnTo>
                <a:lnTo>
                  <a:pt x="82" y="34"/>
                </a:lnTo>
                <a:lnTo>
                  <a:pt x="65" y="52"/>
                </a:lnTo>
                <a:lnTo>
                  <a:pt x="63" y="44"/>
                </a:lnTo>
                <a:lnTo>
                  <a:pt x="65" y="38"/>
                </a:lnTo>
                <a:lnTo>
                  <a:pt x="67" y="31"/>
                </a:lnTo>
                <a:lnTo>
                  <a:pt x="73" y="25"/>
                </a:lnTo>
                <a:lnTo>
                  <a:pt x="92" y="6"/>
                </a:lnTo>
                <a:lnTo>
                  <a:pt x="1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7" name="Freeform 925"/>
          <p:cNvSpPr>
            <a:spLocks noEditPoints="1"/>
          </p:cNvSpPr>
          <p:nvPr/>
        </p:nvSpPr>
        <p:spPr bwMode="auto">
          <a:xfrm>
            <a:off x="2725731" y="5861081"/>
            <a:ext cx="115462" cy="141120"/>
          </a:xfrm>
          <a:custGeom>
            <a:avLst/>
            <a:gdLst>
              <a:gd name="T0" fmla="*/ 78 w 108"/>
              <a:gd name="T1" fmla="*/ 50 h 133"/>
              <a:gd name="T2" fmla="*/ 74 w 108"/>
              <a:gd name="T3" fmla="*/ 55 h 133"/>
              <a:gd name="T4" fmla="*/ 76 w 108"/>
              <a:gd name="T5" fmla="*/ 116 h 133"/>
              <a:gd name="T6" fmla="*/ 82 w 108"/>
              <a:gd name="T7" fmla="*/ 120 h 133"/>
              <a:gd name="T8" fmla="*/ 88 w 108"/>
              <a:gd name="T9" fmla="*/ 116 h 133"/>
              <a:gd name="T10" fmla="*/ 89 w 108"/>
              <a:gd name="T11" fmla="*/ 55 h 133"/>
              <a:gd name="T12" fmla="*/ 86 w 108"/>
              <a:gd name="T13" fmla="*/ 50 h 133"/>
              <a:gd name="T14" fmla="*/ 55 w 108"/>
              <a:gd name="T15" fmla="*/ 50 h 133"/>
              <a:gd name="T16" fmla="*/ 48 w 108"/>
              <a:gd name="T17" fmla="*/ 52 h 133"/>
              <a:gd name="T18" fmla="*/ 48 w 108"/>
              <a:gd name="T19" fmla="*/ 112 h 133"/>
              <a:gd name="T20" fmla="*/ 51 w 108"/>
              <a:gd name="T21" fmla="*/ 118 h 133"/>
              <a:gd name="T22" fmla="*/ 57 w 108"/>
              <a:gd name="T23" fmla="*/ 118 h 133"/>
              <a:gd name="T24" fmla="*/ 61 w 108"/>
              <a:gd name="T25" fmla="*/ 112 h 133"/>
              <a:gd name="T26" fmla="*/ 61 w 108"/>
              <a:gd name="T27" fmla="*/ 52 h 133"/>
              <a:gd name="T28" fmla="*/ 55 w 108"/>
              <a:gd name="T29" fmla="*/ 50 h 133"/>
              <a:gd name="T30" fmla="*/ 23 w 108"/>
              <a:gd name="T31" fmla="*/ 50 h 133"/>
              <a:gd name="T32" fmla="*/ 21 w 108"/>
              <a:gd name="T33" fmla="*/ 55 h 133"/>
              <a:gd name="T34" fmla="*/ 21 w 108"/>
              <a:gd name="T35" fmla="*/ 116 h 133"/>
              <a:gd name="T36" fmla="*/ 27 w 108"/>
              <a:gd name="T37" fmla="*/ 120 h 133"/>
              <a:gd name="T38" fmla="*/ 32 w 108"/>
              <a:gd name="T39" fmla="*/ 116 h 133"/>
              <a:gd name="T40" fmla="*/ 34 w 108"/>
              <a:gd name="T41" fmla="*/ 55 h 133"/>
              <a:gd name="T42" fmla="*/ 31 w 108"/>
              <a:gd name="T43" fmla="*/ 50 h 133"/>
              <a:gd name="T44" fmla="*/ 6 w 108"/>
              <a:gd name="T45" fmla="*/ 34 h 133"/>
              <a:gd name="T46" fmla="*/ 103 w 108"/>
              <a:gd name="T47" fmla="*/ 126 h 133"/>
              <a:gd name="T48" fmla="*/ 99 w 108"/>
              <a:gd name="T49" fmla="*/ 131 h 133"/>
              <a:gd name="T50" fmla="*/ 13 w 108"/>
              <a:gd name="T51" fmla="*/ 133 h 133"/>
              <a:gd name="T52" fmla="*/ 8 w 108"/>
              <a:gd name="T53" fmla="*/ 129 h 133"/>
              <a:gd name="T54" fmla="*/ 6 w 108"/>
              <a:gd name="T55" fmla="*/ 34 h 133"/>
              <a:gd name="T56" fmla="*/ 61 w 108"/>
              <a:gd name="T57" fmla="*/ 0 h 133"/>
              <a:gd name="T58" fmla="*/ 67 w 108"/>
              <a:gd name="T59" fmla="*/ 4 h 133"/>
              <a:gd name="T60" fmla="*/ 69 w 108"/>
              <a:gd name="T61" fmla="*/ 16 h 133"/>
              <a:gd name="T62" fmla="*/ 107 w 108"/>
              <a:gd name="T63" fmla="*/ 16 h 133"/>
              <a:gd name="T64" fmla="*/ 108 w 108"/>
              <a:gd name="T65" fmla="*/ 21 h 133"/>
              <a:gd name="T66" fmla="*/ 0 w 108"/>
              <a:gd name="T67" fmla="*/ 29 h 133"/>
              <a:gd name="T68" fmla="*/ 0 w 108"/>
              <a:gd name="T69" fmla="*/ 17 h 133"/>
              <a:gd name="T70" fmla="*/ 6 w 108"/>
              <a:gd name="T71" fmla="*/ 16 h 133"/>
              <a:gd name="T72" fmla="*/ 40 w 108"/>
              <a:gd name="T73" fmla="*/ 8 h 133"/>
              <a:gd name="T74" fmla="*/ 44 w 108"/>
              <a:gd name="T75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133">
                <a:moveTo>
                  <a:pt x="82" y="50"/>
                </a:moveTo>
                <a:lnTo>
                  <a:pt x="78" y="50"/>
                </a:lnTo>
                <a:lnTo>
                  <a:pt x="76" y="52"/>
                </a:lnTo>
                <a:lnTo>
                  <a:pt x="74" y="55"/>
                </a:lnTo>
                <a:lnTo>
                  <a:pt x="74" y="112"/>
                </a:lnTo>
                <a:lnTo>
                  <a:pt x="76" y="116"/>
                </a:lnTo>
                <a:lnTo>
                  <a:pt x="78" y="118"/>
                </a:lnTo>
                <a:lnTo>
                  <a:pt x="82" y="120"/>
                </a:lnTo>
                <a:lnTo>
                  <a:pt x="86" y="118"/>
                </a:lnTo>
                <a:lnTo>
                  <a:pt x="88" y="116"/>
                </a:lnTo>
                <a:lnTo>
                  <a:pt x="89" y="112"/>
                </a:lnTo>
                <a:lnTo>
                  <a:pt x="89" y="55"/>
                </a:lnTo>
                <a:lnTo>
                  <a:pt x="88" y="52"/>
                </a:lnTo>
                <a:lnTo>
                  <a:pt x="86" y="50"/>
                </a:lnTo>
                <a:lnTo>
                  <a:pt x="82" y="50"/>
                </a:lnTo>
                <a:close/>
                <a:moveTo>
                  <a:pt x="55" y="50"/>
                </a:moveTo>
                <a:lnTo>
                  <a:pt x="51" y="50"/>
                </a:lnTo>
                <a:lnTo>
                  <a:pt x="48" y="52"/>
                </a:lnTo>
                <a:lnTo>
                  <a:pt x="48" y="55"/>
                </a:lnTo>
                <a:lnTo>
                  <a:pt x="48" y="112"/>
                </a:lnTo>
                <a:lnTo>
                  <a:pt x="48" y="116"/>
                </a:lnTo>
                <a:lnTo>
                  <a:pt x="51" y="118"/>
                </a:lnTo>
                <a:lnTo>
                  <a:pt x="55" y="120"/>
                </a:lnTo>
                <a:lnTo>
                  <a:pt x="57" y="118"/>
                </a:lnTo>
                <a:lnTo>
                  <a:pt x="61" y="116"/>
                </a:lnTo>
                <a:lnTo>
                  <a:pt x="61" y="112"/>
                </a:lnTo>
                <a:lnTo>
                  <a:pt x="61" y="55"/>
                </a:lnTo>
                <a:lnTo>
                  <a:pt x="61" y="52"/>
                </a:lnTo>
                <a:lnTo>
                  <a:pt x="57" y="50"/>
                </a:lnTo>
                <a:lnTo>
                  <a:pt x="55" y="50"/>
                </a:lnTo>
                <a:close/>
                <a:moveTo>
                  <a:pt x="27" y="50"/>
                </a:moveTo>
                <a:lnTo>
                  <a:pt x="23" y="50"/>
                </a:lnTo>
                <a:lnTo>
                  <a:pt x="21" y="52"/>
                </a:lnTo>
                <a:lnTo>
                  <a:pt x="21" y="55"/>
                </a:lnTo>
                <a:lnTo>
                  <a:pt x="21" y="112"/>
                </a:lnTo>
                <a:lnTo>
                  <a:pt x="21" y="116"/>
                </a:lnTo>
                <a:lnTo>
                  <a:pt x="23" y="118"/>
                </a:lnTo>
                <a:lnTo>
                  <a:pt x="27" y="120"/>
                </a:lnTo>
                <a:lnTo>
                  <a:pt x="31" y="118"/>
                </a:lnTo>
                <a:lnTo>
                  <a:pt x="32" y="116"/>
                </a:lnTo>
                <a:lnTo>
                  <a:pt x="34" y="112"/>
                </a:lnTo>
                <a:lnTo>
                  <a:pt x="34" y="55"/>
                </a:lnTo>
                <a:lnTo>
                  <a:pt x="32" y="52"/>
                </a:lnTo>
                <a:lnTo>
                  <a:pt x="31" y="50"/>
                </a:lnTo>
                <a:lnTo>
                  <a:pt x="27" y="50"/>
                </a:lnTo>
                <a:close/>
                <a:moveTo>
                  <a:pt x="6" y="34"/>
                </a:moveTo>
                <a:lnTo>
                  <a:pt x="103" y="34"/>
                </a:lnTo>
                <a:lnTo>
                  <a:pt x="103" y="126"/>
                </a:lnTo>
                <a:lnTo>
                  <a:pt x="101" y="129"/>
                </a:lnTo>
                <a:lnTo>
                  <a:pt x="99" y="131"/>
                </a:lnTo>
                <a:lnTo>
                  <a:pt x="95" y="133"/>
                </a:lnTo>
                <a:lnTo>
                  <a:pt x="13" y="133"/>
                </a:lnTo>
                <a:lnTo>
                  <a:pt x="10" y="131"/>
                </a:lnTo>
                <a:lnTo>
                  <a:pt x="8" y="129"/>
                </a:lnTo>
                <a:lnTo>
                  <a:pt x="6" y="126"/>
                </a:lnTo>
                <a:lnTo>
                  <a:pt x="6" y="34"/>
                </a:lnTo>
                <a:close/>
                <a:moveTo>
                  <a:pt x="48" y="0"/>
                </a:moveTo>
                <a:lnTo>
                  <a:pt x="61" y="0"/>
                </a:lnTo>
                <a:lnTo>
                  <a:pt x="65" y="2"/>
                </a:lnTo>
                <a:lnTo>
                  <a:pt x="67" y="4"/>
                </a:lnTo>
                <a:lnTo>
                  <a:pt x="69" y="8"/>
                </a:lnTo>
                <a:lnTo>
                  <a:pt x="69" y="16"/>
                </a:lnTo>
                <a:lnTo>
                  <a:pt x="103" y="16"/>
                </a:lnTo>
                <a:lnTo>
                  <a:pt x="107" y="16"/>
                </a:lnTo>
                <a:lnTo>
                  <a:pt x="108" y="17"/>
                </a:lnTo>
                <a:lnTo>
                  <a:pt x="108" y="21"/>
                </a:lnTo>
                <a:lnTo>
                  <a:pt x="108" y="29"/>
                </a:lnTo>
                <a:lnTo>
                  <a:pt x="0" y="29"/>
                </a:lnTo>
                <a:lnTo>
                  <a:pt x="0" y="21"/>
                </a:lnTo>
                <a:lnTo>
                  <a:pt x="0" y="17"/>
                </a:lnTo>
                <a:lnTo>
                  <a:pt x="4" y="16"/>
                </a:lnTo>
                <a:lnTo>
                  <a:pt x="6" y="16"/>
                </a:lnTo>
                <a:lnTo>
                  <a:pt x="40" y="16"/>
                </a:lnTo>
                <a:lnTo>
                  <a:pt x="40" y="8"/>
                </a:lnTo>
                <a:lnTo>
                  <a:pt x="42" y="4"/>
                </a:lnTo>
                <a:lnTo>
                  <a:pt x="44" y="2"/>
                </a:lnTo>
                <a:lnTo>
                  <a:pt x="4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8" name="Freeform 926"/>
          <p:cNvSpPr>
            <a:spLocks noEditPoints="1"/>
          </p:cNvSpPr>
          <p:nvPr/>
        </p:nvSpPr>
        <p:spPr bwMode="auto">
          <a:xfrm>
            <a:off x="2443491" y="5854667"/>
            <a:ext cx="136844" cy="153949"/>
          </a:xfrm>
          <a:custGeom>
            <a:avLst/>
            <a:gdLst>
              <a:gd name="T0" fmla="*/ 70 w 127"/>
              <a:gd name="T1" fmla="*/ 117 h 144"/>
              <a:gd name="T2" fmla="*/ 69 w 127"/>
              <a:gd name="T3" fmla="*/ 142 h 144"/>
              <a:gd name="T4" fmla="*/ 63 w 127"/>
              <a:gd name="T5" fmla="*/ 144 h 144"/>
              <a:gd name="T6" fmla="*/ 57 w 127"/>
              <a:gd name="T7" fmla="*/ 142 h 144"/>
              <a:gd name="T8" fmla="*/ 57 w 127"/>
              <a:gd name="T9" fmla="*/ 117 h 144"/>
              <a:gd name="T10" fmla="*/ 21 w 127"/>
              <a:gd name="T11" fmla="*/ 98 h 144"/>
              <a:gd name="T12" fmla="*/ 19 w 127"/>
              <a:gd name="T13" fmla="*/ 142 h 144"/>
              <a:gd name="T14" fmla="*/ 13 w 127"/>
              <a:gd name="T15" fmla="*/ 144 h 144"/>
              <a:gd name="T16" fmla="*/ 8 w 127"/>
              <a:gd name="T17" fmla="*/ 142 h 144"/>
              <a:gd name="T18" fmla="*/ 6 w 127"/>
              <a:gd name="T19" fmla="*/ 98 h 144"/>
              <a:gd name="T20" fmla="*/ 120 w 127"/>
              <a:gd name="T21" fmla="*/ 81 h 144"/>
              <a:gd name="T22" fmla="*/ 120 w 127"/>
              <a:gd name="T23" fmla="*/ 142 h 144"/>
              <a:gd name="T24" fmla="*/ 114 w 127"/>
              <a:gd name="T25" fmla="*/ 144 h 144"/>
              <a:gd name="T26" fmla="*/ 108 w 127"/>
              <a:gd name="T27" fmla="*/ 142 h 144"/>
              <a:gd name="T28" fmla="*/ 107 w 127"/>
              <a:gd name="T29" fmla="*/ 81 h 144"/>
              <a:gd name="T30" fmla="*/ 70 w 127"/>
              <a:gd name="T31" fmla="*/ 70 h 144"/>
              <a:gd name="T32" fmla="*/ 76 w 127"/>
              <a:gd name="T33" fmla="*/ 74 h 144"/>
              <a:gd name="T34" fmla="*/ 78 w 127"/>
              <a:gd name="T35" fmla="*/ 104 h 144"/>
              <a:gd name="T36" fmla="*/ 74 w 127"/>
              <a:gd name="T37" fmla="*/ 110 h 144"/>
              <a:gd name="T38" fmla="*/ 57 w 127"/>
              <a:gd name="T39" fmla="*/ 110 h 144"/>
              <a:gd name="T40" fmla="*/ 51 w 127"/>
              <a:gd name="T41" fmla="*/ 108 h 144"/>
              <a:gd name="T42" fmla="*/ 50 w 127"/>
              <a:gd name="T43" fmla="*/ 76 h 144"/>
              <a:gd name="T44" fmla="*/ 53 w 127"/>
              <a:gd name="T45" fmla="*/ 70 h 144"/>
              <a:gd name="T46" fmla="*/ 6 w 127"/>
              <a:gd name="T47" fmla="*/ 51 h 144"/>
              <a:gd name="T48" fmla="*/ 23 w 127"/>
              <a:gd name="T49" fmla="*/ 53 h 144"/>
              <a:gd name="T50" fmla="*/ 27 w 127"/>
              <a:gd name="T51" fmla="*/ 58 h 144"/>
              <a:gd name="T52" fmla="*/ 27 w 127"/>
              <a:gd name="T53" fmla="*/ 89 h 144"/>
              <a:gd name="T54" fmla="*/ 21 w 127"/>
              <a:gd name="T55" fmla="*/ 93 h 144"/>
              <a:gd name="T56" fmla="*/ 4 w 127"/>
              <a:gd name="T57" fmla="*/ 91 h 144"/>
              <a:gd name="T58" fmla="*/ 0 w 127"/>
              <a:gd name="T59" fmla="*/ 85 h 144"/>
              <a:gd name="T60" fmla="*/ 0 w 127"/>
              <a:gd name="T61" fmla="*/ 55 h 144"/>
              <a:gd name="T62" fmla="*/ 6 w 127"/>
              <a:gd name="T63" fmla="*/ 51 h 144"/>
              <a:gd name="T64" fmla="*/ 120 w 127"/>
              <a:gd name="T65" fmla="*/ 34 h 144"/>
              <a:gd name="T66" fmla="*/ 126 w 127"/>
              <a:gd name="T67" fmla="*/ 36 h 144"/>
              <a:gd name="T68" fmla="*/ 127 w 127"/>
              <a:gd name="T69" fmla="*/ 68 h 144"/>
              <a:gd name="T70" fmla="*/ 124 w 127"/>
              <a:gd name="T71" fmla="*/ 74 h 144"/>
              <a:gd name="T72" fmla="*/ 107 w 127"/>
              <a:gd name="T73" fmla="*/ 74 h 144"/>
              <a:gd name="T74" fmla="*/ 101 w 127"/>
              <a:gd name="T75" fmla="*/ 72 h 144"/>
              <a:gd name="T76" fmla="*/ 101 w 127"/>
              <a:gd name="T77" fmla="*/ 39 h 144"/>
              <a:gd name="T78" fmla="*/ 103 w 127"/>
              <a:gd name="T79" fmla="*/ 34 h 144"/>
              <a:gd name="T80" fmla="*/ 114 w 127"/>
              <a:gd name="T81" fmla="*/ 0 h 144"/>
              <a:gd name="T82" fmla="*/ 120 w 127"/>
              <a:gd name="T83" fmla="*/ 3 h 144"/>
              <a:gd name="T84" fmla="*/ 120 w 127"/>
              <a:gd name="T85" fmla="*/ 26 h 144"/>
              <a:gd name="T86" fmla="*/ 107 w 127"/>
              <a:gd name="T87" fmla="*/ 5 h 144"/>
              <a:gd name="T88" fmla="*/ 110 w 127"/>
              <a:gd name="T89" fmla="*/ 0 h 144"/>
              <a:gd name="T90" fmla="*/ 63 w 127"/>
              <a:gd name="T91" fmla="*/ 0 h 144"/>
              <a:gd name="T92" fmla="*/ 69 w 127"/>
              <a:gd name="T93" fmla="*/ 3 h 144"/>
              <a:gd name="T94" fmla="*/ 70 w 127"/>
              <a:gd name="T95" fmla="*/ 62 h 144"/>
              <a:gd name="T96" fmla="*/ 57 w 127"/>
              <a:gd name="T97" fmla="*/ 5 h 144"/>
              <a:gd name="T98" fmla="*/ 61 w 127"/>
              <a:gd name="T99" fmla="*/ 0 h 144"/>
              <a:gd name="T100" fmla="*/ 13 w 127"/>
              <a:gd name="T101" fmla="*/ 0 h 144"/>
              <a:gd name="T102" fmla="*/ 19 w 127"/>
              <a:gd name="T103" fmla="*/ 3 h 144"/>
              <a:gd name="T104" fmla="*/ 21 w 127"/>
              <a:gd name="T105" fmla="*/ 45 h 144"/>
              <a:gd name="T106" fmla="*/ 6 w 127"/>
              <a:gd name="T107" fmla="*/ 5 h 144"/>
              <a:gd name="T108" fmla="*/ 10 w 127"/>
              <a:gd name="T10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7" h="144">
                <a:moveTo>
                  <a:pt x="57" y="117"/>
                </a:moveTo>
                <a:lnTo>
                  <a:pt x="70" y="117"/>
                </a:lnTo>
                <a:lnTo>
                  <a:pt x="70" y="138"/>
                </a:lnTo>
                <a:lnTo>
                  <a:pt x="69" y="142"/>
                </a:lnTo>
                <a:lnTo>
                  <a:pt x="67" y="144"/>
                </a:lnTo>
                <a:lnTo>
                  <a:pt x="63" y="144"/>
                </a:lnTo>
                <a:lnTo>
                  <a:pt x="61" y="144"/>
                </a:lnTo>
                <a:lnTo>
                  <a:pt x="57" y="142"/>
                </a:lnTo>
                <a:lnTo>
                  <a:pt x="57" y="138"/>
                </a:lnTo>
                <a:lnTo>
                  <a:pt x="57" y="117"/>
                </a:lnTo>
                <a:close/>
                <a:moveTo>
                  <a:pt x="6" y="98"/>
                </a:moveTo>
                <a:lnTo>
                  <a:pt x="21" y="98"/>
                </a:lnTo>
                <a:lnTo>
                  <a:pt x="21" y="138"/>
                </a:lnTo>
                <a:lnTo>
                  <a:pt x="19" y="142"/>
                </a:lnTo>
                <a:lnTo>
                  <a:pt x="17" y="144"/>
                </a:lnTo>
                <a:lnTo>
                  <a:pt x="13" y="144"/>
                </a:lnTo>
                <a:lnTo>
                  <a:pt x="10" y="144"/>
                </a:lnTo>
                <a:lnTo>
                  <a:pt x="8" y="142"/>
                </a:lnTo>
                <a:lnTo>
                  <a:pt x="6" y="138"/>
                </a:lnTo>
                <a:lnTo>
                  <a:pt x="6" y="98"/>
                </a:lnTo>
                <a:close/>
                <a:moveTo>
                  <a:pt x="107" y="81"/>
                </a:moveTo>
                <a:lnTo>
                  <a:pt x="120" y="81"/>
                </a:lnTo>
                <a:lnTo>
                  <a:pt x="120" y="138"/>
                </a:lnTo>
                <a:lnTo>
                  <a:pt x="120" y="142"/>
                </a:lnTo>
                <a:lnTo>
                  <a:pt x="118" y="144"/>
                </a:lnTo>
                <a:lnTo>
                  <a:pt x="114" y="144"/>
                </a:lnTo>
                <a:lnTo>
                  <a:pt x="110" y="144"/>
                </a:lnTo>
                <a:lnTo>
                  <a:pt x="108" y="142"/>
                </a:lnTo>
                <a:lnTo>
                  <a:pt x="107" y="138"/>
                </a:lnTo>
                <a:lnTo>
                  <a:pt x="107" y="81"/>
                </a:lnTo>
                <a:close/>
                <a:moveTo>
                  <a:pt x="57" y="70"/>
                </a:moveTo>
                <a:lnTo>
                  <a:pt x="70" y="70"/>
                </a:lnTo>
                <a:lnTo>
                  <a:pt x="74" y="70"/>
                </a:lnTo>
                <a:lnTo>
                  <a:pt x="76" y="74"/>
                </a:lnTo>
                <a:lnTo>
                  <a:pt x="78" y="76"/>
                </a:lnTo>
                <a:lnTo>
                  <a:pt x="78" y="104"/>
                </a:lnTo>
                <a:lnTo>
                  <a:pt x="76" y="108"/>
                </a:lnTo>
                <a:lnTo>
                  <a:pt x="74" y="110"/>
                </a:lnTo>
                <a:lnTo>
                  <a:pt x="70" y="110"/>
                </a:lnTo>
                <a:lnTo>
                  <a:pt x="57" y="110"/>
                </a:lnTo>
                <a:lnTo>
                  <a:pt x="53" y="110"/>
                </a:lnTo>
                <a:lnTo>
                  <a:pt x="51" y="108"/>
                </a:lnTo>
                <a:lnTo>
                  <a:pt x="50" y="104"/>
                </a:lnTo>
                <a:lnTo>
                  <a:pt x="50" y="76"/>
                </a:lnTo>
                <a:lnTo>
                  <a:pt x="51" y="74"/>
                </a:lnTo>
                <a:lnTo>
                  <a:pt x="53" y="70"/>
                </a:lnTo>
                <a:lnTo>
                  <a:pt x="57" y="70"/>
                </a:lnTo>
                <a:close/>
                <a:moveTo>
                  <a:pt x="6" y="51"/>
                </a:moveTo>
                <a:lnTo>
                  <a:pt x="21" y="51"/>
                </a:lnTo>
                <a:lnTo>
                  <a:pt x="23" y="53"/>
                </a:lnTo>
                <a:lnTo>
                  <a:pt x="27" y="55"/>
                </a:lnTo>
                <a:lnTo>
                  <a:pt x="27" y="58"/>
                </a:lnTo>
                <a:lnTo>
                  <a:pt x="27" y="85"/>
                </a:lnTo>
                <a:lnTo>
                  <a:pt x="27" y="89"/>
                </a:lnTo>
                <a:lnTo>
                  <a:pt x="23" y="91"/>
                </a:lnTo>
                <a:lnTo>
                  <a:pt x="21" y="93"/>
                </a:lnTo>
                <a:lnTo>
                  <a:pt x="6" y="93"/>
                </a:lnTo>
                <a:lnTo>
                  <a:pt x="4" y="91"/>
                </a:lnTo>
                <a:lnTo>
                  <a:pt x="0" y="89"/>
                </a:lnTo>
                <a:lnTo>
                  <a:pt x="0" y="85"/>
                </a:lnTo>
                <a:lnTo>
                  <a:pt x="0" y="58"/>
                </a:lnTo>
                <a:lnTo>
                  <a:pt x="0" y="55"/>
                </a:lnTo>
                <a:lnTo>
                  <a:pt x="4" y="53"/>
                </a:lnTo>
                <a:lnTo>
                  <a:pt x="6" y="51"/>
                </a:lnTo>
                <a:close/>
                <a:moveTo>
                  <a:pt x="107" y="34"/>
                </a:moveTo>
                <a:lnTo>
                  <a:pt x="120" y="34"/>
                </a:lnTo>
                <a:lnTo>
                  <a:pt x="124" y="34"/>
                </a:lnTo>
                <a:lnTo>
                  <a:pt x="126" y="36"/>
                </a:lnTo>
                <a:lnTo>
                  <a:pt x="127" y="39"/>
                </a:lnTo>
                <a:lnTo>
                  <a:pt x="127" y="68"/>
                </a:lnTo>
                <a:lnTo>
                  <a:pt x="126" y="72"/>
                </a:lnTo>
                <a:lnTo>
                  <a:pt x="124" y="74"/>
                </a:lnTo>
                <a:lnTo>
                  <a:pt x="120" y="74"/>
                </a:lnTo>
                <a:lnTo>
                  <a:pt x="107" y="74"/>
                </a:lnTo>
                <a:lnTo>
                  <a:pt x="103" y="74"/>
                </a:lnTo>
                <a:lnTo>
                  <a:pt x="101" y="72"/>
                </a:lnTo>
                <a:lnTo>
                  <a:pt x="101" y="68"/>
                </a:lnTo>
                <a:lnTo>
                  <a:pt x="101" y="39"/>
                </a:lnTo>
                <a:lnTo>
                  <a:pt x="101" y="36"/>
                </a:lnTo>
                <a:lnTo>
                  <a:pt x="103" y="34"/>
                </a:lnTo>
                <a:lnTo>
                  <a:pt x="107" y="34"/>
                </a:lnTo>
                <a:close/>
                <a:moveTo>
                  <a:pt x="114" y="0"/>
                </a:moveTo>
                <a:lnTo>
                  <a:pt x="118" y="0"/>
                </a:lnTo>
                <a:lnTo>
                  <a:pt x="120" y="3"/>
                </a:lnTo>
                <a:lnTo>
                  <a:pt x="120" y="5"/>
                </a:lnTo>
                <a:lnTo>
                  <a:pt x="120" y="26"/>
                </a:lnTo>
                <a:lnTo>
                  <a:pt x="107" y="26"/>
                </a:lnTo>
                <a:lnTo>
                  <a:pt x="107" y="5"/>
                </a:lnTo>
                <a:lnTo>
                  <a:pt x="108" y="3"/>
                </a:lnTo>
                <a:lnTo>
                  <a:pt x="110" y="0"/>
                </a:lnTo>
                <a:lnTo>
                  <a:pt x="114" y="0"/>
                </a:lnTo>
                <a:close/>
                <a:moveTo>
                  <a:pt x="63" y="0"/>
                </a:moveTo>
                <a:lnTo>
                  <a:pt x="67" y="0"/>
                </a:lnTo>
                <a:lnTo>
                  <a:pt x="69" y="3"/>
                </a:lnTo>
                <a:lnTo>
                  <a:pt x="70" y="5"/>
                </a:lnTo>
                <a:lnTo>
                  <a:pt x="70" y="62"/>
                </a:lnTo>
                <a:lnTo>
                  <a:pt x="57" y="62"/>
                </a:lnTo>
                <a:lnTo>
                  <a:pt x="57" y="5"/>
                </a:lnTo>
                <a:lnTo>
                  <a:pt x="57" y="3"/>
                </a:lnTo>
                <a:lnTo>
                  <a:pt x="61" y="0"/>
                </a:lnTo>
                <a:lnTo>
                  <a:pt x="63" y="0"/>
                </a:lnTo>
                <a:close/>
                <a:moveTo>
                  <a:pt x="13" y="0"/>
                </a:moveTo>
                <a:lnTo>
                  <a:pt x="17" y="0"/>
                </a:lnTo>
                <a:lnTo>
                  <a:pt x="19" y="3"/>
                </a:lnTo>
                <a:lnTo>
                  <a:pt x="21" y="5"/>
                </a:lnTo>
                <a:lnTo>
                  <a:pt x="21" y="45"/>
                </a:lnTo>
                <a:lnTo>
                  <a:pt x="6" y="45"/>
                </a:lnTo>
                <a:lnTo>
                  <a:pt x="6" y="5"/>
                </a:lnTo>
                <a:lnTo>
                  <a:pt x="8" y="3"/>
                </a:lnTo>
                <a:lnTo>
                  <a:pt x="10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9" name="Freeform 927"/>
          <p:cNvSpPr>
            <a:spLocks noEditPoints="1"/>
          </p:cNvSpPr>
          <p:nvPr/>
        </p:nvSpPr>
        <p:spPr bwMode="auto">
          <a:xfrm>
            <a:off x="2223259" y="5869634"/>
            <a:ext cx="29935" cy="121877"/>
          </a:xfrm>
          <a:custGeom>
            <a:avLst/>
            <a:gdLst>
              <a:gd name="T0" fmla="*/ 13 w 27"/>
              <a:gd name="T1" fmla="*/ 87 h 114"/>
              <a:gd name="T2" fmla="*/ 19 w 27"/>
              <a:gd name="T3" fmla="*/ 87 h 114"/>
              <a:gd name="T4" fmla="*/ 23 w 27"/>
              <a:gd name="T5" fmla="*/ 91 h 114"/>
              <a:gd name="T6" fmla="*/ 27 w 27"/>
              <a:gd name="T7" fmla="*/ 95 h 114"/>
              <a:gd name="T8" fmla="*/ 27 w 27"/>
              <a:gd name="T9" fmla="*/ 100 h 114"/>
              <a:gd name="T10" fmla="*/ 27 w 27"/>
              <a:gd name="T11" fmla="*/ 106 h 114"/>
              <a:gd name="T12" fmla="*/ 23 w 27"/>
              <a:gd name="T13" fmla="*/ 110 h 114"/>
              <a:gd name="T14" fmla="*/ 19 w 27"/>
              <a:gd name="T15" fmla="*/ 112 h 114"/>
              <a:gd name="T16" fmla="*/ 13 w 27"/>
              <a:gd name="T17" fmla="*/ 114 h 114"/>
              <a:gd name="T18" fmla="*/ 8 w 27"/>
              <a:gd name="T19" fmla="*/ 112 h 114"/>
              <a:gd name="T20" fmla="*/ 4 w 27"/>
              <a:gd name="T21" fmla="*/ 110 h 114"/>
              <a:gd name="T22" fmla="*/ 0 w 27"/>
              <a:gd name="T23" fmla="*/ 106 h 114"/>
              <a:gd name="T24" fmla="*/ 0 w 27"/>
              <a:gd name="T25" fmla="*/ 100 h 114"/>
              <a:gd name="T26" fmla="*/ 0 w 27"/>
              <a:gd name="T27" fmla="*/ 95 h 114"/>
              <a:gd name="T28" fmla="*/ 4 w 27"/>
              <a:gd name="T29" fmla="*/ 91 h 114"/>
              <a:gd name="T30" fmla="*/ 8 w 27"/>
              <a:gd name="T31" fmla="*/ 87 h 114"/>
              <a:gd name="T32" fmla="*/ 13 w 27"/>
              <a:gd name="T33" fmla="*/ 87 h 114"/>
              <a:gd name="T34" fmla="*/ 13 w 27"/>
              <a:gd name="T35" fmla="*/ 43 h 114"/>
              <a:gd name="T36" fmla="*/ 19 w 27"/>
              <a:gd name="T37" fmla="*/ 43 h 114"/>
              <a:gd name="T38" fmla="*/ 23 w 27"/>
              <a:gd name="T39" fmla="*/ 47 h 114"/>
              <a:gd name="T40" fmla="*/ 27 w 27"/>
              <a:gd name="T41" fmla="*/ 51 h 114"/>
              <a:gd name="T42" fmla="*/ 27 w 27"/>
              <a:gd name="T43" fmla="*/ 57 h 114"/>
              <a:gd name="T44" fmla="*/ 27 w 27"/>
              <a:gd name="T45" fmla="*/ 62 h 114"/>
              <a:gd name="T46" fmla="*/ 23 w 27"/>
              <a:gd name="T47" fmla="*/ 66 h 114"/>
              <a:gd name="T48" fmla="*/ 19 w 27"/>
              <a:gd name="T49" fmla="*/ 70 h 114"/>
              <a:gd name="T50" fmla="*/ 13 w 27"/>
              <a:gd name="T51" fmla="*/ 70 h 114"/>
              <a:gd name="T52" fmla="*/ 8 w 27"/>
              <a:gd name="T53" fmla="*/ 70 h 114"/>
              <a:gd name="T54" fmla="*/ 4 w 27"/>
              <a:gd name="T55" fmla="*/ 66 h 114"/>
              <a:gd name="T56" fmla="*/ 0 w 27"/>
              <a:gd name="T57" fmla="*/ 62 h 114"/>
              <a:gd name="T58" fmla="*/ 0 w 27"/>
              <a:gd name="T59" fmla="*/ 57 h 114"/>
              <a:gd name="T60" fmla="*/ 0 w 27"/>
              <a:gd name="T61" fmla="*/ 51 h 114"/>
              <a:gd name="T62" fmla="*/ 4 w 27"/>
              <a:gd name="T63" fmla="*/ 47 h 114"/>
              <a:gd name="T64" fmla="*/ 8 w 27"/>
              <a:gd name="T65" fmla="*/ 43 h 114"/>
              <a:gd name="T66" fmla="*/ 13 w 27"/>
              <a:gd name="T67" fmla="*/ 43 h 114"/>
              <a:gd name="T68" fmla="*/ 13 w 27"/>
              <a:gd name="T69" fmla="*/ 0 h 114"/>
              <a:gd name="T70" fmla="*/ 19 w 27"/>
              <a:gd name="T71" fmla="*/ 2 h 114"/>
              <a:gd name="T72" fmla="*/ 23 w 27"/>
              <a:gd name="T73" fmla="*/ 4 h 114"/>
              <a:gd name="T74" fmla="*/ 27 w 27"/>
              <a:gd name="T75" fmla="*/ 9 h 114"/>
              <a:gd name="T76" fmla="*/ 27 w 27"/>
              <a:gd name="T77" fmla="*/ 13 h 114"/>
              <a:gd name="T78" fmla="*/ 27 w 27"/>
              <a:gd name="T79" fmla="*/ 19 h 114"/>
              <a:gd name="T80" fmla="*/ 23 w 27"/>
              <a:gd name="T81" fmla="*/ 23 h 114"/>
              <a:gd name="T82" fmla="*/ 19 w 27"/>
              <a:gd name="T83" fmla="*/ 26 h 114"/>
              <a:gd name="T84" fmla="*/ 13 w 27"/>
              <a:gd name="T85" fmla="*/ 28 h 114"/>
              <a:gd name="T86" fmla="*/ 8 w 27"/>
              <a:gd name="T87" fmla="*/ 26 h 114"/>
              <a:gd name="T88" fmla="*/ 4 w 27"/>
              <a:gd name="T89" fmla="*/ 23 h 114"/>
              <a:gd name="T90" fmla="*/ 0 w 27"/>
              <a:gd name="T91" fmla="*/ 19 h 114"/>
              <a:gd name="T92" fmla="*/ 0 w 27"/>
              <a:gd name="T93" fmla="*/ 13 h 114"/>
              <a:gd name="T94" fmla="*/ 0 w 27"/>
              <a:gd name="T95" fmla="*/ 9 h 114"/>
              <a:gd name="T96" fmla="*/ 4 w 27"/>
              <a:gd name="T97" fmla="*/ 4 h 114"/>
              <a:gd name="T98" fmla="*/ 8 w 27"/>
              <a:gd name="T99" fmla="*/ 2 h 114"/>
              <a:gd name="T100" fmla="*/ 13 w 27"/>
              <a:gd name="T10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" h="114">
                <a:moveTo>
                  <a:pt x="13" y="87"/>
                </a:moveTo>
                <a:lnTo>
                  <a:pt x="19" y="87"/>
                </a:lnTo>
                <a:lnTo>
                  <a:pt x="23" y="91"/>
                </a:lnTo>
                <a:lnTo>
                  <a:pt x="27" y="95"/>
                </a:lnTo>
                <a:lnTo>
                  <a:pt x="27" y="100"/>
                </a:lnTo>
                <a:lnTo>
                  <a:pt x="27" y="106"/>
                </a:lnTo>
                <a:lnTo>
                  <a:pt x="23" y="110"/>
                </a:lnTo>
                <a:lnTo>
                  <a:pt x="19" y="112"/>
                </a:lnTo>
                <a:lnTo>
                  <a:pt x="13" y="114"/>
                </a:lnTo>
                <a:lnTo>
                  <a:pt x="8" y="112"/>
                </a:lnTo>
                <a:lnTo>
                  <a:pt x="4" y="110"/>
                </a:lnTo>
                <a:lnTo>
                  <a:pt x="0" y="106"/>
                </a:lnTo>
                <a:lnTo>
                  <a:pt x="0" y="100"/>
                </a:lnTo>
                <a:lnTo>
                  <a:pt x="0" y="95"/>
                </a:lnTo>
                <a:lnTo>
                  <a:pt x="4" y="91"/>
                </a:lnTo>
                <a:lnTo>
                  <a:pt x="8" y="87"/>
                </a:lnTo>
                <a:lnTo>
                  <a:pt x="13" y="87"/>
                </a:lnTo>
                <a:close/>
                <a:moveTo>
                  <a:pt x="13" y="43"/>
                </a:moveTo>
                <a:lnTo>
                  <a:pt x="19" y="43"/>
                </a:lnTo>
                <a:lnTo>
                  <a:pt x="23" y="47"/>
                </a:lnTo>
                <a:lnTo>
                  <a:pt x="27" y="51"/>
                </a:lnTo>
                <a:lnTo>
                  <a:pt x="27" y="57"/>
                </a:lnTo>
                <a:lnTo>
                  <a:pt x="27" y="62"/>
                </a:lnTo>
                <a:lnTo>
                  <a:pt x="23" y="66"/>
                </a:lnTo>
                <a:lnTo>
                  <a:pt x="19" y="70"/>
                </a:lnTo>
                <a:lnTo>
                  <a:pt x="13" y="70"/>
                </a:lnTo>
                <a:lnTo>
                  <a:pt x="8" y="70"/>
                </a:lnTo>
                <a:lnTo>
                  <a:pt x="4" y="66"/>
                </a:lnTo>
                <a:lnTo>
                  <a:pt x="0" y="62"/>
                </a:lnTo>
                <a:lnTo>
                  <a:pt x="0" y="57"/>
                </a:lnTo>
                <a:lnTo>
                  <a:pt x="0" y="51"/>
                </a:lnTo>
                <a:lnTo>
                  <a:pt x="4" y="47"/>
                </a:lnTo>
                <a:lnTo>
                  <a:pt x="8" y="43"/>
                </a:lnTo>
                <a:lnTo>
                  <a:pt x="13" y="43"/>
                </a:lnTo>
                <a:close/>
                <a:moveTo>
                  <a:pt x="13" y="0"/>
                </a:moveTo>
                <a:lnTo>
                  <a:pt x="19" y="2"/>
                </a:lnTo>
                <a:lnTo>
                  <a:pt x="23" y="4"/>
                </a:lnTo>
                <a:lnTo>
                  <a:pt x="27" y="9"/>
                </a:lnTo>
                <a:lnTo>
                  <a:pt x="27" y="13"/>
                </a:lnTo>
                <a:lnTo>
                  <a:pt x="27" y="19"/>
                </a:lnTo>
                <a:lnTo>
                  <a:pt x="23" y="23"/>
                </a:lnTo>
                <a:lnTo>
                  <a:pt x="19" y="26"/>
                </a:lnTo>
                <a:lnTo>
                  <a:pt x="13" y="28"/>
                </a:lnTo>
                <a:lnTo>
                  <a:pt x="8" y="26"/>
                </a:lnTo>
                <a:lnTo>
                  <a:pt x="4" y="23"/>
                </a:lnTo>
                <a:lnTo>
                  <a:pt x="0" y="19"/>
                </a:lnTo>
                <a:lnTo>
                  <a:pt x="0" y="13"/>
                </a:lnTo>
                <a:lnTo>
                  <a:pt x="0" y="9"/>
                </a:lnTo>
                <a:lnTo>
                  <a:pt x="4" y="4"/>
                </a:lnTo>
                <a:lnTo>
                  <a:pt x="8" y="2"/>
                </a:lnTo>
                <a:lnTo>
                  <a:pt x="1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0" name="Freeform 928"/>
          <p:cNvSpPr>
            <a:spLocks noEditPoints="1"/>
          </p:cNvSpPr>
          <p:nvPr/>
        </p:nvSpPr>
        <p:spPr bwMode="auto">
          <a:xfrm>
            <a:off x="1887562" y="5867496"/>
            <a:ext cx="156088" cy="128291"/>
          </a:xfrm>
          <a:custGeom>
            <a:avLst/>
            <a:gdLst>
              <a:gd name="T0" fmla="*/ 49 w 146"/>
              <a:gd name="T1" fmla="*/ 108 h 122"/>
              <a:gd name="T2" fmla="*/ 140 w 146"/>
              <a:gd name="T3" fmla="*/ 108 h 122"/>
              <a:gd name="T4" fmla="*/ 142 w 146"/>
              <a:gd name="T5" fmla="*/ 110 h 122"/>
              <a:gd name="T6" fmla="*/ 146 w 146"/>
              <a:gd name="T7" fmla="*/ 112 h 122"/>
              <a:gd name="T8" fmla="*/ 146 w 146"/>
              <a:gd name="T9" fmla="*/ 116 h 122"/>
              <a:gd name="T10" fmla="*/ 146 w 146"/>
              <a:gd name="T11" fmla="*/ 120 h 122"/>
              <a:gd name="T12" fmla="*/ 142 w 146"/>
              <a:gd name="T13" fmla="*/ 122 h 122"/>
              <a:gd name="T14" fmla="*/ 140 w 146"/>
              <a:gd name="T15" fmla="*/ 122 h 122"/>
              <a:gd name="T16" fmla="*/ 49 w 146"/>
              <a:gd name="T17" fmla="*/ 122 h 122"/>
              <a:gd name="T18" fmla="*/ 45 w 146"/>
              <a:gd name="T19" fmla="*/ 122 h 122"/>
              <a:gd name="T20" fmla="*/ 43 w 146"/>
              <a:gd name="T21" fmla="*/ 120 h 122"/>
              <a:gd name="T22" fmla="*/ 41 w 146"/>
              <a:gd name="T23" fmla="*/ 116 h 122"/>
              <a:gd name="T24" fmla="*/ 43 w 146"/>
              <a:gd name="T25" fmla="*/ 112 h 122"/>
              <a:gd name="T26" fmla="*/ 45 w 146"/>
              <a:gd name="T27" fmla="*/ 110 h 122"/>
              <a:gd name="T28" fmla="*/ 49 w 146"/>
              <a:gd name="T29" fmla="*/ 108 h 122"/>
              <a:gd name="T30" fmla="*/ 7 w 146"/>
              <a:gd name="T31" fmla="*/ 72 h 122"/>
              <a:gd name="T32" fmla="*/ 140 w 146"/>
              <a:gd name="T33" fmla="*/ 72 h 122"/>
              <a:gd name="T34" fmla="*/ 142 w 146"/>
              <a:gd name="T35" fmla="*/ 74 h 122"/>
              <a:gd name="T36" fmla="*/ 146 w 146"/>
              <a:gd name="T37" fmla="*/ 76 h 122"/>
              <a:gd name="T38" fmla="*/ 146 w 146"/>
              <a:gd name="T39" fmla="*/ 80 h 122"/>
              <a:gd name="T40" fmla="*/ 146 w 146"/>
              <a:gd name="T41" fmla="*/ 84 h 122"/>
              <a:gd name="T42" fmla="*/ 142 w 146"/>
              <a:gd name="T43" fmla="*/ 85 h 122"/>
              <a:gd name="T44" fmla="*/ 140 w 146"/>
              <a:gd name="T45" fmla="*/ 85 h 122"/>
              <a:gd name="T46" fmla="*/ 7 w 146"/>
              <a:gd name="T47" fmla="*/ 85 h 122"/>
              <a:gd name="T48" fmla="*/ 3 w 146"/>
              <a:gd name="T49" fmla="*/ 85 h 122"/>
              <a:gd name="T50" fmla="*/ 2 w 146"/>
              <a:gd name="T51" fmla="*/ 84 h 122"/>
              <a:gd name="T52" fmla="*/ 0 w 146"/>
              <a:gd name="T53" fmla="*/ 80 h 122"/>
              <a:gd name="T54" fmla="*/ 2 w 146"/>
              <a:gd name="T55" fmla="*/ 76 h 122"/>
              <a:gd name="T56" fmla="*/ 3 w 146"/>
              <a:gd name="T57" fmla="*/ 74 h 122"/>
              <a:gd name="T58" fmla="*/ 7 w 146"/>
              <a:gd name="T59" fmla="*/ 72 h 122"/>
              <a:gd name="T60" fmla="*/ 34 w 146"/>
              <a:gd name="T61" fmla="*/ 36 h 122"/>
              <a:gd name="T62" fmla="*/ 140 w 146"/>
              <a:gd name="T63" fmla="*/ 36 h 122"/>
              <a:gd name="T64" fmla="*/ 142 w 146"/>
              <a:gd name="T65" fmla="*/ 36 h 122"/>
              <a:gd name="T66" fmla="*/ 146 w 146"/>
              <a:gd name="T67" fmla="*/ 40 h 122"/>
              <a:gd name="T68" fmla="*/ 146 w 146"/>
              <a:gd name="T69" fmla="*/ 44 h 122"/>
              <a:gd name="T70" fmla="*/ 146 w 146"/>
              <a:gd name="T71" fmla="*/ 46 h 122"/>
              <a:gd name="T72" fmla="*/ 142 w 146"/>
              <a:gd name="T73" fmla="*/ 49 h 122"/>
              <a:gd name="T74" fmla="*/ 140 w 146"/>
              <a:gd name="T75" fmla="*/ 49 h 122"/>
              <a:gd name="T76" fmla="*/ 34 w 146"/>
              <a:gd name="T77" fmla="*/ 49 h 122"/>
              <a:gd name="T78" fmla="*/ 32 w 146"/>
              <a:gd name="T79" fmla="*/ 49 h 122"/>
              <a:gd name="T80" fmla="*/ 28 w 146"/>
              <a:gd name="T81" fmla="*/ 46 h 122"/>
              <a:gd name="T82" fmla="*/ 28 w 146"/>
              <a:gd name="T83" fmla="*/ 44 h 122"/>
              <a:gd name="T84" fmla="*/ 28 w 146"/>
              <a:gd name="T85" fmla="*/ 40 h 122"/>
              <a:gd name="T86" fmla="*/ 32 w 146"/>
              <a:gd name="T87" fmla="*/ 36 h 122"/>
              <a:gd name="T88" fmla="*/ 34 w 146"/>
              <a:gd name="T89" fmla="*/ 36 h 122"/>
              <a:gd name="T90" fmla="*/ 7 w 146"/>
              <a:gd name="T91" fmla="*/ 0 h 122"/>
              <a:gd name="T92" fmla="*/ 140 w 146"/>
              <a:gd name="T93" fmla="*/ 0 h 122"/>
              <a:gd name="T94" fmla="*/ 142 w 146"/>
              <a:gd name="T95" fmla="*/ 0 h 122"/>
              <a:gd name="T96" fmla="*/ 146 w 146"/>
              <a:gd name="T97" fmla="*/ 4 h 122"/>
              <a:gd name="T98" fmla="*/ 146 w 146"/>
              <a:gd name="T99" fmla="*/ 6 h 122"/>
              <a:gd name="T100" fmla="*/ 146 w 146"/>
              <a:gd name="T101" fmla="*/ 10 h 122"/>
              <a:gd name="T102" fmla="*/ 142 w 146"/>
              <a:gd name="T103" fmla="*/ 11 h 122"/>
              <a:gd name="T104" fmla="*/ 140 w 146"/>
              <a:gd name="T105" fmla="*/ 13 h 122"/>
              <a:gd name="T106" fmla="*/ 7 w 146"/>
              <a:gd name="T107" fmla="*/ 13 h 122"/>
              <a:gd name="T108" fmla="*/ 3 w 146"/>
              <a:gd name="T109" fmla="*/ 11 h 122"/>
              <a:gd name="T110" fmla="*/ 2 w 146"/>
              <a:gd name="T111" fmla="*/ 10 h 122"/>
              <a:gd name="T112" fmla="*/ 0 w 146"/>
              <a:gd name="T113" fmla="*/ 6 h 122"/>
              <a:gd name="T114" fmla="*/ 2 w 146"/>
              <a:gd name="T115" fmla="*/ 4 h 122"/>
              <a:gd name="T116" fmla="*/ 3 w 146"/>
              <a:gd name="T117" fmla="*/ 0 h 122"/>
              <a:gd name="T118" fmla="*/ 7 w 146"/>
              <a:gd name="T1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6" h="122">
                <a:moveTo>
                  <a:pt x="49" y="108"/>
                </a:moveTo>
                <a:lnTo>
                  <a:pt x="140" y="108"/>
                </a:lnTo>
                <a:lnTo>
                  <a:pt x="142" y="110"/>
                </a:lnTo>
                <a:lnTo>
                  <a:pt x="146" y="112"/>
                </a:lnTo>
                <a:lnTo>
                  <a:pt x="146" y="116"/>
                </a:lnTo>
                <a:lnTo>
                  <a:pt x="146" y="120"/>
                </a:lnTo>
                <a:lnTo>
                  <a:pt x="142" y="122"/>
                </a:lnTo>
                <a:lnTo>
                  <a:pt x="140" y="122"/>
                </a:lnTo>
                <a:lnTo>
                  <a:pt x="49" y="122"/>
                </a:lnTo>
                <a:lnTo>
                  <a:pt x="45" y="122"/>
                </a:lnTo>
                <a:lnTo>
                  <a:pt x="43" y="120"/>
                </a:lnTo>
                <a:lnTo>
                  <a:pt x="41" y="116"/>
                </a:lnTo>
                <a:lnTo>
                  <a:pt x="43" y="112"/>
                </a:lnTo>
                <a:lnTo>
                  <a:pt x="45" y="110"/>
                </a:lnTo>
                <a:lnTo>
                  <a:pt x="49" y="108"/>
                </a:lnTo>
                <a:close/>
                <a:moveTo>
                  <a:pt x="7" y="72"/>
                </a:moveTo>
                <a:lnTo>
                  <a:pt x="140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80"/>
                </a:lnTo>
                <a:lnTo>
                  <a:pt x="146" y="84"/>
                </a:lnTo>
                <a:lnTo>
                  <a:pt x="142" y="85"/>
                </a:lnTo>
                <a:lnTo>
                  <a:pt x="140" y="85"/>
                </a:lnTo>
                <a:lnTo>
                  <a:pt x="7" y="85"/>
                </a:lnTo>
                <a:lnTo>
                  <a:pt x="3" y="85"/>
                </a:lnTo>
                <a:lnTo>
                  <a:pt x="2" y="84"/>
                </a:lnTo>
                <a:lnTo>
                  <a:pt x="0" y="80"/>
                </a:lnTo>
                <a:lnTo>
                  <a:pt x="2" y="76"/>
                </a:lnTo>
                <a:lnTo>
                  <a:pt x="3" y="74"/>
                </a:lnTo>
                <a:lnTo>
                  <a:pt x="7" y="72"/>
                </a:lnTo>
                <a:close/>
                <a:moveTo>
                  <a:pt x="34" y="36"/>
                </a:moveTo>
                <a:lnTo>
                  <a:pt x="140" y="36"/>
                </a:lnTo>
                <a:lnTo>
                  <a:pt x="142" y="36"/>
                </a:lnTo>
                <a:lnTo>
                  <a:pt x="146" y="40"/>
                </a:lnTo>
                <a:lnTo>
                  <a:pt x="146" y="44"/>
                </a:lnTo>
                <a:lnTo>
                  <a:pt x="146" y="46"/>
                </a:lnTo>
                <a:lnTo>
                  <a:pt x="142" y="49"/>
                </a:lnTo>
                <a:lnTo>
                  <a:pt x="140" y="49"/>
                </a:lnTo>
                <a:lnTo>
                  <a:pt x="34" y="49"/>
                </a:lnTo>
                <a:lnTo>
                  <a:pt x="32" y="49"/>
                </a:lnTo>
                <a:lnTo>
                  <a:pt x="28" y="46"/>
                </a:lnTo>
                <a:lnTo>
                  <a:pt x="28" y="44"/>
                </a:lnTo>
                <a:lnTo>
                  <a:pt x="28" y="40"/>
                </a:lnTo>
                <a:lnTo>
                  <a:pt x="32" y="36"/>
                </a:lnTo>
                <a:lnTo>
                  <a:pt x="34" y="36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4"/>
                </a:lnTo>
                <a:lnTo>
                  <a:pt x="146" y="6"/>
                </a:lnTo>
                <a:lnTo>
                  <a:pt x="146" y="10"/>
                </a:lnTo>
                <a:lnTo>
                  <a:pt x="142" y="11"/>
                </a:lnTo>
                <a:lnTo>
                  <a:pt x="140" y="13"/>
                </a:lnTo>
                <a:lnTo>
                  <a:pt x="7" y="13"/>
                </a:lnTo>
                <a:lnTo>
                  <a:pt x="3" y="11"/>
                </a:lnTo>
                <a:lnTo>
                  <a:pt x="2" y="10"/>
                </a:lnTo>
                <a:lnTo>
                  <a:pt x="0" y="6"/>
                </a:lnTo>
                <a:lnTo>
                  <a:pt x="2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1" name="Freeform 929"/>
          <p:cNvSpPr>
            <a:spLocks noEditPoints="1"/>
          </p:cNvSpPr>
          <p:nvPr/>
        </p:nvSpPr>
        <p:spPr bwMode="auto">
          <a:xfrm>
            <a:off x="1616014" y="5867496"/>
            <a:ext cx="156088" cy="128291"/>
          </a:xfrm>
          <a:custGeom>
            <a:avLst/>
            <a:gdLst>
              <a:gd name="T0" fmla="*/ 48 w 146"/>
              <a:gd name="T1" fmla="*/ 108 h 122"/>
              <a:gd name="T2" fmla="*/ 99 w 146"/>
              <a:gd name="T3" fmla="*/ 108 h 122"/>
              <a:gd name="T4" fmla="*/ 103 w 146"/>
              <a:gd name="T5" fmla="*/ 110 h 122"/>
              <a:gd name="T6" fmla="*/ 105 w 146"/>
              <a:gd name="T7" fmla="*/ 112 h 122"/>
              <a:gd name="T8" fmla="*/ 105 w 146"/>
              <a:gd name="T9" fmla="*/ 116 h 122"/>
              <a:gd name="T10" fmla="*/ 105 w 146"/>
              <a:gd name="T11" fmla="*/ 120 h 122"/>
              <a:gd name="T12" fmla="*/ 103 w 146"/>
              <a:gd name="T13" fmla="*/ 122 h 122"/>
              <a:gd name="T14" fmla="*/ 99 w 146"/>
              <a:gd name="T15" fmla="*/ 122 h 122"/>
              <a:gd name="T16" fmla="*/ 48 w 146"/>
              <a:gd name="T17" fmla="*/ 122 h 122"/>
              <a:gd name="T18" fmla="*/ 46 w 146"/>
              <a:gd name="T19" fmla="*/ 122 h 122"/>
              <a:gd name="T20" fmla="*/ 42 w 146"/>
              <a:gd name="T21" fmla="*/ 120 h 122"/>
              <a:gd name="T22" fmla="*/ 42 w 146"/>
              <a:gd name="T23" fmla="*/ 116 h 122"/>
              <a:gd name="T24" fmla="*/ 42 w 146"/>
              <a:gd name="T25" fmla="*/ 112 h 122"/>
              <a:gd name="T26" fmla="*/ 46 w 146"/>
              <a:gd name="T27" fmla="*/ 110 h 122"/>
              <a:gd name="T28" fmla="*/ 48 w 146"/>
              <a:gd name="T29" fmla="*/ 108 h 122"/>
              <a:gd name="T30" fmla="*/ 8 w 146"/>
              <a:gd name="T31" fmla="*/ 72 h 122"/>
              <a:gd name="T32" fmla="*/ 139 w 146"/>
              <a:gd name="T33" fmla="*/ 72 h 122"/>
              <a:gd name="T34" fmla="*/ 143 w 146"/>
              <a:gd name="T35" fmla="*/ 74 h 122"/>
              <a:gd name="T36" fmla="*/ 144 w 146"/>
              <a:gd name="T37" fmla="*/ 76 h 122"/>
              <a:gd name="T38" fmla="*/ 146 w 146"/>
              <a:gd name="T39" fmla="*/ 80 h 122"/>
              <a:gd name="T40" fmla="*/ 144 w 146"/>
              <a:gd name="T41" fmla="*/ 84 h 122"/>
              <a:gd name="T42" fmla="*/ 143 w 146"/>
              <a:gd name="T43" fmla="*/ 85 h 122"/>
              <a:gd name="T44" fmla="*/ 139 w 146"/>
              <a:gd name="T45" fmla="*/ 85 h 122"/>
              <a:gd name="T46" fmla="*/ 8 w 146"/>
              <a:gd name="T47" fmla="*/ 85 h 122"/>
              <a:gd name="T48" fmla="*/ 4 w 146"/>
              <a:gd name="T49" fmla="*/ 85 h 122"/>
              <a:gd name="T50" fmla="*/ 2 w 146"/>
              <a:gd name="T51" fmla="*/ 84 h 122"/>
              <a:gd name="T52" fmla="*/ 0 w 146"/>
              <a:gd name="T53" fmla="*/ 80 h 122"/>
              <a:gd name="T54" fmla="*/ 2 w 146"/>
              <a:gd name="T55" fmla="*/ 76 h 122"/>
              <a:gd name="T56" fmla="*/ 4 w 146"/>
              <a:gd name="T57" fmla="*/ 74 h 122"/>
              <a:gd name="T58" fmla="*/ 8 w 146"/>
              <a:gd name="T59" fmla="*/ 72 h 122"/>
              <a:gd name="T60" fmla="*/ 34 w 146"/>
              <a:gd name="T61" fmla="*/ 36 h 122"/>
              <a:gd name="T62" fmla="*/ 112 w 146"/>
              <a:gd name="T63" fmla="*/ 36 h 122"/>
              <a:gd name="T64" fmla="*/ 116 w 146"/>
              <a:gd name="T65" fmla="*/ 36 h 122"/>
              <a:gd name="T66" fmla="*/ 118 w 146"/>
              <a:gd name="T67" fmla="*/ 40 h 122"/>
              <a:gd name="T68" fmla="*/ 120 w 146"/>
              <a:gd name="T69" fmla="*/ 44 h 122"/>
              <a:gd name="T70" fmla="*/ 118 w 146"/>
              <a:gd name="T71" fmla="*/ 46 h 122"/>
              <a:gd name="T72" fmla="*/ 116 w 146"/>
              <a:gd name="T73" fmla="*/ 49 h 122"/>
              <a:gd name="T74" fmla="*/ 112 w 146"/>
              <a:gd name="T75" fmla="*/ 49 h 122"/>
              <a:gd name="T76" fmla="*/ 34 w 146"/>
              <a:gd name="T77" fmla="*/ 49 h 122"/>
              <a:gd name="T78" fmla="*/ 30 w 146"/>
              <a:gd name="T79" fmla="*/ 49 h 122"/>
              <a:gd name="T80" fmla="*/ 29 w 146"/>
              <a:gd name="T81" fmla="*/ 46 h 122"/>
              <a:gd name="T82" fmla="*/ 29 w 146"/>
              <a:gd name="T83" fmla="*/ 44 h 122"/>
              <a:gd name="T84" fmla="*/ 29 w 146"/>
              <a:gd name="T85" fmla="*/ 40 h 122"/>
              <a:gd name="T86" fmla="*/ 30 w 146"/>
              <a:gd name="T87" fmla="*/ 36 h 122"/>
              <a:gd name="T88" fmla="*/ 34 w 146"/>
              <a:gd name="T89" fmla="*/ 36 h 122"/>
              <a:gd name="T90" fmla="*/ 8 w 146"/>
              <a:gd name="T91" fmla="*/ 0 h 122"/>
              <a:gd name="T92" fmla="*/ 139 w 146"/>
              <a:gd name="T93" fmla="*/ 0 h 122"/>
              <a:gd name="T94" fmla="*/ 143 w 146"/>
              <a:gd name="T95" fmla="*/ 0 h 122"/>
              <a:gd name="T96" fmla="*/ 144 w 146"/>
              <a:gd name="T97" fmla="*/ 4 h 122"/>
              <a:gd name="T98" fmla="*/ 146 w 146"/>
              <a:gd name="T99" fmla="*/ 6 h 122"/>
              <a:gd name="T100" fmla="*/ 144 w 146"/>
              <a:gd name="T101" fmla="*/ 10 h 122"/>
              <a:gd name="T102" fmla="*/ 143 w 146"/>
              <a:gd name="T103" fmla="*/ 11 h 122"/>
              <a:gd name="T104" fmla="*/ 139 w 146"/>
              <a:gd name="T105" fmla="*/ 13 h 122"/>
              <a:gd name="T106" fmla="*/ 8 w 146"/>
              <a:gd name="T107" fmla="*/ 13 h 122"/>
              <a:gd name="T108" fmla="*/ 4 w 146"/>
              <a:gd name="T109" fmla="*/ 11 h 122"/>
              <a:gd name="T110" fmla="*/ 2 w 146"/>
              <a:gd name="T111" fmla="*/ 10 h 122"/>
              <a:gd name="T112" fmla="*/ 0 w 146"/>
              <a:gd name="T113" fmla="*/ 6 h 122"/>
              <a:gd name="T114" fmla="*/ 2 w 146"/>
              <a:gd name="T115" fmla="*/ 4 h 122"/>
              <a:gd name="T116" fmla="*/ 4 w 146"/>
              <a:gd name="T117" fmla="*/ 0 h 122"/>
              <a:gd name="T118" fmla="*/ 8 w 146"/>
              <a:gd name="T1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6" h="122">
                <a:moveTo>
                  <a:pt x="48" y="108"/>
                </a:moveTo>
                <a:lnTo>
                  <a:pt x="99" y="108"/>
                </a:lnTo>
                <a:lnTo>
                  <a:pt x="103" y="110"/>
                </a:lnTo>
                <a:lnTo>
                  <a:pt x="105" y="112"/>
                </a:lnTo>
                <a:lnTo>
                  <a:pt x="105" y="116"/>
                </a:lnTo>
                <a:lnTo>
                  <a:pt x="105" y="120"/>
                </a:lnTo>
                <a:lnTo>
                  <a:pt x="103" y="122"/>
                </a:lnTo>
                <a:lnTo>
                  <a:pt x="99" y="122"/>
                </a:lnTo>
                <a:lnTo>
                  <a:pt x="48" y="122"/>
                </a:lnTo>
                <a:lnTo>
                  <a:pt x="46" y="122"/>
                </a:lnTo>
                <a:lnTo>
                  <a:pt x="42" y="120"/>
                </a:lnTo>
                <a:lnTo>
                  <a:pt x="42" y="116"/>
                </a:lnTo>
                <a:lnTo>
                  <a:pt x="42" y="112"/>
                </a:lnTo>
                <a:lnTo>
                  <a:pt x="46" y="110"/>
                </a:lnTo>
                <a:lnTo>
                  <a:pt x="48" y="108"/>
                </a:lnTo>
                <a:close/>
                <a:moveTo>
                  <a:pt x="8" y="72"/>
                </a:moveTo>
                <a:lnTo>
                  <a:pt x="139" y="72"/>
                </a:lnTo>
                <a:lnTo>
                  <a:pt x="143" y="74"/>
                </a:lnTo>
                <a:lnTo>
                  <a:pt x="144" y="76"/>
                </a:lnTo>
                <a:lnTo>
                  <a:pt x="146" y="80"/>
                </a:lnTo>
                <a:lnTo>
                  <a:pt x="144" y="84"/>
                </a:lnTo>
                <a:lnTo>
                  <a:pt x="143" y="85"/>
                </a:lnTo>
                <a:lnTo>
                  <a:pt x="139" y="85"/>
                </a:lnTo>
                <a:lnTo>
                  <a:pt x="8" y="85"/>
                </a:lnTo>
                <a:lnTo>
                  <a:pt x="4" y="85"/>
                </a:lnTo>
                <a:lnTo>
                  <a:pt x="2" y="84"/>
                </a:lnTo>
                <a:lnTo>
                  <a:pt x="0" y="80"/>
                </a:lnTo>
                <a:lnTo>
                  <a:pt x="2" y="76"/>
                </a:lnTo>
                <a:lnTo>
                  <a:pt x="4" y="74"/>
                </a:lnTo>
                <a:lnTo>
                  <a:pt x="8" y="72"/>
                </a:lnTo>
                <a:close/>
                <a:moveTo>
                  <a:pt x="34" y="36"/>
                </a:moveTo>
                <a:lnTo>
                  <a:pt x="112" y="36"/>
                </a:lnTo>
                <a:lnTo>
                  <a:pt x="116" y="36"/>
                </a:lnTo>
                <a:lnTo>
                  <a:pt x="118" y="40"/>
                </a:lnTo>
                <a:lnTo>
                  <a:pt x="120" y="44"/>
                </a:lnTo>
                <a:lnTo>
                  <a:pt x="118" y="46"/>
                </a:lnTo>
                <a:lnTo>
                  <a:pt x="116" y="49"/>
                </a:lnTo>
                <a:lnTo>
                  <a:pt x="112" y="49"/>
                </a:lnTo>
                <a:lnTo>
                  <a:pt x="34" y="49"/>
                </a:lnTo>
                <a:lnTo>
                  <a:pt x="30" y="49"/>
                </a:lnTo>
                <a:lnTo>
                  <a:pt x="29" y="46"/>
                </a:lnTo>
                <a:lnTo>
                  <a:pt x="29" y="44"/>
                </a:lnTo>
                <a:lnTo>
                  <a:pt x="29" y="40"/>
                </a:lnTo>
                <a:lnTo>
                  <a:pt x="30" y="36"/>
                </a:lnTo>
                <a:lnTo>
                  <a:pt x="34" y="36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4"/>
                </a:lnTo>
                <a:lnTo>
                  <a:pt x="146" y="6"/>
                </a:lnTo>
                <a:lnTo>
                  <a:pt x="144" y="10"/>
                </a:lnTo>
                <a:lnTo>
                  <a:pt x="143" y="11"/>
                </a:lnTo>
                <a:lnTo>
                  <a:pt x="139" y="13"/>
                </a:lnTo>
                <a:lnTo>
                  <a:pt x="8" y="13"/>
                </a:lnTo>
                <a:lnTo>
                  <a:pt x="4" y="11"/>
                </a:lnTo>
                <a:lnTo>
                  <a:pt x="2" y="10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2" name="Freeform 930"/>
          <p:cNvSpPr>
            <a:spLocks noEditPoints="1"/>
          </p:cNvSpPr>
          <p:nvPr/>
        </p:nvSpPr>
        <p:spPr bwMode="auto">
          <a:xfrm>
            <a:off x="1342326" y="5867496"/>
            <a:ext cx="156088" cy="128291"/>
          </a:xfrm>
          <a:custGeom>
            <a:avLst/>
            <a:gdLst>
              <a:gd name="T0" fmla="*/ 7 w 146"/>
              <a:gd name="T1" fmla="*/ 108 h 122"/>
              <a:gd name="T2" fmla="*/ 96 w 146"/>
              <a:gd name="T3" fmla="*/ 108 h 122"/>
              <a:gd name="T4" fmla="*/ 100 w 146"/>
              <a:gd name="T5" fmla="*/ 110 h 122"/>
              <a:gd name="T6" fmla="*/ 104 w 146"/>
              <a:gd name="T7" fmla="*/ 112 h 122"/>
              <a:gd name="T8" fmla="*/ 104 w 146"/>
              <a:gd name="T9" fmla="*/ 116 h 122"/>
              <a:gd name="T10" fmla="*/ 104 w 146"/>
              <a:gd name="T11" fmla="*/ 120 h 122"/>
              <a:gd name="T12" fmla="*/ 100 w 146"/>
              <a:gd name="T13" fmla="*/ 122 h 122"/>
              <a:gd name="T14" fmla="*/ 96 w 146"/>
              <a:gd name="T15" fmla="*/ 122 h 122"/>
              <a:gd name="T16" fmla="*/ 7 w 146"/>
              <a:gd name="T17" fmla="*/ 122 h 122"/>
              <a:gd name="T18" fmla="*/ 3 w 146"/>
              <a:gd name="T19" fmla="*/ 122 h 122"/>
              <a:gd name="T20" fmla="*/ 0 w 146"/>
              <a:gd name="T21" fmla="*/ 120 h 122"/>
              <a:gd name="T22" fmla="*/ 0 w 146"/>
              <a:gd name="T23" fmla="*/ 116 h 122"/>
              <a:gd name="T24" fmla="*/ 0 w 146"/>
              <a:gd name="T25" fmla="*/ 112 h 122"/>
              <a:gd name="T26" fmla="*/ 3 w 146"/>
              <a:gd name="T27" fmla="*/ 110 h 122"/>
              <a:gd name="T28" fmla="*/ 7 w 146"/>
              <a:gd name="T29" fmla="*/ 108 h 122"/>
              <a:gd name="T30" fmla="*/ 7 w 146"/>
              <a:gd name="T31" fmla="*/ 72 h 122"/>
              <a:gd name="T32" fmla="*/ 138 w 146"/>
              <a:gd name="T33" fmla="*/ 72 h 122"/>
              <a:gd name="T34" fmla="*/ 142 w 146"/>
              <a:gd name="T35" fmla="*/ 74 h 122"/>
              <a:gd name="T36" fmla="*/ 144 w 146"/>
              <a:gd name="T37" fmla="*/ 76 h 122"/>
              <a:gd name="T38" fmla="*/ 146 w 146"/>
              <a:gd name="T39" fmla="*/ 80 h 122"/>
              <a:gd name="T40" fmla="*/ 144 w 146"/>
              <a:gd name="T41" fmla="*/ 84 h 122"/>
              <a:gd name="T42" fmla="*/ 142 w 146"/>
              <a:gd name="T43" fmla="*/ 85 h 122"/>
              <a:gd name="T44" fmla="*/ 138 w 146"/>
              <a:gd name="T45" fmla="*/ 85 h 122"/>
              <a:gd name="T46" fmla="*/ 7 w 146"/>
              <a:gd name="T47" fmla="*/ 85 h 122"/>
              <a:gd name="T48" fmla="*/ 3 w 146"/>
              <a:gd name="T49" fmla="*/ 85 h 122"/>
              <a:gd name="T50" fmla="*/ 0 w 146"/>
              <a:gd name="T51" fmla="*/ 84 h 122"/>
              <a:gd name="T52" fmla="*/ 0 w 146"/>
              <a:gd name="T53" fmla="*/ 80 h 122"/>
              <a:gd name="T54" fmla="*/ 0 w 146"/>
              <a:gd name="T55" fmla="*/ 76 h 122"/>
              <a:gd name="T56" fmla="*/ 3 w 146"/>
              <a:gd name="T57" fmla="*/ 74 h 122"/>
              <a:gd name="T58" fmla="*/ 7 w 146"/>
              <a:gd name="T59" fmla="*/ 72 h 122"/>
              <a:gd name="T60" fmla="*/ 7 w 146"/>
              <a:gd name="T61" fmla="*/ 36 h 122"/>
              <a:gd name="T62" fmla="*/ 112 w 146"/>
              <a:gd name="T63" fmla="*/ 36 h 122"/>
              <a:gd name="T64" fmla="*/ 115 w 146"/>
              <a:gd name="T65" fmla="*/ 36 h 122"/>
              <a:gd name="T66" fmla="*/ 117 w 146"/>
              <a:gd name="T67" fmla="*/ 40 h 122"/>
              <a:gd name="T68" fmla="*/ 117 w 146"/>
              <a:gd name="T69" fmla="*/ 44 h 122"/>
              <a:gd name="T70" fmla="*/ 117 w 146"/>
              <a:gd name="T71" fmla="*/ 46 h 122"/>
              <a:gd name="T72" fmla="*/ 115 w 146"/>
              <a:gd name="T73" fmla="*/ 49 h 122"/>
              <a:gd name="T74" fmla="*/ 112 w 146"/>
              <a:gd name="T75" fmla="*/ 49 h 122"/>
              <a:gd name="T76" fmla="*/ 7 w 146"/>
              <a:gd name="T77" fmla="*/ 49 h 122"/>
              <a:gd name="T78" fmla="*/ 3 w 146"/>
              <a:gd name="T79" fmla="*/ 49 h 122"/>
              <a:gd name="T80" fmla="*/ 0 w 146"/>
              <a:gd name="T81" fmla="*/ 46 h 122"/>
              <a:gd name="T82" fmla="*/ 0 w 146"/>
              <a:gd name="T83" fmla="*/ 44 h 122"/>
              <a:gd name="T84" fmla="*/ 0 w 146"/>
              <a:gd name="T85" fmla="*/ 40 h 122"/>
              <a:gd name="T86" fmla="*/ 3 w 146"/>
              <a:gd name="T87" fmla="*/ 36 h 122"/>
              <a:gd name="T88" fmla="*/ 7 w 146"/>
              <a:gd name="T89" fmla="*/ 36 h 122"/>
              <a:gd name="T90" fmla="*/ 7 w 146"/>
              <a:gd name="T91" fmla="*/ 0 h 122"/>
              <a:gd name="T92" fmla="*/ 138 w 146"/>
              <a:gd name="T93" fmla="*/ 0 h 122"/>
              <a:gd name="T94" fmla="*/ 142 w 146"/>
              <a:gd name="T95" fmla="*/ 0 h 122"/>
              <a:gd name="T96" fmla="*/ 144 w 146"/>
              <a:gd name="T97" fmla="*/ 4 h 122"/>
              <a:gd name="T98" fmla="*/ 146 w 146"/>
              <a:gd name="T99" fmla="*/ 6 h 122"/>
              <a:gd name="T100" fmla="*/ 144 w 146"/>
              <a:gd name="T101" fmla="*/ 10 h 122"/>
              <a:gd name="T102" fmla="*/ 142 w 146"/>
              <a:gd name="T103" fmla="*/ 11 h 122"/>
              <a:gd name="T104" fmla="*/ 138 w 146"/>
              <a:gd name="T105" fmla="*/ 13 h 122"/>
              <a:gd name="T106" fmla="*/ 7 w 146"/>
              <a:gd name="T107" fmla="*/ 13 h 122"/>
              <a:gd name="T108" fmla="*/ 3 w 146"/>
              <a:gd name="T109" fmla="*/ 11 h 122"/>
              <a:gd name="T110" fmla="*/ 0 w 146"/>
              <a:gd name="T111" fmla="*/ 10 h 122"/>
              <a:gd name="T112" fmla="*/ 0 w 146"/>
              <a:gd name="T113" fmla="*/ 6 h 122"/>
              <a:gd name="T114" fmla="*/ 0 w 146"/>
              <a:gd name="T115" fmla="*/ 4 h 122"/>
              <a:gd name="T116" fmla="*/ 3 w 146"/>
              <a:gd name="T117" fmla="*/ 0 h 122"/>
              <a:gd name="T118" fmla="*/ 7 w 146"/>
              <a:gd name="T1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6" h="122">
                <a:moveTo>
                  <a:pt x="7" y="108"/>
                </a:moveTo>
                <a:lnTo>
                  <a:pt x="96" y="108"/>
                </a:lnTo>
                <a:lnTo>
                  <a:pt x="100" y="110"/>
                </a:lnTo>
                <a:lnTo>
                  <a:pt x="104" y="112"/>
                </a:lnTo>
                <a:lnTo>
                  <a:pt x="104" y="116"/>
                </a:lnTo>
                <a:lnTo>
                  <a:pt x="104" y="120"/>
                </a:lnTo>
                <a:lnTo>
                  <a:pt x="100" y="122"/>
                </a:lnTo>
                <a:lnTo>
                  <a:pt x="96" y="122"/>
                </a:lnTo>
                <a:lnTo>
                  <a:pt x="7" y="122"/>
                </a:lnTo>
                <a:lnTo>
                  <a:pt x="3" y="122"/>
                </a:lnTo>
                <a:lnTo>
                  <a:pt x="0" y="120"/>
                </a:lnTo>
                <a:lnTo>
                  <a:pt x="0" y="116"/>
                </a:lnTo>
                <a:lnTo>
                  <a:pt x="0" y="112"/>
                </a:lnTo>
                <a:lnTo>
                  <a:pt x="3" y="110"/>
                </a:lnTo>
                <a:lnTo>
                  <a:pt x="7" y="108"/>
                </a:lnTo>
                <a:close/>
                <a:moveTo>
                  <a:pt x="7" y="72"/>
                </a:moveTo>
                <a:lnTo>
                  <a:pt x="138" y="72"/>
                </a:lnTo>
                <a:lnTo>
                  <a:pt x="142" y="74"/>
                </a:lnTo>
                <a:lnTo>
                  <a:pt x="144" y="76"/>
                </a:lnTo>
                <a:lnTo>
                  <a:pt x="146" y="80"/>
                </a:lnTo>
                <a:lnTo>
                  <a:pt x="144" y="84"/>
                </a:lnTo>
                <a:lnTo>
                  <a:pt x="142" y="85"/>
                </a:lnTo>
                <a:lnTo>
                  <a:pt x="138" y="85"/>
                </a:lnTo>
                <a:lnTo>
                  <a:pt x="7" y="85"/>
                </a:lnTo>
                <a:lnTo>
                  <a:pt x="3" y="85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3" y="74"/>
                </a:lnTo>
                <a:lnTo>
                  <a:pt x="7" y="72"/>
                </a:lnTo>
                <a:close/>
                <a:moveTo>
                  <a:pt x="7" y="36"/>
                </a:moveTo>
                <a:lnTo>
                  <a:pt x="112" y="36"/>
                </a:lnTo>
                <a:lnTo>
                  <a:pt x="115" y="36"/>
                </a:lnTo>
                <a:lnTo>
                  <a:pt x="117" y="40"/>
                </a:lnTo>
                <a:lnTo>
                  <a:pt x="117" y="44"/>
                </a:lnTo>
                <a:lnTo>
                  <a:pt x="117" y="46"/>
                </a:lnTo>
                <a:lnTo>
                  <a:pt x="115" y="49"/>
                </a:lnTo>
                <a:lnTo>
                  <a:pt x="112" y="49"/>
                </a:lnTo>
                <a:lnTo>
                  <a:pt x="7" y="49"/>
                </a:lnTo>
                <a:lnTo>
                  <a:pt x="3" y="49"/>
                </a:lnTo>
                <a:lnTo>
                  <a:pt x="0" y="46"/>
                </a:lnTo>
                <a:lnTo>
                  <a:pt x="0" y="44"/>
                </a:lnTo>
                <a:lnTo>
                  <a:pt x="0" y="40"/>
                </a:lnTo>
                <a:lnTo>
                  <a:pt x="3" y="36"/>
                </a:lnTo>
                <a:lnTo>
                  <a:pt x="7" y="36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0"/>
                </a:lnTo>
                <a:lnTo>
                  <a:pt x="144" y="4"/>
                </a:lnTo>
                <a:lnTo>
                  <a:pt x="146" y="6"/>
                </a:lnTo>
                <a:lnTo>
                  <a:pt x="144" y="10"/>
                </a:lnTo>
                <a:lnTo>
                  <a:pt x="142" y="11"/>
                </a:lnTo>
                <a:lnTo>
                  <a:pt x="138" y="13"/>
                </a:lnTo>
                <a:lnTo>
                  <a:pt x="7" y="13"/>
                </a:lnTo>
                <a:lnTo>
                  <a:pt x="3" y="11"/>
                </a:lnTo>
                <a:lnTo>
                  <a:pt x="0" y="10"/>
                </a:lnTo>
                <a:lnTo>
                  <a:pt x="0" y="6"/>
                </a:lnTo>
                <a:lnTo>
                  <a:pt x="0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3" name="Freeform 931"/>
          <p:cNvSpPr>
            <a:spLocks noEditPoints="1"/>
          </p:cNvSpPr>
          <p:nvPr/>
        </p:nvSpPr>
        <p:spPr bwMode="auto">
          <a:xfrm>
            <a:off x="1070776" y="5867496"/>
            <a:ext cx="153949" cy="128291"/>
          </a:xfrm>
          <a:custGeom>
            <a:avLst/>
            <a:gdLst>
              <a:gd name="T0" fmla="*/ 6 w 144"/>
              <a:gd name="T1" fmla="*/ 108 h 122"/>
              <a:gd name="T2" fmla="*/ 139 w 144"/>
              <a:gd name="T3" fmla="*/ 108 h 122"/>
              <a:gd name="T4" fmla="*/ 142 w 144"/>
              <a:gd name="T5" fmla="*/ 110 h 122"/>
              <a:gd name="T6" fmla="*/ 144 w 144"/>
              <a:gd name="T7" fmla="*/ 112 h 122"/>
              <a:gd name="T8" fmla="*/ 144 w 144"/>
              <a:gd name="T9" fmla="*/ 116 h 122"/>
              <a:gd name="T10" fmla="*/ 144 w 144"/>
              <a:gd name="T11" fmla="*/ 120 h 122"/>
              <a:gd name="T12" fmla="*/ 142 w 144"/>
              <a:gd name="T13" fmla="*/ 122 h 122"/>
              <a:gd name="T14" fmla="*/ 139 w 144"/>
              <a:gd name="T15" fmla="*/ 122 h 122"/>
              <a:gd name="T16" fmla="*/ 6 w 144"/>
              <a:gd name="T17" fmla="*/ 122 h 122"/>
              <a:gd name="T18" fmla="*/ 2 w 144"/>
              <a:gd name="T19" fmla="*/ 122 h 122"/>
              <a:gd name="T20" fmla="*/ 0 w 144"/>
              <a:gd name="T21" fmla="*/ 120 h 122"/>
              <a:gd name="T22" fmla="*/ 0 w 144"/>
              <a:gd name="T23" fmla="*/ 116 h 122"/>
              <a:gd name="T24" fmla="*/ 0 w 144"/>
              <a:gd name="T25" fmla="*/ 112 h 122"/>
              <a:gd name="T26" fmla="*/ 2 w 144"/>
              <a:gd name="T27" fmla="*/ 110 h 122"/>
              <a:gd name="T28" fmla="*/ 6 w 144"/>
              <a:gd name="T29" fmla="*/ 108 h 122"/>
              <a:gd name="T30" fmla="*/ 6 w 144"/>
              <a:gd name="T31" fmla="*/ 72 h 122"/>
              <a:gd name="T32" fmla="*/ 139 w 144"/>
              <a:gd name="T33" fmla="*/ 72 h 122"/>
              <a:gd name="T34" fmla="*/ 142 w 144"/>
              <a:gd name="T35" fmla="*/ 74 h 122"/>
              <a:gd name="T36" fmla="*/ 144 w 144"/>
              <a:gd name="T37" fmla="*/ 76 h 122"/>
              <a:gd name="T38" fmla="*/ 144 w 144"/>
              <a:gd name="T39" fmla="*/ 80 h 122"/>
              <a:gd name="T40" fmla="*/ 144 w 144"/>
              <a:gd name="T41" fmla="*/ 84 h 122"/>
              <a:gd name="T42" fmla="*/ 142 w 144"/>
              <a:gd name="T43" fmla="*/ 85 h 122"/>
              <a:gd name="T44" fmla="*/ 139 w 144"/>
              <a:gd name="T45" fmla="*/ 85 h 122"/>
              <a:gd name="T46" fmla="*/ 6 w 144"/>
              <a:gd name="T47" fmla="*/ 85 h 122"/>
              <a:gd name="T48" fmla="*/ 2 w 144"/>
              <a:gd name="T49" fmla="*/ 85 h 122"/>
              <a:gd name="T50" fmla="*/ 0 w 144"/>
              <a:gd name="T51" fmla="*/ 84 h 122"/>
              <a:gd name="T52" fmla="*/ 0 w 144"/>
              <a:gd name="T53" fmla="*/ 80 h 122"/>
              <a:gd name="T54" fmla="*/ 0 w 144"/>
              <a:gd name="T55" fmla="*/ 76 h 122"/>
              <a:gd name="T56" fmla="*/ 2 w 144"/>
              <a:gd name="T57" fmla="*/ 74 h 122"/>
              <a:gd name="T58" fmla="*/ 6 w 144"/>
              <a:gd name="T59" fmla="*/ 72 h 122"/>
              <a:gd name="T60" fmla="*/ 6 w 144"/>
              <a:gd name="T61" fmla="*/ 36 h 122"/>
              <a:gd name="T62" fmla="*/ 139 w 144"/>
              <a:gd name="T63" fmla="*/ 36 h 122"/>
              <a:gd name="T64" fmla="*/ 142 w 144"/>
              <a:gd name="T65" fmla="*/ 36 h 122"/>
              <a:gd name="T66" fmla="*/ 144 w 144"/>
              <a:gd name="T67" fmla="*/ 40 h 122"/>
              <a:gd name="T68" fmla="*/ 144 w 144"/>
              <a:gd name="T69" fmla="*/ 44 h 122"/>
              <a:gd name="T70" fmla="*/ 144 w 144"/>
              <a:gd name="T71" fmla="*/ 46 h 122"/>
              <a:gd name="T72" fmla="*/ 142 w 144"/>
              <a:gd name="T73" fmla="*/ 49 h 122"/>
              <a:gd name="T74" fmla="*/ 139 w 144"/>
              <a:gd name="T75" fmla="*/ 49 h 122"/>
              <a:gd name="T76" fmla="*/ 6 w 144"/>
              <a:gd name="T77" fmla="*/ 49 h 122"/>
              <a:gd name="T78" fmla="*/ 2 w 144"/>
              <a:gd name="T79" fmla="*/ 49 h 122"/>
              <a:gd name="T80" fmla="*/ 0 w 144"/>
              <a:gd name="T81" fmla="*/ 46 h 122"/>
              <a:gd name="T82" fmla="*/ 0 w 144"/>
              <a:gd name="T83" fmla="*/ 44 h 122"/>
              <a:gd name="T84" fmla="*/ 0 w 144"/>
              <a:gd name="T85" fmla="*/ 40 h 122"/>
              <a:gd name="T86" fmla="*/ 2 w 144"/>
              <a:gd name="T87" fmla="*/ 36 h 122"/>
              <a:gd name="T88" fmla="*/ 6 w 144"/>
              <a:gd name="T89" fmla="*/ 36 h 122"/>
              <a:gd name="T90" fmla="*/ 6 w 144"/>
              <a:gd name="T91" fmla="*/ 0 h 122"/>
              <a:gd name="T92" fmla="*/ 139 w 144"/>
              <a:gd name="T93" fmla="*/ 0 h 122"/>
              <a:gd name="T94" fmla="*/ 142 w 144"/>
              <a:gd name="T95" fmla="*/ 0 h 122"/>
              <a:gd name="T96" fmla="*/ 144 w 144"/>
              <a:gd name="T97" fmla="*/ 4 h 122"/>
              <a:gd name="T98" fmla="*/ 144 w 144"/>
              <a:gd name="T99" fmla="*/ 6 h 122"/>
              <a:gd name="T100" fmla="*/ 144 w 144"/>
              <a:gd name="T101" fmla="*/ 10 h 122"/>
              <a:gd name="T102" fmla="*/ 142 w 144"/>
              <a:gd name="T103" fmla="*/ 11 h 122"/>
              <a:gd name="T104" fmla="*/ 139 w 144"/>
              <a:gd name="T105" fmla="*/ 13 h 122"/>
              <a:gd name="T106" fmla="*/ 6 w 144"/>
              <a:gd name="T107" fmla="*/ 13 h 122"/>
              <a:gd name="T108" fmla="*/ 2 w 144"/>
              <a:gd name="T109" fmla="*/ 11 h 122"/>
              <a:gd name="T110" fmla="*/ 0 w 144"/>
              <a:gd name="T111" fmla="*/ 10 h 122"/>
              <a:gd name="T112" fmla="*/ 0 w 144"/>
              <a:gd name="T113" fmla="*/ 6 h 122"/>
              <a:gd name="T114" fmla="*/ 0 w 144"/>
              <a:gd name="T115" fmla="*/ 4 h 122"/>
              <a:gd name="T116" fmla="*/ 2 w 144"/>
              <a:gd name="T117" fmla="*/ 0 h 122"/>
              <a:gd name="T118" fmla="*/ 6 w 144"/>
              <a:gd name="T1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22">
                <a:moveTo>
                  <a:pt x="6" y="108"/>
                </a:moveTo>
                <a:lnTo>
                  <a:pt x="139" y="108"/>
                </a:lnTo>
                <a:lnTo>
                  <a:pt x="142" y="110"/>
                </a:lnTo>
                <a:lnTo>
                  <a:pt x="144" y="112"/>
                </a:lnTo>
                <a:lnTo>
                  <a:pt x="144" y="116"/>
                </a:lnTo>
                <a:lnTo>
                  <a:pt x="144" y="120"/>
                </a:lnTo>
                <a:lnTo>
                  <a:pt x="142" y="122"/>
                </a:lnTo>
                <a:lnTo>
                  <a:pt x="139" y="122"/>
                </a:lnTo>
                <a:lnTo>
                  <a:pt x="6" y="122"/>
                </a:lnTo>
                <a:lnTo>
                  <a:pt x="2" y="122"/>
                </a:lnTo>
                <a:lnTo>
                  <a:pt x="0" y="120"/>
                </a:lnTo>
                <a:lnTo>
                  <a:pt x="0" y="116"/>
                </a:lnTo>
                <a:lnTo>
                  <a:pt x="0" y="112"/>
                </a:lnTo>
                <a:lnTo>
                  <a:pt x="2" y="110"/>
                </a:lnTo>
                <a:lnTo>
                  <a:pt x="6" y="108"/>
                </a:lnTo>
                <a:close/>
                <a:moveTo>
                  <a:pt x="6" y="72"/>
                </a:moveTo>
                <a:lnTo>
                  <a:pt x="139" y="72"/>
                </a:lnTo>
                <a:lnTo>
                  <a:pt x="142" y="74"/>
                </a:lnTo>
                <a:lnTo>
                  <a:pt x="144" y="76"/>
                </a:lnTo>
                <a:lnTo>
                  <a:pt x="144" y="80"/>
                </a:lnTo>
                <a:lnTo>
                  <a:pt x="144" y="84"/>
                </a:lnTo>
                <a:lnTo>
                  <a:pt x="142" y="85"/>
                </a:lnTo>
                <a:lnTo>
                  <a:pt x="139" y="85"/>
                </a:lnTo>
                <a:lnTo>
                  <a:pt x="6" y="85"/>
                </a:lnTo>
                <a:lnTo>
                  <a:pt x="2" y="85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6" y="72"/>
                </a:lnTo>
                <a:close/>
                <a:moveTo>
                  <a:pt x="6" y="36"/>
                </a:moveTo>
                <a:lnTo>
                  <a:pt x="139" y="36"/>
                </a:lnTo>
                <a:lnTo>
                  <a:pt x="142" y="36"/>
                </a:lnTo>
                <a:lnTo>
                  <a:pt x="144" y="40"/>
                </a:lnTo>
                <a:lnTo>
                  <a:pt x="144" y="44"/>
                </a:lnTo>
                <a:lnTo>
                  <a:pt x="144" y="46"/>
                </a:lnTo>
                <a:lnTo>
                  <a:pt x="142" y="49"/>
                </a:lnTo>
                <a:lnTo>
                  <a:pt x="139" y="49"/>
                </a:lnTo>
                <a:lnTo>
                  <a:pt x="6" y="49"/>
                </a:lnTo>
                <a:lnTo>
                  <a:pt x="2" y="49"/>
                </a:lnTo>
                <a:lnTo>
                  <a:pt x="0" y="46"/>
                </a:lnTo>
                <a:lnTo>
                  <a:pt x="0" y="44"/>
                </a:lnTo>
                <a:lnTo>
                  <a:pt x="0" y="40"/>
                </a:lnTo>
                <a:lnTo>
                  <a:pt x="2" y="36"/>
                </a:lnTo>
                <a:lnTo>
                  <a:pt x="6" y="36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2" y="0"/>
                </a:lnTo>
                <a:lnTo>
                  <a:pt x="144" y="4"/>
                </a:lnTo>
                <a:lnTo>
                  <a:pt x="144" y="6"/>
                </a:lnTo>
                <a:lnTo>
                  <a:pt x="144" y="10"/>
                </a:lnTo>
                <a:lnTo>
                  <a:pt x="142" y="11"/>
                </a:lnTo>
                <a:lnTo>
                  <a:pt x="139" y="13"/>
                </a:lnTo>
                <a:lnTo>
                  <a:pt x="6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4" name="Freeform 932"/>
          <p:cNvSpPr>
            <a:spLocks noEditPoints="1"/>
          </p:cNvSpPr>
          <p:nvPr/>
        </p:nvSpPr>
        <p:spPr bwMode="auto">
          <a:xfrm>
            <a:off x="4068511" y="5623743"/>
            <a:ext cx="156088" cy="72698"/>
          </a:xfrm>
          <a:custGeom>
            <a:avLst/>
            <a:gdLst>
              <a:gd name="T0" fmla="*/ 21 w 146"/>
              <a:gd name="T1" fmla="*/ 21 h 69"/>
              <a:gd name="T2" fmla="*/ 120 w 146"/>
              <a:gd name="T3" fmla="*/ 21 h 69"/>
              <a:gd name="T4" fmla="*/ 120 w 146"/>
              <a:gd name="T5" fmla="*/ 48 h 69"/>
              <a:gd name="T6" fmla="*/ 21 w 146"/>
              <a:gd name="T7" fmla="*/ 48 h 69"/>
              <a:gd name="T8" fmla="*/ 21 w 146"/>
              <a:gd name="T9" fmla="*/ 21 h 69"/>
              <a:gd name="T10" fmla="*/ 15 w 146"/>
              <a:gd name="T11" fmla="*/ 13 h 69"/>
              <a:gd name="T12" fmla="*/ 15 w 146"/>
              <a:gd name="T13" fmla="*/ 55 h 69"/>
              <a:gd name="T14" fmla="*/ 125 w 146"/>
              <a:gd name="T15" fmla="*/ 55 h 69"/>
              <a:gd name="T16" fmla="*/ 125 w 146"/>
              <a:gd name="T17" fmla="*/ 13 h 69"/>
              <a:gd name="T18" fmla="*/ 15 w 146"/>
              <a:gd name="T19" fmla="*/ 13 h 69"/>
              <a:gd name="T20" fmla="*/ 7 w 146"/>
              <a:gd name="T21" fmla="*/ 0 h 69"/>
              <a:gd name="T22" fmla="*/ 133 w 146"/>
              <a:gd name="T23" fmla="*/ 0 h 69"/>
              <a:gd name="T24" fmla="*/ 137 w 146"/>
              <a:gd name="T25" fmla="*/ 0 h 69"/>
              <a:gd name="T26" fmla="*/ 139 w 146"/>
              <a:gd name="T27" fmla="*/ 4 h 69"/>
              <a:gd name="T28" fmla="*/ 140 w 146"/>
              <a:gd name="T29" fmla="*/ 6 h 69"/>
              <a:gd name="T30" fmla="*/ 140 w 146"/>
              <a:gd name="T31" fmla="*/ 21 h 69"/>
              <a:gd name="T32" fmla="*/ 142 w 146"/>
              <a:gd name="T33" fmla="*/ 21 h 69"/>
              <a:gd name="T34" fmla="*/ 146 w 146"/>
              <a:gd name="T35" fmla="*/ 23 h 69"/>
              <a:gd name="T36" fmla="*/ 146 w 146"/>
              <a:gd name="T37" fmla="*/ 27 h 69"/>
              <a:gd name="T38" fmla="*/ 146 w 146"/>
              <a:gd name="T39" fmla="*/ 40 h 69"/>
              <a:gd name="T40" fmla="*/ 146 w 146"/>
              <a:gd name="T41" fmla="*/ 44 h 69"/>
              <a:gd name="T42" fmla="*/ 142 w 146"/>
              <a:gd name="T43" fmla="*/ 48 h 69"/>
              <a:gd name="T44" fmla="*/ 140 w 146"/>
              <a:gd name="T45" fmla="*/ 48 h 69"/>
              <a:gd name="T46" fmla="*/ 140 w 146"/>
              <a:gd name="T47" fmla="*/ 61 h 69"/>
              <a:gd name="T48" fmla="*/ 139 w 146"/>
              <a:gd name="T49" fmla="*/ 65 h 69"/>
              <a:gd name="T50" fmla="*/ 137 w 146"/>
              <a:gd name="T51" fmla="*/ 67 h 69"/>
              <a:gd name="T52" fmla="*/ 133 w 146"/>
              <a:gd name="T53" fmla="*/ 69 h 69"/>
              <a:gd name="T54" fmla="*/ 7 w 146"/>
              <a:gd name="T55" fmla="*/ 69 h 69"/>
              <a:gd name="T56" fmla="*/ 4 w 146"/>
              <a:gd name="T57" fmla="*/ 67 h 69"/>
              <a:gd name="T58" fmla="*/ 2 w 146"/>
              <a:gd name="T59" fmla="*/ 65 h 69"/>
              <a:gd name="T60" fmla="*/ 0 w 146"/>
              <a:gd name="T61" fmla="*/ 61 h 69"/>
              <a:gd name="T62" fmla="*/ 0 w 146"/>
              <a:gd name="T63" fmla="*/ 6 h 69"/>
              <a:gd name="T64" fmla="*/ 2 w 146"/>
              <a:gd name="T65" fmla="*/ 4 h 69"/>
              <a:gd name="T66" fmla="*/ 4 w 146"/>
              <a:gd name="T67" fmla="*/ 0 h 69"/>
              <a:gd name="T68" fmla="*/ 7 w 146"/>
              <a:gd name="T6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69">
                <a:moveTo>
                  <a:pt x="21" y="21"/>
                </a:moveTo>
                <a:lnTo>
                  <a:pt x="120" y="21"/>
                </a:lnTo>
                <a:lnTo>
                  <a:pt x="120" y="48"/>
                </a:lnTo>
                <a:lnTo>
                  <a:pt x="21" y="48"/>
                </a:lnTo>
                <a:lnTo>
                  <a:pt x="21" y="21"/>
                </a:lnTo>
                <a:close/>
                <a:moveTo>
                  <a:pt x="15" y="13"/>
                </a:moveTo>
                <a:lnTo>
                  <a:pt x="15" y="55"/>
                </a:lnTo>
                <a:lnTo>
                  <a:pt x="125" y="55"/>
                </a:lnTo>
                <a:lnTo>
                  <a:pt x="125" y="13"/>
                </a:lnTo>
                <a:lnTo>
                  <a:pt x="15" y="13"/>
                </a:lnTo>
                <a:close/>
                <a:moveTo>
                  <a:pt x="7" y="0"/>
                </a:moveTo>
                <a:lnTo>
                  <a:pt x="133" y="0"/>
                </a:lnTo>
                <a:lnTo>
                  <a:pt x="137" y="0"/>
                </a:lnTo>
                <a:lnTo>
                  <a:pt x="139" y="4"/>
                </a:lnTo>
                <a:lnTo>
                  <a:pt x="140" y="6"/>
                </a:lnTo>
                <a:lnTo>
                  <a:pt x="140" y="21"/>
                </a:lnTo>
                <a:lnTo>
                  <a:pt x="142" y="21"/>
                </a:lnTo>
                <a:lnTo>
                  <a:pt x="146" y="23"/>
                </a:lnTo>
                <a:lnTo>
                  <a:pt x="146" y="27"/>
                </a:lnTo>
                <a:lnTo>
                  <a:pt x="146" y="40"/>
                </a:lnTo>
                <a:lnTo>
                  <a:pt x="146" y="44"/>
                </a:lnTo>
                <a:lnTo>
                  <a:pt x="142" y="48"/>
                </a:lnTo>
                <a:lnTo>
                  <a:pt x="140" y="48"/>
                </a:lnTo>
                <a:lnTo>
                  <a:pt x="140" y="61"/>
                </a:lnTo>
                <a:lnTo>
                  <a:pt x="139" y="65"/>
                </a:lnTo>
                <a:lnTo>
                  <a:pt x="137" y="67"/>
                </a:lnTo>
                <a:lnTo>
                  <a:pt x="133" y="69"/>
                </a:lnTo>
                <a:lnTo>
                  <a:pt x="7" y="69"/>
                </a:lnTo>
                <a:lnTo>
                  <a:pt x="4" y="67"/>
                </a:lnTo>
                <a:lnTo>
                  <a:pt x="2" y="65"/>
                </a:lnTo>
                <a:lnTo>
                  <a:pt x="0" y="61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5" name="Freeform 933"/>
          <p:cNvSpPr>
            <a:spLocks noEditPoints="1"/>
          </p:cNvSpPr>
          <p:nvPr/>
        </p:nvSpPr>
        <p:spPr bwMode="auto">
          <a:xfrm>
            <a:off x="3796962" y="5623743"/>
            <a:ext cx="156088" cy="72698"/>
          </a:xfrm>
          <a:custGeom>
            <a:avLst/>
            <a:gdLst>
              <a:gd name="T0" fmla="*/ 21 w 147"/>
              <a:gd name="T1" fmla="*/ 21 h 69"/>
              <a:gd name="T2" fmla="*/ 86 w 147"/>
              <a:gd name="T3" fmla="*/ 21 h 69"/>
              <a:gd name="T4" fmla="*/ 86 w 147"/>
              <a:gd name="T5" fmla="*/ 48 h 69"/>
              <a:gd name="T6" fmla="*/ 21 w 147"/>
              <a:gd name="T7" fmla="*/ 48 h 69"/>
              <a:gd name="T8" fmla="*/ 21 w 147"/>
              <a:gd name="T9" fmla="*/ 21 h 69"/>
              <a:gd name="T10" fmla="*/ 14 w 147"/>
              <a:gd name="T11" fmla="*/ 13 h 69"/>
              <a:gd name="T12" fmla="*/ 14 w 147"/>
              <a:gd name="T13" fmla="*/ 55 h 69"/>
              <a:gd name="T14" fmla="*/ 126 w 147"/>
              <a:gd name="T15" fmla="*/ 55 h 69"/>
              <a:gd name="T16" fmla="*/ 126 w 147"/>
              <a:gd name="T17" fmla="*/ 13 h 69"/>
              <a:gd name="T18" fmla="*/ 14 w 147"/>
              <a:gd name="T19" fmla="*/ 13 h 69"/>
              <a:gd name="T20" fmla="*/ 8 w 147"/>
              <a:gd name="T21" fmla="*/ 0 h 69"/>
              <a:gd name="T22" fmla="*/ 133 w 147"/>
              <a:gd name="T23" fmla="*/ 0 h 69"/>
              <a:gd name="T24" fmla="*/ 137 w 147"/>
              <a:gd name="T25" fmla="*/ 0 h 69"/>
              <a:gd name="T26" fmla="*/ 139 w 147"/>
              <a:gd name="T27" fmla="*/ 4 h 69"/>
              <a:gd name="T28" fmla="*/ 139 w 147"/>
              <a:gd name="T29" fmla="*/ 6 h 69"/>
              <a:gd name="T30" fmla="*/ 139 w 147"/>
              <a:gd name="T31" fmla="*/ 21 h 69"/>
              <a:gd name="T32" fmla="*/ 143 w 147"/>
              <a:gd name="T33" fmla="*/ 21 h 69"/>
              <a:gd name="T34" fmla="*/ 145 w 147"/>
              <a:gd name="T35" fmla="*/ 23 h 69"/>
              <a:gd name="T36" fmla="*/ 147 w 147"/>
              <a:gd name="T37" fmla="*/ 27 h 69"/>
              <a:gd name="T38" fmla="*/ 147 w 147"/>
              <a:gd name="T39" fmla="*/ 40 h 69"/>
              <a:gd name="T40" fmla="*/ 145 w 147"/>
              <a:gd name="T41" fmla="*/ 44 h 69"/>
              <a:gd name="T42" fmla="*/ 143 w 147"/>
              <a:gd name="T43" fmla="*/ 48 h 69"/>
              <a:gd name="T44" fmla="*/ 139 w 147"/>
              <a:gd name="T45" fmla="*/ 48 h 69"/>
              <a:gd name="T46" fmla="*/ 139 w 147"/>
              <a:gd name="T47" fmla="*/ 61 h 69"/>
              <a:gd name="T48" fmla="*/ 139 w 147"/>
              <a:gd name="T49" fmla="*/ 65 h 69"/>
              <a:gd name="T50" fmla="*/ 137 w 147"/>
              <a:gd name="T51" fmla="*/ 67 h 69"/>
              <a:gd name="T52" fmla="*/ 133 w 147"/>
              <a:gd name="T53" fmla="*/ 69 h 69"/>
              <a:gd name="T54" fmla="*/ 8 w 147"/>
              <a:gd name="T55" fmla="*/ 69 h 69"/>
              <a:gd name="T56" fmla="*/ 4 w 147"/>
              <a:gd name="T57" fmla="*/ 67 h 69"/>
              <a:gd name="T58" fmla="*/ 2 w 147"/>
              <a:gd name="T59" fmla="*/ 65 h 69"/>
              <a:gd name="T60" fmla="*/ 0 w 147"/>
              <a:gd name="T61" fmla="*/ 61 h 69"/>
              <a:gd name="T62" fmla="*/ 0 w 147"/>
              <a:gd name="T63" fmla="*/ 6 h 69"/>
              <a:gd name="T64" fmla="*/ 2 w 147"/>
              <a:gd name="T65" fmla="*/ 4 h 69"/>
              <a:gd name="T66" fmla="*/ 4 w 147"/>
              <a:gd name="T67" fmla="*/ 0 h 69"/>
              <a:gd name="T68" fmla="*/ 8 w 147"/>
              <a:gd name="T6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" h="69">
                <a:moveTo>
                  <a:pt x="21" y="21"/>
                </a:moveTo>
                <a:lnTo>
                  <a:pt x="86" y="21"/>
                </a:lnTo>
                <a:lnTo>
                  <a:pt x="86" y="48"/>
                </a:lnTo>
                <a:lnTo>
                  <a:pt x="21" y="48"/>
                </a:lnTo>
                <a:lnTo>
                  <a:pt x="21" y="21"/>
                </a:lnTo>
                <a:close/>
                <a:moveTo>
                  <a:pt x="14" y="13"/>
                </a:moveTo>
                <a:lnTo>
                  <a:pt x="14" y="55"/>
                </a:lnTo>
                <a:lnTo>
                  <a:pt x="126" y="55"/>
                </a:lnTo>
                <a:lnTo>
                  <a:pt x="126" y="13"/>
                </a:lnTo>
                <a:lnTo>
                  <a:pt x="14" y="13"/>
                </a:lnTo>
                <a:close/>
                <a:moveTo>
                  <a:pt x="8" y="0"/>
                </a:moveTo>
                <a:lnTo>
                  <a:pt x="133" y="0"/>
                </a:lnTo>
                <a:lnTo>
                  <a:pt x="137" y="0"/>
                </a:lnTo>
                <a:lnTo>
                  <a:pt x="139" y="4"/>
                </a:lnTo>
                <a:lnTo>
                  <a:pt x="139" y="6"/>
                </a:lnTo>
                <a:lnTo>
                  <a:pt x="139" y="21"/>
                </a:lnTo>
                <a:lnTo>
                  <a:pt x="143" y="21"/>
                </a:lnTo>
                <a:lnTo>
                  <a:pt x="145" y="23"/>
                </a:lnTo>
                <a:lnTo>
                  <a:pt x="147" y="27"/>
                </a:lnTo>
                <a:lnTo>
                  <a:pt x="147" y="40"/>
                </a:lnTo>
                <a:lnTo>
                  <a:pt x="145" y="44"/>
                </a:lnTo>
                <a:lnTo>
                  <a:pt x="143" y="48"/>
                </a:lnTo>
                <a:lnTo>
                  <a:pt x="139" y="48"/>
                </a:lnTo>
                <a:lnTo>
                  <a:pt x="139" y="61"/>
                </a:lnTo>
                <a:lnTo>
                  <a:pt x="139" y="65"/>
                </a:lnTo>
                <a:lnTo>
                  <a:pt x="137" y="67"/>
                </a:lnTo>
                <a:lnTo>
                  <a:pt x="133" y="69"/>
                </a:lnTo>
                <a:lnTo>
                  <a:pt x="8" y="69"/>
                </a:lnTo>
                <a:lnTo>
                  <a:pt x="4" y="67"/>
                </a:lnTo>
                <a:lnTo>
                  <a:pt x="2" y="65"/>
                </a:lnTo>
                <a:lnTo>
                  <a:pt x="0" y="61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6" name="Freeform 934"/>
          <p:cNvSpPr>
            <a:spLocks noEditPoints="1"/>
          </p:cNvSpPr>
          <p:nvPr/>
        </p:nvSpPr>
        <p:spPr bwMode="auto">
          <a:xfrm>
            <a:off x="3523274" y="5623743"/>
            <a:ext cx="158226" cy="72698"/>
          </a:xfrm>
          <a:custGeom>
            <a:avLst/>
            <a:gdLst>
              <a:gd name="T0" fmla="*/ 21 w 146"/>
              <a:gd name="T1" fmla="*/ 21 h 69"/>
              <a:gd name="T2" fmla="*/ 49 w 146"/>
              <a:gd name="T3" fmla="*/ 21 h 69"/>
              <a:gd name="T4" fmla="*/ 49 w 146"/>
              <a:gd name="T5" fmla="*/ 48 h 69"/>
              <a:gd name="T6" fmla="*/ 21 w 146"/>
              <a:gd name="T7" fmla="*/ 48 h 69"/>
              <a:gd name="T8" fmla="*/ 21 w 146"/>
              <a:gd name="T9" fmla="*/ 21 h 69"/>
              <a:gd name="T10" fmla="*/ 13 w 146"/>
              <a:gd name="T11" fmla="*/ 13 h 69"/>
              <a:gd name="T12" fmla="*/ 13 w 146"/>
              <a:gd name="T13" fmla="*/ 55 h 69"/>
              <a:gd name="T14" fmla="*/ 125 w 146"/>
              <a:gd name="T15" fmla="*/ 55 h 69"/>
              <a:gd name="T16" fmla="*/ 125 w 146"/>
              <a:gd name="T17" fmla="*/ 13 h 69"/>
              <a:gd name="T18" fmla="*/ 13 w 146"/>
              <a:gd name="T19" fmla="*/ 13 h 69"/>
              <a:gd name="T20" fmla="*/ 7 w 146"/>
              <a:gd name="T21" fmla="*/ 0 h 69"/>
              <a:gd name="T22" fmla="*/ 133 w 146"/>
              <a:gd name="T23" fmla="*/ 0 h 69"/>
              <a:gd name="T24" fmla="*/ 135 w 146"/>
              <a:gd name="T25" fmla="*/ 0 h 69"/>
              <a:gd name="T26" fmla="*/ 138 w 146"/>
              <a:gd name="T27" fmla="*/ 4 h 69"/>
              <a:gd name="T28" fmla="*/ 138 w 146"/>
              <a:gd name="T29" fmla="*/ 6 h 69"/>
              <a:gd name="T30" fmla="*/ 138 w 146"/>
              <a:gd name="T31" fmla="*/ 21 h 69"/>
              <a:gd name="T32" fmla="*/ 142 w 146"/>
              <a:gd name="T33" fmla="*/ 21 h 69"/>
              <a:gd name="T34" fmla="*/ 144 w 146"/>
              <a:gd name="T35" fmla="*/ 23 h 69"/>
              <a:gd name="T36" fmla="*/ 146 w 146"/>
              <a:gd name="T37" fmla="*/ 27 h 69"/>
              <a:gd name="T38" fmla="*/ 146 w 146"/>
              <a:gd name="T39" fmla="*/ 40 h 69"/>
              <a:gd name="T40" fmla="*/ 144 w 146"/>
              <a:gd name="T41" fmla="*/ 44 h 69"/>
              <a:gd name="T42" fmla="*/ 142 w 146"/>
              <a:gd name="T43" fmla="*/ 48 h 69"/>
              <a:gd name="T44" fmla="*/ 138 w 146"/>
              <a:gd name="T45" fmla="*/ 48 h 69"/>
              <a:gd name="T46" fmla="*/ 138 w 146"/>
              <a:gd name="T47" fmla="*/ 61 h 69"/>
              <a:gd name="T48" fmla="*/ 138 w 146"/>
              <a:gd name="T49" fmla="*/ 65 h 69"/>
              <a:gd name="T50" fmla="*/ 135 w 146"/>
              <a:gd name="T51" fmla="*/ 67 h 69"/>
              <a:gd name="T52" fmla="*/ 133 w 146"/>
              <a:gd name="T53" fmla="*/ 69 h 69"/>
              <a:gd name="T54" fmla="*/ 7 w 146"/>
              <a:gd name="T55" fmla="*/ 69 h 69"/>
              <a:gd name="T56" fmla="*/ 4 w 146"/>
              <a:gd name="T57" fmla="*/ 67 h 69"/>
              <a:gd name="T58" fmla="*/ 0 w 146"/>
              <a:gd name="T59" fmla="*/ 65 h 69"/>
              <a:gd name="T60" fmla="*/ 0 w 146"/>
              <a:gd name="T61" fmla="*/ 61 h 69"/>
              <a:gd name="T62" fmla="*/ 0 w 146"/>
              <a:gd name="T63" fmla="*/ 6 h 69"/>
              <a:gd name="T64" fmla="*/ 0 w 146"/>
              <a:gd name="T65" fmla="*/ 4 h 69"/>
              <a:gd name="T66" fmla="*/ 4 w 146"/>
              <a:gd name="T67" fmla="*/ 0 h 69"/>
              <a:gd name="T68" fmla="*/ 7 w 146"/>
              <a:gd name="T6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69">
                <a:moveTo>
                  <a:pt x="21" y="21"/>
                </a:moveTo>
                <a:lnTo>
                  <a:pt x="49" y="21"/>
                </a:lnTo>
                <a:lnTo>
                  <a:pt x="49" y="48"/>
                </a:lnTo>
                <a:lnTo>
                  <a:pt x="21" y="48"/>
                </a:lnTo>
                <a:lnTo>
                  <a:pt x="21" y="21"/>
                </a:lnTo>
                <a:close/>
                <a:moveTo>
                  <a:pt x="13" y="13"/>
                </a:moveTo>
                <a:lnTo>
                  <a:pt x="13" y="55"/>
                </a:lnTo>
                <a:lnTo>
                  <a:pt x="125" y="55"/>
                </a:lnTo>
                <a:lnTo>
                  <a:pt x="125" y="13"/>
                </a:lnTo>
                <a:lnTo>
                  <a:pt x="13" y="13"/>
                </a:lnTo>
                <a:close/>
                <a:moveTo>
                  <a:pt x="7" y="0"/>
                </a:moveTo>
                <a:lnTo>
                  <a:pt x="133" y="0"/>
                </a:lnTo>
                <a:lnTo>
                  <a:pt x="135" y="0"/>
                </a:lnTo>
                <a:lnTo>
                  <a:pt x="138" y="4"/>
                </a:lnTo>
                <a:lnTo>
                  <a:pt x="138" y="6"/>
                </a:lnTo>
                <a:lnTo>
                  <a:pt x="138" y="21"/>
                </a:lnTo>
                <a:lnTo>
                  <a:pt x="142" y="21"/>
                </a:lnTo>
                <a:lnTo>
                  <a:pt x="144" y="23"/>
                </a:lnTo>
                <a:lnTo>
                  <a:pt x="146" y="27"/>
                </a:lnTo>
                <a:lnTo>
                  <a:pt x="146" y="40"/>
                </a:lnTo>
                <a:lnTo>
                  <a:pt x="144" y="44"/>
                </a:lnTo>
                <a:lnTo>
                  <a:pt x="142" y="48"/>
                </a:lnTo>
                <a:lnTo>
                  <a:pt x="138" y="48"/>
                </a:lnTo>
                <a:lnTo>
                  <a:pt x="138" y="61"/>
                </a:lnTo>
                <a:lnTo>
                  <a:pt x="138" y="65"/>
                </a:lnTo>
                <a:lnTo>
                  <a:pt x="135" y="67"/>
                </a:lnTo>
                <a:lnTo>
                  <a:pt x="133" y="69"/>
                </a:lnTo>
                <a:lnTo>
                  <a:pt x="7" y="69"/>
                </a:lnTo>
                <a:lnTo>
                  <a:pt x="4" y="67"/>
                </a:lnTo>
                <a:lnTo>
                  <a:pt x="0" y="65"/>
                </a:lnTo>
                <a:lnTo>
                  <a:pt x="0" y="61"/>
                </a:lnTo>
                <a:lnTo>
                  <a:pt x="0" y="6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7" name="Freeform 935"/>
          <p:cNvSpPr>
            <a:spLocks noEditPoints="1"/>
          </p:cNvSpPr>
          <p:nvPr/>
        </p:nvSpPr>
        <p:spPr bwMode="auto">
          <a:xfrm>
            <a:off x="3251724" y="5623743"/>
            <a:ext cx="153949" cy="72698"/>
          </a:xfrm>
          <a:custGeom>
            <a:avLst/>
            <a:gdLst>
              <a:gd name="T0" fmla="*/ 13 w 145"/>
              <a:gd name="T1" fmla="*/ 13 h 69"/>
              <a:gd name="T2" fmla="*/ 13 w 145"/>
              <a:gd name="T3" fmla="*/ 55 h 69"/>
              <a:gd name="T4" fmla="*/ 126 w 145"/>
              <a:gd name="T5" fmla="*/ 55 h 69"/>
              <a:gd name="T6" fmla="*/ 126 w 145"/>
              <a:gd name="T7" fmla="*/ 13 h 69"/>
              <a:gd name="T8" fmla="*/ 13 w 145"/>
              <a:gd name="T9" fmla="*/ 13 h 69"/>
              <a:gd name="T10" fmla="*/ 6 w 145"/>
              <a:gd name="T11" fmla="*/ 0 h 69"/>
              <a:gd name="T12" fmla="*/ 131 w 145"/>
              <a:gd name="T13" fmla="*/ 0 h 69"/>
              <a:gd name="T14" fmla="*/ 135 w 145"/>
              <a:gd name="T15" fmla="*/ 0 h 69"/>
              <a:gd name="T16" fmla="*/ 137 w 145"/>
              <a:gd name="T17" fmla="*/ 4 h 69"/>
              <a:gd name="T18" fmla="*/ 139 w 145"/>
              <a:gd name="T19" fmla="*/ 6 h 69"/>
              <a:gd name="T20" fmla="*/ 139 w 145"/>
              <a:gd name="T21" fmla="*/ 21 h 69"/>
              <a:gd name="T22" fmla="*/ 143 w 145"/>
              <a:gd name="T23" fmla="*/ 21 h 69"/>
              <a:gd name="T24" fmla="*/ 145 w 145"/>
              <a:gd name="T25" fmla="*/ 23 h 69"/>
              <a:gd name="T26" fmla="*/ 145 w 145"/>
              <a:gd name="T27" fmla="*/ 27 h 69"/>
              <a:gd name="T28" fmla="*/ 145 w 145"/>
              <a:gd name="T29" fmla="*/ 40 h 69"/>
              <a:gd name="T30" fmla="*/ 145 w 145"/>
              <a:gd name="T31" fmla="*/ 44 h 69"/>
              <a:gd name="T32" fmla="*/ 143 w 145"/>
              <a:gd name="T33" fmla="*/ 48 h 69"/>
              <a:gd name="T34" fmla="*/ 139 w 145"/>
              <a:gd name="T35" fmla="*/ 48 h 69"/>
              <a:gd name="T36" fmla="*/ 139 w 145"/>
              <a:gd name="T37" fmla="*/ 61 h 69"/>
              <a:gd name="T38" fmla="*/ 137 w 145"/>
              <a:gd name="T39" fmla="*/ 65 h 69"/>
              <a:gd name="T40" fmla="*/ 135 w 145"/>
              <a:gd name="T41" fmla="*/ 67 h 69"/>
              <a:gd name="T42" fmla="*/ 131 w 145"/>
              <a:gd name="T43" fmla="*/ 69 h 69"/>
              <a:gd name="T44" fmla="*/ 6 w 145"/>
              <a:gd name="T45" fmla="*/ 69 h 69"/>
              <a:gd name="T46" fmla="*/ 4 w 145"/>
              <a:gd name="T47" fmla="*/ 67 h 69"/>
              <a:gd name="T48" fmla="*/ 0 w 145"/>
              <a:gd name="T49" fmla="*/ 65 h 69"/>
              <a:gd name="T50" fmla="*/ 0 w 145"/>
              <a:gd name="T51" fmla="*/ 61 h 69"/>
              <a:gd name="T52" fmla="*/ 0 w 145"/>
              <a:gd name="T53" fmla="*/ 6 h 69"/>
              <a:gd name="T54" fmla="*/ 0 w 145"/>
              <a:gd name="T55" fmla="*/ 4 h 69"/>
              <a:gd name="T56" fmla="*/ 4 w 145"/>
              <a:gd name="T57" fmla="*/ 0 h 69"/>
              <a:gd name="T58" fmla="*/ 6 w 145"/>
              <a:gd name="T5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69">
                <a:moveTo>
                  <a:pt x="13" y="13"/>
                </a:moveTo>
                <a:lnTo>
                  <a:pt x="13" y="55"/>
                </a:lnTo>
                <a:lnTo>
                  <a:pt x="126" y="55"/>
                </a:lnTo>
                <a:lnTo>
                  <a:pt x="126" y="13"/>
                </a:lnTo>
                <a:lnTo>
                  <a:pt x="13" y="13"/>
                </a:lnTo>
                <a:close/>
                <a:moveTo>
                  <a:pt x="6" y="0"/>
                </a:moveTo>
                <a:lnTo>
                  <a:pt x="131" y="0"/>
                </a:lnTo>
                <a:lnTo>
                  <a:pt x="135" y="0"/>
                </a:lnTo>
                <a:lnTo>
                  <a:pt x="137" y="4"/>
                </a:lnTo>
                <a:lnTo>
                  <a:pt x="139" y="6"/>
                </a:lnTo>
                <a:lnTo>
                  <a:pt x="139" y="21"/>
                </a:lnTo>
                <a:lnTo>
                  <a:pt x="143" y="21"/>
                </a:lnTo>
                <a:lnTo>
                  <a:pt x="145" y="23"/>
                </a:lnTo>
                <a:lnTo>
                  <a:pt x="145" y="27"/>
                </a:lnTo>
                <a:lnTo>
                  <a:pt x="145" y="40"/>
                </a:lnTo>
                <a:lnTo>
                  <a:pt x="145" y="44"/>
                </a:lnTo>
                <a:lnTo>
                  <a:pt x="143" y="48"/>
                </a:lnTo>
                <a:lnTo>
                  <a:pt x="139" y="48"/>
                </a:lnTo>
                <a:lnTo>
                  <a:pt x="139" y="61"/>
                </a:lnTo>
                <a:lnTo>
                  <a:pt x="137" y="65"/>
                </a:lnTo>
                <a:lnTo>
                  <a:pt x="135" y="67"/>
                </a:lnTo>
                <a:lnTo>
                  <a:pt x="131" y="69"/>
                </a:lnTo>
                <a:lnTo>
                  <a:pt x="6" y="69"/>
                </a:lnTo>
                <a:lnTo>
                  <a:pt x="4" y="67"/>
                </a:lnTo>
                <a:lnTo>
                  <a:pt x="0" y="65"/>
                </a:lnTo>
                <a:lnTo>
                  <a:pt x="0" y="61"/>
                </a:lnTo>
                <a:lnTo>
                  <a:pt x="0" y="6"/>
                </a:lnTo>
                <a:lnTo>
                  <a:pt x="0" y="4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8" name="Freeform 936"/>
          <p:cNvSpPr>
            <a:spLocks/>
          </p:cNvSpPr>
          <p:nvPr/>
        </p:nvSpPr>
        <p:spPr bwMode="auto">
          <a:xfrm>
            <a:off x="2978037" y="5585256"/>
            <a:ext cx="156088" cy="149673"/>
          </a:xfrm>
          <a:custGeom>
            <a:avLst/>
            <a:gdLst>
              <a:gd name="T0" fmla="*/ 74 w 146"/>
              <a:gd name="T1" fmla="*/ 0 h 139"/>
              <a:gd name="T2" fmla="*/ 78 w 146"/>
              <a:gd name="T3" fmla="*/ 2 h 139"/>
              <a:gd name="T4" fmla="*/ 80 w 146"/>
              <a:gd name="T5" fmla="*/ 4 h 139"/>
              <a:gd name="T6" fmla="*/ 95 w 146"/>
              <a:gd name="T7" fmla="*/ 47 h 139"/>
              <a:gd name="T8" fmla="*/ 140 w 146"/>
              <a:gd name="T9" fmla="*/ 47 h 139"/>
              <a:gd name="T10" fmla="*/ 142 w 146"/>
              <a:gd name="T11" fmla="*/ 49 h 139"/>
              <a:gd name="T12" fmla="*/ 146 w 146"/>
              <a:gd name="T13" fmla="*/ 51 h 139"/>
              <a:gd name="T14" fmla="*/ 146 w 146"/>
              <a:gd name="T15" fmla="*/ 55 h 139"/>
              <a:gd name="T16" fmla="*/ 146 w 146"/>
              <a:gd name="T17" fmla="*/ 57 h 139"/>
              <a:gd name="T18" fmla="*/ 144 w 146"/>
              <a:gd name="T19" fmla="*/ 61 h 139"/>
              <a:gd name="T20" fmla="*/ 144 w 146"/>
              <a:gd name="T21" fmla="*/ 61 h 139"/>
              <a:gd name="T22" fmla="*/ 106 w 146"/>
              <a:gd name="T23" fmla="*/ 87 h 139"/>
              <a:gd name="T24" fmla="*/ 121 w 146"/>
              <a:gd name="T25" fmla="*/ 129 h 139"/>
              <a:gd name="T26" fmla="*/ 121 w 146"/>
              <a:gd name="T27" fmla="*/ 131 h 139"/>
              <a:gd name="T28" fmla="*/ 121 w 146"/>
              <a:gd name="T29" fmla="*/ 135 h 139"/>
              <a:gd name="T30" fmla="*/ 118 w 146"/>
              <a:gd name="T31" fmla="*/ 139 h 139"/>
              <a:gd name="T32" fmla="*/ 114 w 146"/>
              <a:gd name="T33" fmla="*/ 139 h 139"/>
              <a:gd name="T34" fmla="*/ 110 w 146"/>
              <a:gd name="T35" fmla="*/ 137 h 139"/>
              <a:gd name="T36" fmla="*/ 110 w 146"/>
              <a:gd name="T37" fmla="*/ 137 h 139"/>
              <a:gd name="T38" fmla="*/ 74 w 146"/>
              <a:gd name="T39" fmla="*/ 110 h 139"/>
              <a:gd name="T40" fmla="*/ 36 w 146"/>
              <a:gd name="T41" fmla="*/ 137 h 139"/>
              <a:gd name="T42" fmla="*/ 36 w 146"/>
              <a:gd name="T43" fmla="*/ 137 h 139"/>
              <a:gd name="T44" fmla="*/ 32 w 146"/>
              <a:gd name="T45" fmla="*/ 139 h 139"/>
              <a:gd name="T46" fmla="*/ 28 w 146"/>
              <a:gd name="T47" fmla="*/ 139 h 139"/>
              <a:gd name="T48" fmla="*/ 26 w 146"/>
              <a:gd name="T49" fmla="*/ 135 h 139"/>
              <a:gd name="T50" fmla="*/ 26 w 146"/>
              <a:gd name="T51" fmla="*/ 131 h 139"/>
              <a:gd name="T52" fmla="*/ 26 w 146"/>
              <a:gd name="T53" fmla="*/ 129 h 139"/>
              <a:gd name="T54" fmla="*/ 40 w 146"/>
              <a:gd name="T55" fmla="*/ 87 h 139"/>
              <a:gd name="T56" fmla="*/ 4 w 146"/>
              <a:gd name="T57" fmla="*/ 61 h 139"/>
              <a:gd name="T58" fmla="*/ 2 w 146"/>
              <a:gd name="T59" fmla="*/ 57 h 139"/>
              <a:gd name="T60" fmla="*/ 0 w 146"/>
              <a:gd name="T61" fmla="*/ 55 h 139"/>
              <a:gd name="T62" fmla="*/ 2 w 146"/>
              <a:gd name="T63" fmla="*/ 51 h 139"/>
              <a:gd name="T64" fmla="*/ 4 w 146"/>
              <a:gd name="T65" fmla="*/ 49 h 139"/>
              <a:gd name="T66" fmla="*/ 7 w 146"/>
              <a:gd name="T67" fmla="*/ 47 h 139"/>
              <a:gd name="T68" fmla="*/ 53 w 146"/>
              <a:gd name="T69" fmla="*/ 47 h 139"/>
              <a:gd name="T70" fmla="*/ 66 w 146"/>
              <a:gd name="T71" fmla="*/ 4 h 139"/>
              <a:gd name="T72" fmla="*/ 70 w 146"/>
              <a:gd name="T73" fmla="*/ 2 h 139"/>
              <a:gd name="T74" fmla="*/ 74 w 146"/>
              <a:gd name="T7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39">
                <a:moveTo>
                  <a:pt x="74" y="0"/>
                </a:moveTo>
                <a:lnTo>
                  <a:pt x="78" y="2"/>
                </a:lnTo>
                <a:lnTo>
                  <a:pt x="80" y="4"/>
                </a:lnTo>
                <a:lnTo>
                  <a:pt x="95" y="47"/>
                </a:lnTo>
                <a:lnTo>
                  <a:pt x="140" y="47"/>
                </a:lnTo>
                <a:lnTo>
                  <a:pt x="142" y="49"/>
                </a:lnTo>
                <a:lnTo>
                  <a:pt x="146" y="51"/>
                </a:lnTo>
                <a:lnTo>
                  <a:pt x="146" y="55"/>
                </a:lnTo>
                <a:lnTo>
                  <a:pt x="146" y="57"/>
                </a:lnTo>
                <a:lnTo>
                  <a:pt x="144" y="61"/>
                </a:lnTo>
                <a:lnTo>
                  <a:pt x="144" y="61"/>
                </a:lnTo>
                <a:lnTo>
                  <a:pt x="106" y="87"/>
                </a:lnTo>
                <a:lnTo>
                  <a:pt x="121" y="129"/>
                </a:lnTo>
                <a:lnTo>
                  <a:pt x="121" y="131"/>
                </a:lnTo>
                <a:lnTo>
                  <a:pt x="121" y="135"/>
                </a:lnTo>
                <a:lnTo>
                  <a:pt x="118" y="139"/>
                </a:lnTo>
                <a:lnTo>
                  <a:pt x="114" y="139"/>
                </a:lnTo>
                <a:lnTo>
                  <a:pt x="110" y="137"/>
                </a:lnTo>
                <a:lnTo>
                  <a:pt x="110" y="137"/>
                </a:lnTo>
                <a:lnTo>
                  <a:pt x="74" y="110"/>
                </a:lnTo>
                <a:lnTo>
                  <a:pt x="36" y="137"/>
                </a:lnTo>
                <a:lnTo>
                  <a:pt x="36" y="137"/>
                </a:lnTo>
                <a:lnTo>
                  <a:pt x="32" y="139"/>
                </a:lnTo>
                <a:lnTo>
                  <a:pt x="28" y="139"/>
                </a:lnTo>
                <a:lnTo>
                  <a:pt x="26" y="135"/>
                </a:lnTo>
                <a:lnTo>
                  <a:pt x="26" y="131"/>
                </a:lnTo>
                <a:lnTo>
                  <a:pt x="26" y="129"/>
                </a:lnTo>
                <a:lnTo>
                  <a:pt x="40" y="87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9"/>
                </a:lnTo>
                <a:lnTo>
                  <a:pt x="7" y="47"/>
                </a:lnTo>
                <a:lnTo>
                  <a:pt x="53" y="47"/>
                </a:lnTo>
                <a:lnTo>
                  <a:pt x="66" y="4"/>
                </a:lnTo>
                <a:lnTo>
                  <a:pt x="70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9" name="Freeform 937"/>
          <p:cNvSpPr>
            <a:spLocks noEditPoints="1"/>
          </p:cNvSpPr>
          <p:nvPr/>
        </p:nvSpPr>
        <p:spPr bwMode="auto">
          <a:xfrm>
            <a:off x="2706488" y="5585256"/>
            <a:ext cx="153949" cy="149673"/>
          </a:xfrm>
          <a:custGeom>
            <a:avLst/>
            <a:gdLst>
              <a:gd name="T0" fmla="*/ 29 w 145"/>
              <a:gd name="T1" fmla="*/ 27 h 139"/>
              <a:gd name="T2" fmla="*/ 29 w 145"/>
              <a:gd name="T3" fmla="*/ 80 h 139"/>
              <a:gd name="T4" fmla="*/ 36 w 145"/>
              <a:gd name="T5" fmla="*/ 87 h 139"/>
              <a:gd name="T6" fmla="*/ 103 w 145"/>
              <a:gd name="T7" fmla="*/ 89 h 139"/>
              <a:gd name="T8" fmla="*/ 116 w 145"/>
              <a:gd name="T9" fmla="*/ 103 h 139"/>
              <a:gd name="T10" fmla="*/ 126 w 145"/>
              <a:gd name="T11" fmla="*/ 106 h 139"/>
              <a:gd name="T12" fmla="*/ 126 w 145"/>
              <a:gd name="T13" fmla="*/ 114 h 139"/>
              <a:gd name="T14" fmla="*/ 120 w 145"/>
              <a:gd name="T15" fmla="*/ 118 h 139"/>
              <a:gd name="T16" fmla="*/ 29 w 145"/>
              <a:gd name="T17" fmla="*/ 137 h 139"/>
              <a:gd name="T18" fmla="*/ 23 w 145"/>
              <a:gd name="T19" fmla="*/ 139 h 139"/>
              <a:gd name="T20" fmla="*/ 21 w 145"/>
              <a:gd name="T21" fmla="*/ 139 h 139"/>
              <a:gd name="T22" fmla="*/ 19 w 145"/>
              <a:gd name="T23" fmla="*/ 137 h 139"/>
              <a:gd name="T24" fmla="*/ 17 w 145"/>
              <a:gd name="T25" fmla="*/ 135 h 139"/>
              <a:gd name="T26" fmla="*/ 17 w 145"/>
              <a:gd name="T27" fmla="*/ 135 h 139"/>
              <a:gd name="T28" fmla="*/ 17 w 145"/>
              <a:gd name="T29" fmla="*/ 131 h 139"/>
              <a:gd name="T30" fmla="*/ 8 w 145"/>
              <a:gd name="T31" fmla="*/ 118 h 139"/>
              <a:gd name="T32" fmla="*/ 2 w 145"/>
              <a:gd name="T33" fmla="*/ 114 h 139"/>
              <a:gd name="T34" fmla="*/ 0 w 145"/>
              <a:gd name="T35" fmla="*/ 34 h 139"/>
              <a:gd name="T36" fmla="*/ 4 w 145"/>
              <a:gd name="T37" fmla="*/ 28 h 139"/>
              <a:gd name="T38" fmla="*/ 42 w 145"/>
              <a:gd name="T39" fmla="*/ 0 h 139"/>
              <a:gd name="T40" fmla="*/ 141 w 145"/>
              <a:gd name="T41" fmla="*/ 0 h 139"/>
              <a:gd name="T42" fmla="*/ 145 w 145"/>
              <a:gd name="T43" fmla="*/ 6 h 139"/>
              <a:gd name="T44" fmla="*/ 143 w 145"/>
              <a:gd name="T45" fmla="*/ 78 h 139"/>
              <a:gd name="T46" fmla="*/ 137 w 145"/>
              <a:gd name="T47" fmla="*/ 82 h 139"/>
              <a:gd name="T48" fmla="*/ 133 w 145"/>
              <a:gd name="T49" fmla="*/ 93 h 139"/>
              <a:gd name="T50" fmla="*/ 133 w 145"/>
              <a:gd name="T51" fmla="*/ 95 h 139"/>
              <a:gd name="T52" fmla="*/ 131 w 145"/>
              <a:gd name="T53" fmla="*/ 97 h 139"/>
              <a:gd name="T54" fmla="*/ 131 w 145"/>
              <a:gd name="T55" fmla="*/ 99 h 139"/>
              <a:gd name="T56" fmla="*/ 129 w 145"/>
              <a:gd name="T57" fmla="*/ 99 h 139"/>
              <a:gd name="T58" fmla="*/ 126 w 145"/>
              <a:gd name="T59" fmla="*/ 101 h 139"/>
              <a:gd name="T60" fmla="*/ 122 w 145"/>
              <a:gd name="T61" fmla="*/ 99 h 139"/>
              <a:gd name="T62" fmla="*/ 42 w 145"/>
              <a:gd name="T63" fmla="*/ 82 h 139"/>
              <a:gd name="T64" fmla="*/ 36 w 145"/>
              <a:gd name="T65" fmla="*/ 78 h 139"/>
              <a:gd name="T66" fmla="*/ 34 w 145"/>
              <a:gd name="T67" fmla="*/ 6 h 139"/>
              <a:gd name="T68" fmla="*/ 38 w 145"/>
              <a:gd name="T6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" h="139">
                <a:moveTo>
                  <a:pt x="8" y="27"/>
                </a:moveTo>
                <a:lnTo>
                  <a:pt x="29" y="27"/>
                </a:lnTo>
                <a:lnTo>
                  <a:pt x="29" y="74"/>
                </a:lnTo>
                <a:lnTo>
                  <a:pt x="29" y="80"/>
                </a:lnTo>
                <a:lnTo>
                  <a:pt x="32" y="85"/>
                </a:lnTo>
                <a:lnTo>
                  <a:pt x="36" y="87"/>
                </a:lnTo>
                <a:lnTo>
                  <a:pt x="42" y="89"/>
                </a:lnTo>
                <a:lnTo>
                  <a:pt x="103" y="89"/>
                </a:lnTo>
                <a:lnTo>
                  <a:pt x="116" y="103"/>
                </a:lnTo>
                <a:lnTo>
                  <a:pt x="116" y="103"/>
                </a:lnTo>
                <a:lnTo>
                  <a:pt x="120" y="106"/>
                </a:lnTo>
                <a:lnTo>
                  <a:pt x="126" y="106"/>
                </a:lnTo>
                <a:lnTo>
                  <a:pt x="126" y="112"/>
                </a:lnTo>
                <a:lnTo>
                  <a:pt x="126" y="114"/>
                </a:lnTo>
                <a:lnTo>
                  <a:pt x="122" y="118"/>
                </a:lnTo>
                <a:lnTo>
                  <a:pt x="120" y="118"/>
                </a:lnTo>
                <a:lnTo>
                  <a:pt x="46" y="118"/>
                </a:lnTo>
                <a:lnTo>
                  <a:pt x="29" y="137"/>
                </a:lnTo>
                <a:lnTo>
                  <a:pt x="27" y="139"/>
                </a:lnTo>
                <a:lnTo>
                  <a:pt x="23" y="139"/>
                </a:lnTo>
                <a:lnTo>
                  <a:pt x="23" y="139"/>
                </a:lnTo>
                <a:lnTo>
                  <a:pt x="21" y="139"/>
                </a:lnTo>
                <a:lnTo>
                  <a:pt x="19" y="137"/>
                </a:lnTo>
                <a:lnTo>
                  <a:pt x="19" y="137"/>
                </a:lnTo>
                <a:lnTo>
                  <a:pt x="17" y="135"/>
                </a:lnTo>
                <a:lnTo>
                  <a:pt x="17" y="135"/>
                </a:lnTo>
                <a:lnTo>
                  <a:pt x="17" y="135"/>
                </a:lnTo>
                <a:lnTo>
                  <a:pt x="17" y="135"/>
                </a:lnTo>
                <a:lnTo>
                  <a:pt x="17" y="133"/>
                </a:lnTo>
                <a:lnTo>
                  <a:pt x="17" y="131"/>
                </a:lnTo>
                <a:lnTo>
                  <a:pt x="17" y="118"/>
                </a:lnTo>
                <a:lnTo>
                  <a:pt x="8" y="118"/>
                </a:lnTo>
                <a:lnTo>
                  <a:pt x="4" y="118"/>
                </a:lnTo>
                <a:lnTo>
                  <a:pt x="2" y="114"/>
                </a:lnTo>
                <a:lnTo>
                  <a:pt x="0" y="112"/>
                </a:lnTo>
                <a:lnTo>
                  <a:pt x="0" y="34"/>
                </a:lnTo>
                <a:lnTo>
                  <a:pt x="2" y="30"/>
                </a:lnTo>
                <a:lnTo>
                  <a:pt x="4" y="28"/>
                </a:lnTo>
                <a:lnTo>
                  <a:pt x="8" y="27"/>
                </a:lnTo>
                <a:close/>
                <a:moveTo>
                  <a:pt x="42" y="0"/>
                </a:moveTo>
                <a:lnTo>
                  <a:pt x="137" y="0"/>
                </a:lnTo>
                <a:lnTo>
                  <a:pt x="141" y="0"/>
                </a:lnTo>
                <a:lnTo>
                  <a:pt x="143" y="4"/>
                </a:lnTo>
                <a:lnTo>
                  <a:pt x="145" y="6"/>
                </a:lnTo>
                <a:lnTo>
                  <a:pt x="145" y="74"/>
                </a:lnTo>
                <a:lnTo>
                  <a:pt x="143" y="78"/>
                </a:lnTo>
                <a:lnTo>
                  <a:pt x="141" y="82"/>
                </a:lnTo>
                <a:lnTo>
                  <a:pt x="137" y="82"/>
                </a:lnTo>
                <a:lnTo>
                  <a:pt x="133" y="82"/>
                </a:lnTo>
                <a:lnTo>
                  <a:pt x="133" y="93"/>
                </a:lnTo>
                <a:lnTo>
                  <a:pt x="133" y="95"/>
                </a:lnTo>
                <a:lnTo>
                  <a:pt x="133" y="95"/>
                </a:lnTo>
                <a:lnTo>
                  <a:pt x="131" y="95"/>
                </a:lnTo>
                <a:lnTo>
                  <a:pt x="131" y="97"/>
                </a:lnTo>
                <a:lnTo>
                  <a:pt x="131" y="97"/>
                </a:lnTo>
                <a:lnTo>
                  <a:pt x="131" y="99"/>
                </a:lnTo>
                <a:lnTo>
                  <a:pt x="131" y="99"/>
                </a:lnTo>
                <a:lnTo>
                  <a:pt x="129" y="99"/>
                </a:lnTo>
                <a:lnTo>
                  <a:pt x="126" y="101"/>
                </a:lnTo>
                <a:lnTo>
                  <a:pt x="126" y="101"/>
                </a:lnTo>
                <a:lnTo>
                  <a:pt x="124" y="99"/>
                </a:lnTo>
                <a:lnTo>
                  <a:pt x="122" y="99"/>
                </a:lnTo>
                <a:lnTo>
                  <a:pt x="105" y="82"/>
                </a:lnTo>
                <a:lnTo>
                  <a:pt x="42" y="82"/>
                </a:lnTo>
                <a:lnTo>
                  <a:pt x="38" y="82"/>
                </a:lnTo>
                <a:lnTo>
                  <a:pt x="36" y="78"/>
                </a:lnTo>
                <a:lnTo>
                  <a:pt x="34" y="74"/>
                </a:lnTo>
                <a:lnTo>
                  <a:pt x="34" y="6"/>
                </a:lnTo>
                <a:lnTo>
                  <a:pt x="36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0" name="Freeform 938"/>
          <p:cNvSpPr>
            <a:spLocks noEditPoints="1"/>
          </p:cNvSpPr>
          <p:nvPr/>
        </p:nvSpPr>
        <p:spPr bwMode="auto">
          <a:xfrm>
            <a:off x="2432800" y="5587394"/>
            <a:ext cx="156088" cy="143259"/>
          </a:xfrm>
          <a:custGeom>
            <a:avLst/>
            <a:gdLst>
              <a:gd name="T0" fmla="*/ 102 w 146"/>
              <a:gd name="T1" fmla="*/ 44 h 133"/>
              <a:gd name="T2" fmla="*/ 95 w 146"/>
              <a:gd name="T3" fmla="*/ 51 h 133"/>
              <a:gd name="T4" fmla="*/ 95 w 146"/>
              <a:gd name="T5" fmla="*/ 63 h 133"/>
              <a:gd name="T6" fmla="*/ 102 w 146"/>
              <a:gd name="T7" fmla="*/ 70 h 133"/>
              <a:gd name="T8" fmla="*/ 112 w 146"/>
              <a:gd name="T9" fmla="*/ 70 h 133"/>
              <a:gd name="T10" fmla="*/ 119 w 146"/>
              <a:gd name="T11" fmla="*/ 63 h 133"/>
              <a:gd name="T12" fmla="*/ 119 w 146"/>
              <a:gd name="T13" fmla="*/ 51 h 133"/>
              <a:gd name="T14" fmla="*/ 112 w 146"/>
              <a:gd name="T15" fmla="*/ 44 h 133"/>
              <a:gd name="T16" fmla="*/ 72 w 146"/>
              <a:gd name="T17" fmla="*/ 44 h 133"/>
              <a:gd name="T18" fmla="*/ 62 w 146"/>
              <a:gd name="T19" fmla="*/ 47 h 133"/>
              <a:gd name="T20" fmla="*/ 59 w 146"/>
              <a:gd name="T21" fmla="*/ 57 h 133"/>
              <a:gd name="T22" fmla="*/ 62 w 146"/>
              <a:gd name="T23" fmla="*/ 66 h 133"/>
              <a:gd name="T24" fmla="*/ 72 w 146"/>
              <a:gd name="T25" fmla="*/ 70 h 133"/>
              <a:gd name="T26" fmla="*/ 81 w 146"/>
              <a:gd name="T27" fmla="*/ 66 h 133"/>
              <a:gd name="T28" fmla="*/ 87 w 146"/>
              <a:gd name="T29" fmla="*/ 57 h 133"/>
              <a:gd name="T30" fmla="*/ 81 w 146"/>
              <a:gd name="T31" fmla="*/ 47 h 133"/>
              <a:gd name="T32" fmla="*/ 72 w 146"/>
              <a:gd name="T33" fmla="*/ 44 h 133"/>
              <a:gd name="T34" fmla="*/ 34 w 146"/>
              <a:gd name="T35" fmla="*/ 44 h 133"/>
              <a:gd name="T36" fmla="*/ 26 w 146"/>
              <a:gd name="T37" fmla="*/ 51 h 133"/>
              <a:gd name="T38" fmla="*/ 26 w 146"/>
              <a:gd name="T39" fmla="*/ 63 h 133"/>
              <a:gd name="T40" fmla="*/ 34 w 146"/>
              <a:gd name="T41" fmla="*/ 70 h 133"/>
              <a:gd name="T42" fmla="*/ 43 w 146"/>
              <a:gd name="T43" fmla="*/ 70 h 133"/>
              <a:gd name="T44" fmla="*/ 51 w 146"/>
              <a:gd name="T45" fmla="*/ 63 h 133"/>
              <a:gd name="T46" fmla="*/ 51 w 146"/>
              <a:gd name="T47" fmla="*/ 51 h 133"/>
              <a:gd name="T48" fmla="*/ 43 w 146"/>
              <a:gd name="T49" fmla="*/ 44 h 133"/>
              <a:gd name="T50" fmla="*/ 7 w 146"/>
              <a:gd name="T51" fmla="*/ 0 h 133"/>
              <a:gd name="T52" fmla="*/ 142 w 146"/>
              <a:gd name="T53" fmla="*/ 2 h 133"/>
              <a:gd name="T54" fmla="*/ 146 w 146"/>
              <a:gd name="T55" fmla="*/ 7 h 133"/>
              <a:gd name="T56" fmla="*/ 144 w 146"/>
              <a:gd name="T57" fmla="*/ 108 h 133"/>
              <a:gd name="T58" fmla="*/ 138 w 146"/>
              <a:gd name="T59" fmla="*/ 112 h 133"/>
              <a:gd name="T60" fmla="*/ 26 w 146"/>
              <a:gd name="T61" fmla="*/ 131 h 133"/>
              <a:gd name="T62" fmla="*/ 22 w 146"/>
              <a:gd name="T63" fmla="*/ 133 h 133"/>
              <a:gd name="T64" fmla="*/ 21 w 146"/>
              <a:gd name="T65" fmla="*/ 131 h 133"/>
              <a:gd name="T66" fmla="*/ 17 w 146"/>
              <a:gd name="T67" fmla="*/ 131 h 133"/>
              <a:gd name="T68" fmla="*/ 17 w 146"/>
              <a:gd name="T69" fmla="*/ 129 h 133"/>
              <a:gd name="T70" fmla="*/ 17 w 146"/>
              <a:gd name="T71" fmla="*/ 127 h 133"/>
              <a:gd name="T72" fmla="*/ 15 w 146"/>
              <a:gd name="T73" fmla="*/ 125 h 133"/>
              <a:gd name="T74" fmla="*/ 7 w 146"/>
              <a:gd name="T75" fmla="*/ 112 h 133"/>
              <a:gd name="T76" fmla="*/ 0 w 146"/>
              <a:gd name="T77" fmla="*/ 108 h 133"/>
              <a:gd name="T78" fmla="*/ 0 w 146"/>
              <a:gd name="T79" fmla="*/ 7 h 133"/>
              <a:gd name="T80" fmla="*/ 3 w 146"/>
              <a:gd name="T81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6" h="133">
                <a:moveTo>
                  <a:pt x="106" y="44"/>
                </a:moveTo>
                <a:lnTo>
                  <a:pt x="102" y="44"/>
                </a:lnTo>
                <a:lnTo>
                  <a:pt x="97" y="47"/>
                </a:lnTo>
                <a:lnTo>
                  <a:pt x="95" y="51"/>
                </a:lnTo>
                <a:lnTo>
                  <a:pt x="93" y="57"/>
                </a:lnTo>
                <a:lnTo>
                  <a:pt x="95" y="63"/>
                </a:lnTo>
                <a:lnTo>
                  <a:pt x="97" y="66"/>
                </a:lnTo>
                <a:lnTo>
                  <a:pt x="102" y="70"/>
                </a:lnTo>
                <a:lnTo>
                  <a:pt x="106" y="70"/>
                </a:lnTo>
                <a:lnTo>
                  <a:pt x="112" y="70"/>
                </a:lnTo>
                <a:lnTo>
                  <a:pt x="116" y="66"/>
                </a:lnTo>
                <a:lnTo>
                  <a:pt x="119" y="63"/>
                </a:lnTo>
                <a:lnTo>
                  <a:pt x="119" y="57"/>
                </a:lnTo>
                <a:lnTo>
                  <a:pt x="119" y="51"/>
                </a:lnTo>
                <a:lnTo>
                  <a:pt x="116" y="47"/>
                </a:lnTo>
                <a:lnTo>
                  <a:pt x="112" y="44"/>
                </a:lnTo>
                <a:lnTo>
                  <a:pt x="106" y="44"/>
                </a:lnTo>
                <a:close/>
                <a:moveTo>
                  <a:pt x="72" y="44"/>
                </a:moveTo>
                <a:lnTo>
                  <a:pt x="68" y="44"/>
                </a:lnTo>
                <a:lnTo>
                  <a:pt x="62" y="47"/>
                </a:lnTo>
                <a:lnTo>
                  <a:pt x="60" y="51"/>
                </a:lnTo>
                <a:lnTo>
                  <a:pt x="59" y="57"/>
                </a:lnTo>
                <a:lnTo>
                  <a:pt x="60" y="63"/>
                </a:lnTo>
                <a:lnTo>
                  <a:pt x="62" y="66"/>
                </a:lnTo>
                <a:lnTo>
                  <a:pt x="68" y="70"/>
                </a:lnTo>
                <a:lnTo>
                  <a:pt x="72" y="70"/>
                </a:lnTo>
                <a:lnTo>
                  <a:pt x="78" y="70"/>
                </a:lnTo>
                <a:lnTo>
                  <a:pt x="81" y="66"/>
                </a:lnTo>
                <a:lnTo>
                  <a:pt x="85" y="63"/>
                </a:lnTo>
                <a:lnTo>
                  <a:pt x="87" y="57"/>
                </a:lnTo>
                <a:lnTo>
                  <a:pt x="85" y="51"/>
                </a:lnTo>
                <a:lnTo>
                  <a:pt x="81" y="47"/>
                </a:lnTo>
                <a:lnTo>
                  <a:pt x="78" y="44"/>
                </a:lnTo>
                <a:lnTo>
                  <a:pt x="72" y="44"/>
                </a:lnTo>
                <a:close/>
                <a:moveTo>
                  <a:pt x="38" y="44"/>
                </a:moveTo>
                <a:lnTo>
                  <a:pt x="34" y="44"/>
                </a:lnTo>
                <a:lnTo>
                  <a:pt x="28" y="47"/>
                </a:lnTo>
                <a:lnTo>
                  <a:pt x="26" y="51"/>
                </a:lnTo>
                <a:lnTo>
                  <a:pt x="24" y="57"/>
                </a:lnTo>
                <a:lnTo>
                  <a:pt x="26" y="63"/>
                </a:lnTo>
                <a:lnTo>
                  <a:pt x="28" y="66"/>
                </a:lnTo>
                <a:lnTo>
                  <a:pt x="34" y="70"/>
                </a:lnTo>
                <a:lnTo>
                  <a:pt x="38" y="70"/>
                </a:lnTo>
                <a:lnTo>
                  <a:pt x="43" y="70"/>
                </a:lnTo>
                <a:lnTo>
                  <a:pt x="47" y="66"/>
                </a:lnTo>
                <a:lnTo>
                  <a:pt x="51" y="63"/>
                </a:lnTo>
                <a:lnTo>
                  <a:pt x="53" y="57"/>
                </a:lnTo>
                <a:lnTo>
                  <a:pt x="51" y="51"/>
                </a:lnTo>
                <a:lnTo>
                  <a:pt x="47" y="47"/>
                </a:lnTo>
                <a:lnTo>
                  <a:pt x="43" y="44"/>
                </a:lnTo>
                <a:lnTo>
                  <a:pt x="38" y="44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2"/>
                </a:lnTo>
                <a:lnTo>
                  <a:pt x="144" y="4"/>
                </a:lnTo>
                <a:lnTo>
                  <a:pt x="146" y="7"/>
                </a:lnTo>
                <a:lnTo>
                  <a:pt x="146" y="104"/>
                </a:lnTo>
                <a:lnTo>
                  <a:pt x="144" y="108"/>
                </a:lnTo>
                <a:lnTo>
                  <a:pt x="142" y="110"/>
                </a:lnTo>
                <a:lnTo>
                  <a:pt x="138" y="112"/>
                </a:lnTo>
                <a:lnTo>
                  <a:pt x="45" y="112"/>
                </a:lnTo>
                <a:lnTo>
                  <a:pt x="26" y="131"/>
                </a:lnTo>
                <a:lnTo>
                  <a:pt x="24" y="131"/>
                </a:lnTo>
                <a:lnTo>
                  <a:pt x="22" y="133"/>
                </a:lnTo>
                <a:lnTo>
                  <a:pt x="22" y="133"/>
                </a:lnTo>
                <a:lnTo>
                  <a:pt x="21" y="131"/>
                </a:lnTo>
                <a:lnTo>
                  <a:pt x="17" y="131"/>
                </a:lnTo>
                <a:lnTo>
                  <a:pt x="17" y="131"/>
                </a:lnTo>
                <a:lnTo>
                  <a:pt x="17" y="129"/>
                </a:lnTo>
                <a:lnTo>
                  <a:pt x="17" y="129"/>
                </a:lnTo>
                <a:lnTo>
                  <a:pt x="17" y="127"/>
                </a:lnTo>
                <a:lnTo>
                  <a:pt x="17" y="127"/>
                </a:lnTo>
                <a:lnTo>
                  <a:pt x="15" y="127"/>
                </a:lnTo>
                <a:lnTo>
                  <a:pt x="15" y="125"/>
                </a:lnTo>
                <a:lnTo>
                  <a:pt x="15" y="112"/>
                </a:lnTo>
                <a:lnTo>
                  <a:pt x="7" y="112"/>
                </a:lnTo>
                <a:lnTo>
                  <a:pt x="3" y="110"/>
                </a:lnTo>
                <a:lnTo>
                  <a:pt x="0" y="108"/>
                </a:lnTo>
                <a:lnTo>
                  <a:pt x="0" y="104"/>
                </a:lnTo>
                <a:lnTo>
                  <a:pt x="0" y="7"/>
                </a:lnTo>
                <a:lnTo>
                  <a:pt x="0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1" name="Freeform 939"/>
          <p:cNvSpPr>
            <a:spLocks/>
          </p:cNvSpPr>
          <p:nvPr/>
        </p:nvSpPr>
        <p:spPr bwMode="auto">
          <a:xfrm>
            <a:off x="2161250" y="5587394"/>
            <a:ext cx="153949" cy="143259"/>
          </a:xfrm>
          <a:custGeom>
            <a:avLst/>
            <a:gdLst>
              <a:gd name="T0" fmla="*/ 6 w 144"/>
              <a:gd name="T1" fmla="*/ 0 h 133"/>
              <a:gd name="T2" fmla="*/ 139 w 144"/>
              <a:gd name="T3" fmla="*/ 0 h 133"/>
              <a:gd name="T4" fmla="*/ 143 w 144"/>
              <a:gd name="T5" fmla="*/ 2 h 133"/>
              <a:gd name="T6" fmla="*/ 144 w 144"/>
              <a:gd name="T7" fmla="*/ 4 h 133"/>
              <a:gd name="T8" fmla="*/ 144 w 144"/>
              <a:gd name="T9" fmla="*/ 7 h 133"/>
              <a:gd name="T10" fmla="*/ 144 w 144"/>
              <a:gd name="T11" fmla="*/ 104 h 133"/>
              <a:gd name="T12" fmla="*/ 144 w 144"/>
              <a:gd name="T13" fmla="*/ 108 h 133"/>
              <a:gd name="T14" fmla="*/ 143 w 144"/>
              <a:gd name="T15" fmla="*/ 110 h 133"/>
              <a:gd name="T16" fmla="*/ 139 w 144"/>
              <a:gd name="T17" fmla="*/ 112 h 133"/>
              <a:gd name="T18" fmla="*/ 46 w 144"/>
              <a:gd name="T19" fmla="*/ 112 h 133"/>
              <a:gd name="T20" fmla="*/ 27 w 144"/>
              <a:gd name="T21" fmla="*/ 131 h 133"/>
              <a:gd name="T22" fmla="*/ 25 w 144"/>
              <a:gd name="T23" fmla="*/ 131 h 133"/>
              <a:gd name="T24" fmla="*/ 23 w 144"/>
              <a:gd name="T25" fmla="*/ 133 h 133"/>
              <a:gd name="T26" fmla="*/ 23 w 144"/>
              <a:gd name="T27" fmla="*/ 133 h 133"/>
              <a:gd name="T28" fmla="*/ 19 w 144"/>
              <a:gd name="T29" fmla="*/ 131 h 133"/>
              <a:gd name="T30" fmla="*/ 17 w 144"/>
              <a:gd name="T31" fmla="*/ 131 h 133"/>
              <a:gd name="T32" fmla="*/ 17 w 144"/>
              <a:gd name="T33" fmla="*/ 131 h 133"/>
              <a:gd name="T34" fmla="*/ 17 w 144"/>
              <a:gd name="T35" fmla="*/ 129 h 133"/>
              <a:gd name="T36" fmla="*/ 17 w 144"/>
              <a:gd name="T37" fmla="*/ 129 h 133"/>
              <a:gd name="T38" fmla="*/ 15 w 144"/>
              <a:gd name="T39" fmla="*/ 127 h 133"/>
              <a:gd name="T40" fmla="*/ 15 w 144"/>
              <a:gd name="T41" fmla="*/ 127 h 133"/>
              <a:gd name="T42" fmla="*/ 15 w 144"/>
              <a:gd name="T43" fmla="*/ 127 h 133"/>
              <a:gd name="T44" fmla="*/ 15 w 144"/>
              <a:gd name="T45" fmla="*/ 125 h 133"/>
              <a:gd name="T46" fmla="*/ 15 w 144"/>
              <a:gd name="T47" fmla="*/ 112 h 133"/>
              <a:gd name="T48" fmla="*/ 6 w 144"/>
              <a:gd name="T49" fmla="*/ 112 h 133"/>
              <a:gd name="T50" fmla="*/ 2 w 144"/>
              <a:gd name="T51" fmla="*/ 110 h 133"/>
              <a:gd name="T52" fmla="*/ 0 w 144"/>
              <a:gd name="T53" fmla="*/ 108 h 133"/>
              <a:gd name="T54" fmla="*/ 0 w 144"/>
              <a:gd name="T55" fmla="*/ 104 h 133"/>
              <a:gd name="T56" fmla="*/ 0 w 144"/>
              <a:gd name="T57" fmla="*/ 7 h 133"/>
              <a:gd name="T58" fmla="*/ 0 w 144"/>
              <a:gd name="T59" fmla="*/ 4 h 133"/>
              <a:gd name="T60" fmla="*/ 2 w 144"/>
              <a:gd name="T61" fmla="*/ 2 h 133"/>
              <a:gd name="T62" fmla="*/ 6 w 144"/>
              <a:gd name="T6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33">
                <a:moveTo>
                  <a:pt x="6" y="0"/>
                </a:moveTo>
                <a:lnTo>
                  <a:pt x="139" y="0"/>
                </a:lnTo>
                <a:lnTo>
                  <a:pt x="143" y="2"/>
                </a:lnTo>
                <a:lnTo>
                  <a:pt x="144" y="4"/>
                </a:lnTo>
                <a:lnTo>
                  <a:pt x="144" y="7"/>
                </a:lnTo>
                <a:lnTo>
                  <a:pt x="144" y="104"/>
                </a:lnTo>
                <a:lnTo>
                  <a:pt x="144" y="108"/>
                </a:lnTo>
                <a:lnTo>
                  <a:pt x="143" y="110"/>
                </a:lnTo>
                <a:lnTo>
                  <a:pt x="139" y="112"/>
                </a:lnTo>
                <a:lnTo>
                  <a:pt x="46" y="112"/>
                </a:lnTo>
                <a:lnTo>
                  <a:pt x="27" y="131"/>
                </a:lnTo>
                <a:lnTo>
                  <a:pt x="25" y="131"/>
                </a:lnTo>
                <a:lnTo>
                  <a:pt x="23" y="133"/>
                </a:lnTo>
                <a:lnTo>
                  <a:pt x="23" y="133"/>
                </a:lnTo>
                <a:lnTo>
                  <a:pt x="19" y="131"/>
                </a:lnTo>
                <a:lnTo>
                  <a:pt x="17" y="131"/>
                </a:lnTo>
                <a:lnTo>
                  <a:pt x="17" y="131"/>
                </a:lnTo>
                <a:lnTo>
                  <a:pt x="17" y="129"/>
                </a:lnTo>
                <a:lnTo>
                  <a:pt x="17" y="129"/>
                </a:lnTo>
                <a:lnTo>
                  <a:pt x="15" y="127"/>
                </a:lnTo>
                <a:lnTo>
                  <a:pt x="15" y="127"/>
                </a:lnTo>
                <a:lnTo>
                  <a:pt x="15" y="127"/>
                </a:lnTo>
                <a:lnTo>
                  <a:pt x="15" y="125"/>
                </a:lnTo>
                <a:lnTo>
                  <a:pt x="15" y="112"/>
                </a:lnTo>
                <a:lnTo>
                  <a:pt x="6" y="112"/>
                </a:lnTo>
                <a:lnTo>
                  <a:pt x="2" y="110"/>
                </a:lnTo>
                <a:lnTo>
                  <a:pt x="0" y="108"/>
                </a:lnTo>
                <a:lnTo>
                  <a:pt x="0" y="104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2" name="Freeform 940"/>
          <p:cNvSpPr>
            <a:spLocks noEditPoints="1"/>
          </p:cNvSpPr>
          <p:nvPr/>
        </p:nvSpPr>
        <p:spPr bwMode="auto">
          <a:xfrm>
            <a:off x="1887562" y="5587394"/>
            <a:ext cx="156088" cy="143259"/>
          </a:xfrm>
          <a:custGeom>
            <a:avLst/>
            <a:gdLst>
              <a:gd name="T0" fmla="*/ 15 w 146"/>
              <a:gd name="T1" fmla="*/ 13 h 133"/>
              <a:gd name="T2" fmla="*/ 15 w 146"/>
              <a:gd name="T3" fmla="*/ 99 h 133"/>
              <a:gd name="T4" fmla="*/ 30 w 146"/>
              <a:gd name="T5" fmla="*/ 99 h 133"/>
              <a:gd name="T6" fmla="*/ 30 w 146"/>
              <a:gd name="T7" fmla="*/ 108 h 133"/>
              <a:gd name="T8" fmla="*/ 41 w 146"/>
              <a:gd name="T9" fmla="*/ 99 h 133"/>
              <a:gd name="T10" fmla="*/ 133 w 146"/>
              <a:gd name="T11" fmla="*/ 99 h 133"/>
              <a:gd name="T12" fmla="*/ 133 w 146"/>
              <a:gd name="T13" fmla="*/ 13 h 133"/>
              <a:gd name="T14" fmla="*/ 15 w 146"/>
              <a:gd name="T15" fmla="*/ 13 h 133"/>
              <a:gd name="T16" fmla="*/ 7 w 146"/>
              <a:gd name="T17" fmla="*/ 0 h 133"/>
              <a:gd name="T18" fmla="*/ 140 w 146"/>
              <a:gd name="T19" fmla="*/ 0 h 133"/>
              <a:gd name="T20" fmla="*/ 142 w 146"/>
              <a:gd name="T21" fmla="*/ 2 h 133"/>
              <a:gd name="T22" fmla="*/ 146 w 146"/>
              <a:gd name="T23" fmla="*/ 4 h 133"/>
              <a:gd name="T24" fmla="*/ 146 w 146"/>
              <a:gd name="T25" fmla="*/ 7 h 133"/>
              <a:gd name="T26" fmla="*/ 146 w 146"/>
              <a:gd name="T27" fmla="*/ 104 h 133"/>
              <a:gd name="T28" fmla="*/ 146 w 146"/>
              <a:gd name="T29" fmla="*/ 108 h 133"/>
              <a:gd name="T30" fmla="*/ 142 w 146"/>
              <a:gd name="T31" fmla="*/ 110 h 133"/>
              <a:gd name="T32" fmla="*/ 140 w 146"/>
              <a:gd name="T33" fmla="*/ 112 h 133"/>
              <a:gd name="T34" fmla="*/ 47 w 146"/>
              <a:gd name="T35" fmla="*/ 112 h 133"/>
              <a:gd name="T36" fmla="*/ 28 w 146"/>
              <a:gd name="T37" fmla="*/ 131 h 133"/>
              <a:gd name="T38" fmla="*/ 26 w 146"/>
              <a:gd name="T39" fmla="*/ 131 h 133"/>
              <a:gd name="T40" fmla="*/ 22 w 146"/>
              <a:gd name="T41" fmla="*/ 133 h 133"/>
              <a:gd name="T42" fmla="*/ 22 w 146"/>
              <a:gd name="T43" fmla="*/ 133 h 133"/>
              <a:gd name="T44" fmla="*/ 21 w 146"/>
              <a:gd name="T45" fmla="*/ 131 h 133"/>
              <a:gd name="T46" fmla="*/ 19 w 146"/>
              <a:gd name="T47" fmla="*/ 131 h 133"/>
              <a:gd name="T48" fmla="*/ 19 w 146"/>
              <a:gd name="T49" fmla="*/ 131 h 133"/>
              <a:gd name="T50" fmla="*/ 17 w 146"/>
              <a:gd name="T51" fmla="*/ 129 h 133"/>
              <a:gd name="T52" fmla="*/ 17 w 146"/>
              <a:gd name="T53" fmla="*/ 129 h 133"/>
              <a:gd name="T54" fmla="*/ 17 w 146"/>
              <a:gd name="T55" fmla="*/ 127 h 133"/>
              <a:gd name="T56" fmla="*/ 17 w 146"/>
              <a:gd name="T57" fmla="*/ 127 h 133"/>
              <a:gd name="T58" fmla="*/ 17 w 146"/>
              <a:gd name="T59" fmla="*/ 127 h 133"/>
              <a:gd name="T60" fmla="*/ 17 w 146"/>
              <a:gd name="T61" fmla="*/ 125 h 133"/>
              <a:gd name="T62" fmla="*/ 17 w 146"/>
              <a:gd name="T63" fmla="*/ 112 h 133"/>
              <a:gd name="T64" fmla="*/ 7 w 146"/>
              <a:gd name="T65" fmla="*/ 112 h 133"/>
              <a:gd name="T66" fmla="*/ 3 w 146"/>
              <a:gd name="T67" fmla="*/ 110 h 133"/>
              <a:gd name="T68" fmla="*/ 2 w 146"/>
              <a:gd name="T69" fmla="*/ 108 h 133"/>
              <a:gd name="T70" fmla="*/ 0 w 146"/>
              <a:gd name="T71" fmla="*/ 104 h 133"/>
              <a:gd name="T72" fmla="*/ 0 w 146"/>
              <a:gd name="T73" fmla="*/ 7 h 133"/>
              <a:gd name="T74" fmla="*/ 2 w 146"/>
              <a:gd name="T75" fmla="*/ 4 h 133"/>
              <a:gd name="T76" fmla="*/ 3 w 146"/>
              <a:gd name="T77" fmla="*/ 2 h 133"/>
              <a:gd name="T78" fmla="*/ 7 w 146"/>
              <a:gd name="T79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6" h="133">
                <a:moveTo>
                  <a:pt x="15" y="13"/>
                </a:moveTo>
                <a:lnTo>
                  <a:pt x="15" y="99"/>
                </a:lnTo>
                <a:lnTo>
                  <a:pt x="30" y="99"/>
                </a:lnTo>
                <a:lnTo>
                  <a:pt x="30" y="108"/>
                </a:lnTo>
                <a:lnTo>
                  <a:pt x="41" y="99"/>
                </a:lnTo>
                <a:lnTo>
                  <a:pt x="133" y="99"/>
                </a:lnTo>
                <a:lnTo>
                  <a:pt x="133" y="13"/>
                </a:lnTo>
                <a:lnTo>
                  <a:pt x="15" y="13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2"/>
                </a:lnTo>
                <a:lnTo>
                  <a:pt x="146" y="4"/>
                </a:lnTo>
                <a:lnTo>
                  <a:pt x="146" y="7"/>
                </a:lnTo>
                <a:lnTo>
                  <a:pt x="146" y="104"/>
                </a:lnTo>
                <a:lnTo>
                  <a:pt x="146" y="108"/>
                </a:lnTo>
                <a:lnTo>
                  <a:pt x="142" y="110"/>
                </a:lnTo>
                <a:lnTo>
                  <a:pt x="140" y="112"/>
                </a:lnTo>
                <a:lnTo>
                  <a:pt x="47" y="112"/>
                </a:lnTo>
                <a:lnTo>
                  <a:pt x="28" y="131"/>
                </a:lnTo>
                <a:lnTo>
                  <a:pt x="26" y="131"/>
                </a:lnTo>
                <a:lnTo>
                  <a:pt x="22" y="133"/>
                </a:lnTo>
                <a:lnTo>
                  <a:pt x="22" y="133"/>
                </a:lnTo>
                <a:lnTo>
                  <a:pt x="21" y="131"/>
                </a:lnTo>
                <a:lnTo>
                  <a:pt x="19" y="131"/>
                </a:lnTo>
                <a:lnTo>
                  <a:pt x="19" y="131"/>
                </a:lnTo>
                <a:lnTo>
                  <a:pt x="17" y="129"/>
                </a:lnTo>
                <a:lnTo>
                  <a:pt x="17" y="129"/>
                </a:lnTo>
                <a:lnTo>
                  <a:pt x="17" y="127"/>
                </a:lnTo>
                <a:lnTo>
                  <a:pt x="17" y="127"/>
                </a:lnTo>
                <a:lnTo>
                  <a:pt x="17" y="127"/>
                </a:lnTo>
                <a:lnTo>
                  <a:pt x="17" y="125"/>
                </a:lnTo>
                <a:lnTo>
                  <a:pt x="17" y="112"/>
                </a:lnTo>
                <a:lnTo>
                  <a:pt x="7" y="112"/>
                </a:lnTo>
                <a:lnTo>
                  <a:pt x="3" y="110"/>
                </a:lnTo>
                <a:lnTo>
                  <a:pt x="2" y="108"/>
                </a:lnTo>
                <a:lnTo>
                  <a:pt x="0" y="104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3" name="Freeform 941"/>
          <p:cNvSpPr>
            <a:spLocks noEditPoints="1"/>
          </p:cNvSpPr>
          <p:nvPr/>
        </p:nvSpPr>
        <p:spPr bwMode="auto">
          <a:xfrm>
            <a:off x="1616014" y="5585256"/>
            <a:ext cx="156088" cy="147536"/>
          </a:xfrm>
          <a:custGeom>
            <a:avLst/>
            <a:gdLst>
              <a:gd name="T0" fmla="*/ 51 w 146"/>
              <a:gd name="T1" fmla="*/ 29 h 139"/>
              <a:gd name="T2" fmla="*/ 55 w 146"/>
              <a:gd name="T3" fmla="*/ 49 h 139"/>
              <a:gd name="T4" fmla="*/ 78 w 146"/>
              <a:gd name="T5" fmla="*/ 70 h 139"/>
              <a:gd name="T6" fmla="*/ 103 w 146"/>
              <a:gd name="T7" fmla="*/ 74 h 139"/>
              <a:gd name="T8" fmla="*/ 106 w 146"/>
              <a:gd name="T9" fmla="*/ 74 h 139"/>
              <a:gd name="T10" fmla="*/ 114 w 146"/>
              <a:gd name="T11" fmla="*/ 78 h 139"/>
              <a:gd name="T12" fmla="*/ 125 w 146"/>
              <a:gd name="T13" fmla="*/ 84 h 139"/>
              <a:gd name="T14" fmla="*/ 124 w 146"/>
              <a:gd name="T15" fmla="*/ 99 h 139"/>
              <a:gd name="T16" fmla="*/ 93 w 146"/>
              <a:gd name="T17" fmla="*/ 120 h 139"/>
              <a:gd name="T18" fmla="*/ 63 w 146"/>
              <a:gd name="T19" fmla="*/ 122 h 139"/>
              <a:gd name="T20" fmla="*/ 42 w 146"/>
              <a:gd name="T21" fmla="*/ 133 h 139"/>
              <a:gd name="T22" fmla="*/ 13 w 146"/>
              <a:gd name="T23" fmla="*/ 139 h 139"/>
              <a:gd name="T24" fmla="*/ 17 w 146"/>
              <a:gd name="T25" fmla="*/ 133 h 139"/>
              <a:gd name="T26" fmla="*/ 25 w 146"/>
              <a:gd name="T27" fmla="*/ 124 h 139"/>
              <a:gd name="T28" fmla="*/ 27 w 146"/>
              <a:gd name="T29" fmla="*/ 116 h 139"/>
              <a:gd name="T30" fmla="*/ 25 w 146"/>
              <a:gd name="T31" fmla="*/ 110 h 139"/>
              <a:gd name="T32" fmla="*/ 4 w 146"/>
              <a:gd name="T33" fmla="*/ 87 h 139"/>
              <a:gd name="T34" fmla="*/ 4 w 146"/>
              <a:gd name="T35" fmla="*/ 55 h 139"/>
              <a:gd name="T36" fmla="*/ 32 w 146"/>
              <a:gd name="T37" fmla="*/ 29 h 139"/>
              <a:gd name="T38" fmla="*/ 101 w 146"/>
              <a:gd name="T39" fmla="*/ 0 h 139"/>
              <a:gd name="T40" fmla="*/ 133 w 146"/>
              <a:gd name="T41" fmla="*/ 10 h 139"/>
              <a:gd name="T42" fmla="*/ 146 w 146"/>
              <a:gd name="T43" fmla="*/ 32 h 139"/>
              <a:gd name="T44" fmla="*/ 143 w 146"/>
              <a:gd name="T45" fmla="*/ 48 h 139"/>
              <a:gd name="T46" fmla="*/ 129 w 146"/>
              <a:gd name="T47" fmla="*/ 59 h 139"/>
              <a:gd name="T48" fmla="*/ 129 w 146"/>
              <a:gd name="T49" fmla="*/ 63 h 139"/>
              <a:gd name="T50" fmla="*/ 131 w 146"/>
              <a:gd name="T51" fmla="*/ 68 h 139"/>
              <a:gd name="T52" fmla="*/ 141 w 146"/>
              <a:gd name="T53" fmla="*/ 76 h 139"/>
              <a:gd name="T54" fmla="*/ 129 w 146"/>
              <a:gd name="T55" fmla="*/ 76 h 139"/>
              <a:gd name="T56" fmla="*/ 110 w 146"/>
              <a:gd name="T57" fmla="*/ 65 h 139"/>
              <a:gd name="T58" fmla="*/ 101 w 146"/>
              <a:gd name="T59" fmla="*/ 65 h 139"/>
              <a:gd name="T60" fmla="*/ 70 w 146"/>
              <a:gd name="T61" fmla="*/ 55 h 139"/>
              <a:gd name="T62" fmla="*/ 59 w 146"/>
              <a:gd name="T63" fmla="*/ 32 h 139"/>
              <a:gd name="T64" fmla="*/ 70 w 146"/>
              <a:gd name="T65" fmla="*/ 10 h 139"/>
              <a:gd name="T66" fmla="*/ 101 w 146"/>
              <a:gd name="T6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39">
                <a:moveTo>
                  <a:pt x="53" y="23"/>
                </a:moveTo>
                <a:lnTo>
                  <a:pt x="51" y="29"/>
                </a:lnTo>
                <a:lnTo>
                  <a:pt x="51" y="36"/>
                </a:lnTo>
                <a:lnTo>
                  <a:pt x="55" y="49"/>
                </a:lnTo>
                <a:lnTo>
                  <a:pt x="65" y="63"/>
                </a:lnTo>
                <a:lnTo>
                  <a:pt x="78" y="70"/>
                </a:lnTo>
                <a:lnTo>
                  <a:pt x="97" y="74"/>
                </a:lnTo>
                <a:lnTo>
                  <a:pt x="103" y="74"/>
                </a:lnTo>
                <a:lnTo>
                  <a:pt x="106" y="74"/>
                </a:lnTo>
                <a:lnTo>
                  <a:pt x="106" y="74"/>
                </a:lnTo>
                <a:lnTo>
                  <a:pt x="106" y="74"/>
                </a:lnTo>
                <a:lnTo>
                  <a:pt x="114" y="78"/>
                </a:lnTo>
                <a:lnTo>
                  <a:pt x="120" y="82"/>
                </a:lnTo>
                <a:lnTo>
                  <a:pt x="125" y="84"/>
                </a:lnTo>
                <a:lnTo>
                  <a:pt x="131" y="84"/>
                </a:lnTo>
                <a:lnTo>
                  <a:pt x="124" y="99"/>
                </a:lnTo>
                <a:lnTo>
                  <a:pt x="110" y="110"/>
                </a:lnTo>
                <a:lnTo>
                  <a:pt x="93" y="120"/>
                </a:lnTo>
                <a:lnTo>
                  <a:pt x="70" y="122"/>
                </a:lnTo>
                <a:lnTo>
                  <a:pt x="63" y="122"/>
                </a:lnTo>
                <a:lnTo>
                  <a:pt x="57" y="120"/>
                </a:lnTo>
                <a:lnTo>
                  <a:pt x="42" y="133"/>
                </a:lnTo>
                <a:lnTo>
                  <a:pt x="27" y="137"/>
                </a:lnTo>
                <a:lnTo>
                  <a:pt x="13" y="139"/>
                </a:lnTo>
                <a:lnTo>
                  <a:pt x="10" y="139"/>
                </a:lnTo>
                <a:lnTo>
                  <a:pt x="17" y="133"/>
                </a:lnTo>
                <a:lnTo>
                  <a:pt x="23" y="129"/>
                </a:lnTo>
                <a:lnTo>
                  <a:pt x="25" y="124"/>
                </a:lnTo>
                <a:lnTo>
                  <a:pt x="27" y="120"/>
                </a:lnTo>
                <a:lnTo>
                  <a:pt x="27" y="116"/>
                </a:lnTo>
                <a:lnTo>
                  <a:pt x="27" y="112"/>
                </a:lnTo>
                <a:lnTo>
                  <a:pt x="25" y="110"/>
                </a:lnTo>
                <a:lnTo>
                  <a:pt x="11" y="101"/>
                </a:lnTo>
                <a:lnTo>
                  <a:pt x="4" y="87"/>
                </a:lnTo>
                <a:lnTo>
                  <a:pt x="0" y="72"/>
                </a:lnTo>
                <a:lnTo>
                  <a:pt x="4" y="55"/>
                </a:lnTo>
                <a:lnTo>
                  <a:pt x="15" y="40"/>
                </a:lnTo>
                <a:lnTo>
                  <a:pt x="32" y="29"/>
                </a:lnTo>
                <a:lnTo>
                  <a:pt x="53" y="23"/>
                </a:lnTo>
                <a:close/>
                <a:moveTo>
                  <a:pt x="101" y="0"/>
                </a:moveTo>
                <a:lnTo>
                  <a:pt x="118" y="2"/>
                </a:lnTo>
                <a:lnTo>
                  <a:pt x="133" y="10"/>
                </a:lnTo>
                <a:lnTo>
                  <a:pt x="143" y="19"/>
                </a:lnTo>
                <a:lnTo>
                  <a:pt x="146" y="32"/>
                </a:lnTo>
                <a:lnTo>
                  <a:pt x="144" y="40"/>
                </a:lnTo>
                <a:lnTo>
                  <a:pt x="143" y="48"/>
                </a:lnTo>
                <a:lnTo>
                  <a:pt x="137" y="53"/>
                </a:lnTo>
                <a:lnTo>
                  <a:pt x="129" y="59"/>
                </a:lnTo>
                <a:lnTo>
                  <a:pt x="129" y="59"/>
                </a:lnTo>
                <a:lnTo>
                  <a:pt x="129" y="63"/>
                </a:lnTo>
                <a:lnTo>
                  <a:pt x="129" y="65"/>
                </a:lnTo>
                <a:lnTo>
                  <a:pt x="131" y="68"/>
                </a:lnTo>
                <a:lnTo>
                  <a:pt x="135" y="72"/>
                </a:lnTo>
                <a:lnTo>
                  <a:pt x="141" y="76"/>
                </a:lnTo>
                <a:lnTo>
                  <a:pt x="137" y="76"/>
                </a:lnTo>
                <a:lnTo>
                  <a:pt x="129" y="76"/>
                </a:lnTo>
                <a:lnTo>
                  <a:pt x="120" y="72"/>
                </a:lnTo>
                <a:lnTo>
                  <a:pt x="110" y="65"/>
                </a:lnTo>
                <a:lnTo>
                  <a:pt x="105" y="65"/>
                </a:lnTo>
                <a:lnTo>
                  <a:pt x="101" y="65"/>
                </a:lnTo>
                <a:lnTo>
                  <a:pt x="84" y="63"/>
                </a:lnTo>
                <a:lnTo>
                  <a:pt x="70" y="55"/>
                </a:lnTo>
                <a:lnTo>
                  <a:pt x="63" y="46"/>
                </a:lnTo>
                <a:lnTo>
                  <a:pt x="59" y="32"/>
                </a:lnTo>
                <a:lnTo>
                  <a:pt x="63" y="19"/>
                </a:lnTo>
                <a:lnTo>
                  <a:pt x="70" y="10"/>
                </a:lnTo>
                <a:lnTo>
                  <a:pt x="84" y="2"/>
                </a:lnTo>
                <a:lnTo>
                  <a:pt x="10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4" name="Freeform 942"/>
          <p:cNvSpPr>
            <a:spLocks noEditPoints="1"/>
          </p:cNvSpPr>
          <p:nvPr/>
        </p:nvSpPr>
        <p:spPr bwMode="auto">
          <a:xfrm>
            <a:off x="1342326" y="5589533"/>
            <a:ext cx="156088" cy="141120"/>
          </a:xfrm>
          <a:custGeom>
            <a:avLst/>
            <a:gdLst>
              <a:gd name="T0" fmla="*/ 100 w 146"/>
              <a:gd name="T1" fmla="*/ 45 h 131"/>
              <a:gd name="T2" fmla="*/ 95 w 146"/>
              <a:gd name="T3" fmla="*/ 51 h 131"/>
              <a:gd name="T4" fmla="*/ 95 w 146"/>
              <a:gd name="T5" fmla="*/ 62 h 131"/>
              <a:gd name="T6" fmla="*/ 100 w 146"/>
              <a:gd name="T7" fmla="*/ 70 h 131"/>
              <a:gd name="T8" fmla="*/ 112 w 146"/>
              <a:gd name="T9" fmla="*/ 70 h 131"/>
              <a:gd name="T10" fmla="*/ 119 w 146"/>
              <a:gd name="T11" fmla="*/ 62 h 131"/>
              <a:gd name="T12" fmla="*/ 119 w 146"/>
              <a:gd name="T13" fmla="*/ 51 h 131"/>
              <a:gd name="T14" fmla="*/ 112 w 146"/>
              <a:gd name="T15" fmla="*/ 45 h 131"/>
              <a:gd name="T16" fmla="*/ 72 w 146"/>
              <a:gd name="T17" fmla="*/ 43 h 131"/>
              <a:gd name="T18" fmla="*/ 62 w 146"/>
              <a:gd name="T19" fmla="*/ 47 h 131"/>
              <a:gd name="T20" fmla="*/ 58 w 146"/>
              <a:gd name="T21" fmla="*/ 57 h 131"/>
              <a:gd name="T22" fmla="*/ 62 w 146"/>
              <a:gd name="T23" fmla="*/ 66 h 131"/>
              <a:gd name="T24" fmla="*/ 72 w 146"/>
              <a:gd name="T25" fmla="*/ 70 h 131"/>
              <a:gd name="T26" fmla="*/ 81 w 146"/>
              <a:gd name="T27" fmla="*/ 66 h 131"/>
              <a:gd name="T28" fmla="*/ 87 w 146"/>
              <a:gd name="T29" fmla="*/ 57 h 131"/>
              <a:gd name="T30" fmla="*/ 81 w 146"/>
              <a:gd name="T31" fmla="*/ 47 h 131"/>
              <a:gd name="T32" fmla="*/ 72 w 146"/>
              <a:gd name="T33" fmla="*/ 43 h 131"/>
              <a:gd name="T34" fmla="*/ 34 w 146"/>
              <a:gd name="T35" fmla="*/ 45 h 131"/>
              <a:gd name="T36" fmla="*/ 26 w 146"/>
              <a:gd name="T37" fmla="*/ 51 h 131"/>
              <a:gd name="T38" fmla="*/ 26 w 146"/>
              <a:gd name="T39" fmla="*/ 62 h 131"/>
              <a:gd name="T40" fmla="*/ 34 w 146"/>
              <a:gd name="T41" fmla="*/ 70 h 131"/>
              <a:gd name="T42" fmla="*/ 43 w 146"/>
              <a:gd name="T43" fmla="*/ 70 h 131"/>
              <a:gd name="T44" fmla="*/ 51 w 146"/>
              <a:gd name="T45" fmla="*/ 62 h 131"/>
              <a:gd name="T46" fmla="*/ 51 w 146"/>
              <a:gd name="T47" fmla="*/ 51 h 131"/>
              <a:gd name="T48" fmla="*/ 43 w 146"/>
              <a:gd name="T49" fmla="*/ 45 h 131"/>
              <a:gd name="T50" fmla="*/ 76 w 146"/>
              <a:gd name="T51" fmla="*/ 0 h 131"/>
              <a:gd name="T52" fmla="*/ 119 w 146"/>
              <a:gd name="T53" fmla="*/ 11 h 131"/>
              <a:gd name="T54" fmla="*/ 142 w 146"/>
              <a:gd name="T55" fmla="*/ 38 h 131"/>
              <a:gd name="T56" fmla="*/ 142 w 146"/>
              <a:gd name="T57" fmla="*/ 74 h 131"/>
              <a:gd name="T58" fmla="*/ 119 w 146"/>
              <a:gd name="T59" fmla="*/ 100 h 131"/>
              <a:gd name="T60" fmla="*/ 76 w 146"/>
              <a:gd name="T61" fmla="*/ 112 h 131"/>
              <a:gd name="T62" fmla="*/ 60 w 146"/>
              <a:gd name="T63" fmla="*/ 110 h 131"/>
              <a:gd name="T64" fmla="*/ 34 w 146"/>
              <a:gd name="T65" fmla="*/ 127 h 131"/>
              <a:gd name="T66" fmla="*/ 13 w 146"/>
              <a:gd name="T67" fmla="*/ 131 h 131"/>
              <a:gd name="T68" fmla="*/ 19 w 146"/>
              <a:gd name="T69" fmla="*/ 125 h 131"/>
              <a:gd name="T70" fmla="*/ 26 w 146"/>
              <a:gd name="T71" fmla="*/ 114 h 131"/>
              <a:gd name="T72" fmla="*/ 30 w 146"/>
              <a:gd name="T73" fmla="*/ 104 h 131"/>
              <a:gd name="T74" fmla="*/ 28 w 146"/>
              <a:gd name="T75" fmla="*/ 100 h 131"/>
              <a:gd name="T76" fmla="*/ 3 w 146"/>
              <a:gd name="T77" fmla="*/ 72 h 131"/>
              <a:gd name="T78" fmla="*/ 5 w 146"/>
              <a:gd name="T79" fmla="*/ 34 h 131"/>
              <a:gd name="T80" fmla="*/ 47 w 146"/>
              <a:gd name="T81" fmla="*/ 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6" h="131">
                <a:moveTo>
                  <a:pt x="106" y="43"/>
                </a:moveTo>
                <a:lnTo>
                  <a:pt x="100" y="45"/>
                </a:lnTo>
                <a:lnTo>
                  <a:pt x="96" y="47"/>
                </a:lnTo>
                <a:lnTo>
                  <a:pt x="95" y="51"/>
                </a:lnTo>
                <a:lnTo>
                  <a:pt x="93" y="57"/>
                </a:lnTo>
                <a:lnTo>
                  <a:pt x="95" y="62"/>
                </a:lnTo>
                <a:lnTo>
                  <a:pt x="96" y="66"/>
                </a:lnTo>
                <a:lnTo>
                  <a:pt x="100" y="70"/>
                </a:lnTo>
                <a:lnTo>
                  <a:pt x="106" y="70"/>
                </a:lnTo>
                <a:lnTo>
                  <a:pt x="112" y="70"/>
                </a:lnTo>
                <a:lnTo>
                  <a:pt x="115" y="66"/>
                </a:lnTo>
                <a:lnTo>
                  <a:pt x="119" y="62"/>
                </a:lnTo>
                <a:lnTo>
                  <a:pt x="119" y="57"/>
                </a:lnTo>
                <a:lnTo>
                  <a:pt x="119" y="51"/>
                </a:lnTo>
                <a:lnTo>
                  <a:pt x="115" y="47"/>
                </a:lnTo>
                <a:lnTo>
                  <a:pt x="112" y="45"/>
                </a:lnTo>
                <a:lnTo>
                  <a:pt x="106" y="43"/>
                </a:lnTo>
                <a:close/>
                <a:moveTo>
                  <a:pt x="72" y="43"/>
                </a:moveTo>
                <a:lnTo>
                  <a:pt x="68" y="45"/>
                </a:lnTo>
                <a:lnTo>
                  <a:pt x="62" y="47"/>
                </a:lnTo>
                <a:lnTo>
                  <a:pt x="60" y="51"/>
                </a:lnTo>
                <a:lnTo>
                  <a:pt x="58" y="57"/>
                </a:lnTo>
                <a:lnTo>
                  <a:pt x="60" y="62"/>
                </a:lnTo>
                <a:lnTo>
                  <a:pt x="62" y="66"/>
                </a:lnTo>
                <a:lnTo>
                  <a:pt x="68" y="70"/>
                </a:lnTo>
                <a:lnTo>
                  <a:pt x="72" y="70"/>
                </a:lnTo>
                <a:lnTo>
                  <a:pt x="77" y="70"/>
                </a:lnTo>
                <a:lnTo>
                  <a:pt x="81" y="66"/>
                </a:lnTo>
                <a:lnTo>
                  <a:pt x="85" y="62"/>
                </a:lnTo>
                <a:lnTo>
                  <a:pt x="87" y="57"/>
                </a:lnTo>
                <a:lnTo>
                  <a:pt x="85" y="51"/>
                </a:lnTo>
                <a:lnTo>
                  <a:pt x="81" y="47"/>
                </a:lnTo>
                <a:lnTo>
                  <a:pt x="77" y="45"/>
                </a:lnTo>
                <a:lnTo>
                  <a:pt x="72" y="43"/>
                </a:lnTo>
                <a:close/>
                <a:moveTo>
                  <a:pt x="38" y="43"/>
                </a:moveTo>
                <a:lnTo>
                  <a:pt x="34" y="45"/>
                </a:lnTo>
                <a:lnTo>
                  <a:pt x="28" y="47"/>
                </a:lnTo>
                <a:lnTo>
                  <a:pt x="26" y="51"/>
                </a:lnTo>
                <a:lnTo>
                  <a:pt x="24" y="57"/>
                </a:lnTo>
                <a:lnTo>
                  <a:pt x="26" y="62"/>
                </a:lnTo>
                <a:lnTo>
                  <a:pt x="28" y="66"/>
                </a:lnTo>
                <a:lnTo>
                  <a:pt x="34" y="70"/>
                </a:lnTo>
                <a:lnTo>
                  <a:pt x="38" y="70"/>
                </a:lnTo>
                <a:lnTo>
                  <a:pt x="43" y="70"/>
                </a:lnTo>
                <a:lnTo>
                  <a:pt x="47" y="66"/>
                </a:lnTo>
                <a:lnTo>
                  <a:pt x="51" y="62"/>
                </a:lnTo>
                <a:lnTo>
                  <a:pt x="53" y="57"/>
                </a:lnTo>
                <a:lnTo>
                  <a:pt x="51" y="51"/>
                </a:lnTo>
                <a:lnTo>
                  <a:pt x="47" y="47"/>
                </a:lnTo>
                <a:lnTo>
                  <a:pt x="43" y="45"/>
                </a:lnTo>
                <a:lnTo>
                  <a:pt x="38" y="43"/>
                </a:lnTo>
                <a:close/>
                <a:moveTo>
                  <a:pt x="76" y="0"/>
                </a:moveTo>
                <a:lnTo>
                  <a:pt x="100" y="4"/>
                </a:lnTo>
                <a:lnTo>
                  <a:pt x="119" y="11"/>
                </a:lnTo>
                <a:lnTo>
                  <a:pt x="133" y="23"/>
                </a:lnTo>
                <a:lnTo>
                  <a:pt x="142" y="38"/>
                </a:lnTo>
                <a:lnTo>
                  <a:pt x="146" y="57"/>
                </a:lnTo>
                <a:lnTo>
                  <a:pt x="142" y="74"/>
                </a:lnTo>
                <a:lnTo>
                  <a:pt x="133" y="89"/>
                </a:lnTo>
                <a:lnTo>
                  <a:pt x="119" y="100"/>
                </a:lnTo>
                <a:lnTo>
                  <a:pt x="100" y="108"/>
                </a:lnTo>
                <a:lnTo>
                  <a:pt x="76" y="112"/>
                </a:lnTo>
                <a:lnTo>
                  <a:pt x="68" y="110"/>
                </a:lnTo>
                <a:lnTo>
                  <a:pt x="60" y="110"/>
                </a:lnTo>
                <a:lnTo>
                  <a:pt x="47" y="121"/>
                </a:lnTo>
                <a:lnTo>
                  <a:pt x="34" y="127"/>
                </a:lnTo>
                <a:lnTo>
                  <a:pt x="22" y="131"/>
                </a:lnTo>
                <a:lnTo>
                  <a:pt x="13" y="131"/>
                </a:lnTo>
                <a:lnTo>
                  <a:pt x="9" y="129"/>
                </a:lnTo>
                <a:lnTo>
                  <a:pt x="19" y="125"/>
                </a:lnTo>
                <a:lnTo>
                  <a:pt x="24" y="119"/>
                </a:lnTo>
                <a:lnTo>
                  <a:pt x="26" y="114"/>
                </a:lnTo>
                <a:lnTo>
                  <a:pt x="28" y="110"/>
                </a:lnTo>
                <a:lnTo>
                  <a:pt x="30" y="104"/>
                </a:lnTo>
                <a:lnTo>
                  <a:pt x="28" y="100"/>
                </a:lnTo>
                <a:lnTo>
                  <a:pt x="28" y="100"/>
                </a:lnTo>
                <a:lnTo>
                  <a:pt x="13" y="87"/>
                </a:lnTo>
                <a:lnTo>
                  <a:pt x="3" y="72"/>
                </a:lnTo>
                <a:lnTo>
                  <a:pt x="0" y="57"/>
                </a:lnTo>
                <a:lnTo>
                  <a:pt x="5" y="34"/>
                </a:lnTo>
                <a:lnTo>
                  <a:pt x="22" y="17"/>
                </a:lnTo>
                <a:lnTo>
                  <a:pt x="47" y="5"/>
                </a:lnTo>
                <a:lnTo>
                  <a:pt x="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5" name="Freeform 943"/>
          <p:cNvSpPr>
            <a:spLocks/>
          </p:cNvSpPr>
          <p:nvPr/>
        </p:nvSpPr>
        <p:spPr bwMode="auto">
          <a:xfrm>
            <a:off x="1070776" y="5589533"/>
            <a:ext cx="153949" cy="141120"/>
          </a:xfrm>
          <a:custGeom>
            <a:avLst/>
            <a:gdLst>
              <a:gd name="T0" fmla="*/ 76 w 144"/>
              <a:gd name="T1" fmla="*/ 0 h 131"/>
              <a:gd name="T2" fmla="*/ 101 w 144"/>
              <a:gd name="T3" fmla="*/ 4 h 131"/>
              <a:gd name="T4" fmla="*/ 120 w 144"/>
              <a:gd name="T5" fmla="*/ 11 h 131"/>
              <a:gd name="T6" fmla="*/ 133 w 144"/>
              <a:gd name="T7" fmla="*/ 23 h 131"/>
              <a:gd name="T8" fmla="*/ 142 w 144"/>
              <a:gd name="T9" fmla="*/ 38 h 131"/>
              <a:gd name="T10" fmla="*/ 144 w 144"/>
              <a:gd name="T11" fmla="*/ 57 h 131"/>
              <a:gd name="T12" fmla="*/ 142 w 144"/>
              <a:gd name="T13" fmla="*/ 74 h 131"/>
              <a:gd name="T14" fmla="*/ 133 w 144"/>
              <a:gd name="T15" fmla="*/ 89 h 131"/>
              <a:gd name="T16" fmla="*/ 120 w 144"/>
              <a:gd name="T17" fmla="*/ 100 h 131"/>
              <a:gd name="T18" fmla="*/ 101 w 144"/>
              <a:gd name="T19" fmla="*/ 108 h 131"/>
              <a:gd name="T20" fmla="*/ 76 w 144"/>
              <a:gd name="T21" fmla="*/ 112 h 131"/>
              <a:gd name="T22" fmla="*/ 68 w 144"/>
              <a:gd name="T23" fmla="*/ 110 h 131"/>
              <a:gd name="T24" fmla="*/ 61 w 144"/>
              <a:gd name="T25" fmla="*/ 110 h 131"/>
              <a:gd name="T26" fmla="*/ 47 w 144"/>
              <a:gd name="T27" fmla="*/ 121 h 131"/>
              <a:gd name="T28" fmla="*/ 34 w 144"/>
              <a:gd name="T29" fmla="*/ 127 h 131"/>
              <a:gd name="T30" fmla="*/ 21 w 144"/>
              <a:gd name="T31" fmla="*/ 131 h 131"/>
              <a:gd name="T32" fmla="*/ 13 w 144"/>
              <a:gd name="T33" fmla="*/ 131 h 131"/>
              <a:gd name="T34" fmla="*/ 9 w 144"/>
              <a:gd name="T35" fmla="*/ 129 h 131"/>
              <a:gd name="T36" fmla="*/ 17 w 144"/>
              <a:gd name="T37" fmla="*/ 125 h 131"/>
              <a:gd name="T38" fmla="*/ 23 w 144"/>
              <a:gd name="T39" fmla="*/ 119 h 131"/>
              <a:gd name="T40" fmla="*/ 27 w 144"/>
              <a:gd name="T41" fmla="*/ 114 h 131"/>
              <a:gd name="T42" fmla="*/ 28 w 144"/>
              <a:gd name="T43" fmla="*/ 110 h 131"/>
              <a:gd name="T44" fmla="*/ 28 w 144"/>
              <a:gd name="T45" fmla="*/ 104 h 131"/>
              <a:gd name="T46" fmla="*/ 28 w 144"/>
              <a:gd name="T47" fmla="*/ 100 h 131"/>
              <a:gd name="T48" fmla="*/ 27 w 144"/>
              <a:gd name="T49" fmla="*/ 100 h 131"/>
              <a:gd name="T50" fmla="*/ 11 w 144"/>
              <a:gd name="T51" fmla="*/ 87 h 131"/>
              <a:gd name="T52" fmla="*/ 2 w 144"/>
              <a:gd name="T53" fmla="*/ 72 h 131"/>
              <a:gd name="T54" fmla="*/ 0 w 144"/>
              <a:gd name="T55" fmla="*/ 57 h 131"/>
              <a:gd name="T56" fmla="*/ 6 w 144"/>
              <a:gd name="T57" fmla="*/ 34 h 131"/>
              <a:gd name="T58" fmla="*/ 21 w 144"/>
              <a:gd name="T59" fmla="*/ 17 h 131"/>
              <a:gd name="T60" fmla="*/ 46 w 144"/>
              <a:gd name="T61" fmla="*/ 5 h 131"/>
              <a:gd name="T62" fmla="*/ 76 w 144"/>
              <a:gd name="T6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31">
                <a:moveTo>
                  <a:pt x="76" y="0"/>
                </a:moveTo>
                <a:lnTo>
                  <a:pt x="101" y="4"/>
                </a:lnTo>
                <a:lnTo>
                  <a:pt x="120" y="11"/>
                </a:lnTo>
                <a:lnTo>
                  <a:pt x="133" y="23"/>
                </a:lnTo>
                <a:lnTo>
                  <a:pt x="142" y="38"/>
                </a:lnTo>
                <a:lnTo>
                  <a:pt x="144" y="57"/>
                </a:lnTo>
                <a:lnTo>
                  <a:pt x="142" y="74"/>
                </a:lnTo>
                <a:lnTo>
                  <a:pt x="133" y="89"/>
                </a:lnTo>
                <a:lnTo>
                  <a:pt x="120" y="100"/>
                </a:lnTo>
                <a:lnTo>
                  <a:pt x="101" y="108"/>
                </a:lnTo>
                <a:lnTo>
                  <a:pt x="76" y="112"/>
                </a:lnTo>
                <a:lnTo>
                  <a:pt x="68" y="110"/>
                </a:lnTo>
                <a:lnTo>
                  <a:pt x="61" y="110"/>
                </a:lnTo>
                <a:lnTo>
                  <a:pt x="47" y="121"/>
                </a:lnTo>
                <a:lnTo>
                  <a:pt x="34" y="127"/>
                </a:lnTo>
                <a:lnTo>
                  <a:pt x="21" y="131"/>
                </a:lnTo>
                <a:lnTo>
                  <a:pt x="13" y="131"/>
                </a:lnTo>
                <a:lnTo>
                  <a:pt x="9" y="129"/>
                </a:lnTo>
                <a:lnTo>
                  <a:pt x="17" y="125"/>
                </a:lnTo>
                <a:lnTo>
                  <a:pt x="23" y="119"/>
                </a:lnTo>
                <a:lnTo>
                  <a:pt x="27" y="114"/>
                </a:lnTo>
                <a:lnTo>
                  <a:pt x="28" y="110"/>
                </a:lnTo>
                <a:lnTo>
                  <a:pt x="28" y="104"/>
                </a:lnTo>
                <a:lnTo>
                  <a:pt x="28" y="100"/>
                </a:lnTo>
                <a:lnTo>
                  <a:pt x="27" y="100"/>
                </a:lnTo>
                <a:lnTo>
                  <a:pt x="11" y="87"/>
                </a:lnTo>
                <a:lnTo>
                  <a:pt x="2" y="72"/>
                </a:lnTo>
                <a:lnTo>
                  <a:pt x="0" y="57"/>
                </a:lnTo>
                <a:lnTo>
                  <a:pt x="6" y="34"/>
                </a:lnTo>
                <a:lnTo>
                  <a:pt x="21" y="17"/>
                </a:lnTo>
                <a:lnTo>
                  <a:pt x="46" y="5"/>
                </a:lnTo>
                <a:lnTo>
                  <a:pt x="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6" name="Freeform 944"/>
          <p:cNvSpPr>
            <a:spLocks noEditPoints="1"/>
          </p:cNvSpPr>
          <p:nvPr/>
        </p:nvSpPr>
        <p:spPr bwMode="auto">
          <a:xfrm>
            <a:off x="8860249" y="5267394"/>
            <a:ext cx="176302" cy="159163"/>
          </a:xfrm>
          <a:custGeom>
            <a:avLst/>
            <a:gdLst>
              <a:gd name="T0" fmla="*/ 72 w 144"/>
              <a:gd name="T1" fmla="*/ 102 h 129"/>
              <a:gd name="T2" fmla="*/ 78 w 144"/>
              <a:gd name="T3" fmla="*/ 102 h 129"/>
              <a:gd name="T4" fmla="*/ 81 w 144"/>
              <a:gd name="T5" fmla="*/ 106 h 129"/>
              <a:gd name="T6" fmla="*/ 83 w 144"/>
              <a:gd name="T7" fmla="*/ 110 h 129"/>
              <a:gd name="T8" fmla="*/ 85 w 144"/>
              <a:gd name="T9" fmla="*/ 115 h 129"/>
              <a:gd name="T10" fmla="*/ 83 w 144"/>
              <a:gd name="T11" fmla="*/ 121 h 129"/>
              <a:gd name="T12" fmla="*/ 81 w 144"/>
              <a:gd name="T13" fmla="*/ 125 h 129"/>
              <a:gd name="T14" fmla="*/ 78 w 144"/>
              <a:gd name="T15" fmla="*/ 127 h 129"/>
              <a:gd name="T16" fmla="*/ 72 w 144"/>
              <a:gd name="T17" fmla="*/ 129 h 129"/>
              <a:gd name="T18" fmla="*/ 66 w 144"/>
              <a:gd name="T19" fmla="*/ 127 h 129"/>
              <a:gd name="T20" fmla="*/ 62 w 144"/>
              <a:gd name="T21" fmla="*/ 125 h 129"/>
              <a:gd name="T22" fmla="*/ 59 w 144"/>
              <a:gd name="T23" fmla="*/ 121 h 129"/>
              <a:gd name="T24" fmla="*/ 59 w 144"/>
              <a:gd name="T25" fmla="*/ 115 h 129"/>
              <a:gd name="T26" fmla="*/ 59 w 144"/>
              <a:gd name="T27" fmla="*/ 110 h 129"/>
              <a:gd name="T28" fmla="*/ 62 w 144"/>
              <a:gd name="T29" fmla="*/ 106 h 129"/>
              <a:gd name="T30" fmla="*/ 66 w 144"/>
              <a:gd name="T31" fmla="*/ 102 h 129"/>
              <a:gd name="T32" fmla="*/ 72 w 144"/>
              <a:gd name="T33" fmla="*/ 102 h 129"/>
              <a:gd name="T34" fmla="*/ 72 w 144"/>
              <a:gd name="T35" fmla="*/ 68 h 129"/>
              <a:gd name="T36" fmla="*/ 80 w 144"/>
              <a:gd name="T37" fmla="*/ 68 h 129"/>
              <a:gd name="T38" fmla="*/ 89 w 144"/>
              <a:gd name="T39" fmla="*/ 72 h 129"/>
              <a:gd name="T40" fmla="*/ 95 w 144"/>
              <a:gd name="T41" fmla="*/ 75 h 129"/>
              <a:gd name="T42" fmla="*/ 100 w 144"/>
              <a:gd name="T43" fmla="*/ 83 h 129"/>
              <a:gd name="T44" fmla="*/ 93 w 144"/>
              <a:gd name="T45" fmla="*/ 93 h 129"/>
              <a:gd name="T46" fmla="*/ 87 w 144"/>
              <a:gd name="T47" fmla="*/ 87 h 129"/>
              <a:gd name="T48" fmla="*/ 80 w 144"/>
              <a:gd name="T49" fmla="*/ 83 h 129"/>
              <a:gd name="T50" fmla="*/ 72 w 144"/>
              <a:gd name="T51" fmla="*/ 81 h 129"/>
              <a:gd name="T52" fmla="*/ 62 w 144"/>
              <a:gd name="T53" fmla="*/ 83 h 129"/>
              <a:gd name="T54" fmla="*/ 55 w 144"/>
              <a:gd name="T55" fmla="*/ 87 h 129"/>
              <a:gd name="T56" fmla="*/ 49 w 144"/>
              <a:gd name="T57" fmla="*/ 93 h 129"/>
              <a:gd name="T58" fmla="*/ 42 w 144"/>
              <a:gd name="T59" fmla="*/ 83 h 129"/>
              <a:gd name="T60" fmla="*/ 47 w 144"/>
              <a:gd name="T61" fmla="*/ 75 h 129"/>
              <a:gd name="T62" fmla="*/ 55 w 144"/>
              <a:gd name="T63" fmla="*/ 72 h 129"/>
              <a:gd name="T64" fmla="*/ 62 w 144"/>
              <a:gd name="T65" fmla="*/ 68 h 129"/>
              <a:gd name="T66" fmla="*/ 72 w 144"/>
              <a:gd name="T67" fmla="*/ 68 h 129"/>
              <a:gd name="T68" fmla="*/ 72 w 144"/>
              <a:gd name="T69" fmla="*/ 34 h 129"/>
              <a:gd name="T70" fmla="*/ 91 w 144"/>
              <a:gd name="T71" fmla="*/ 36 h 129"/>
              <a:gd name="T72" fmla="*/ 108 w 144"/>
              <a:gd name="T73" fmla="*/ 43 h 129"/>
              <a:gd name="T74" fmla="*/ 123 w 144"/>
              <a:gd name="T75" fmla="*/ 55 h 129"/>
              <a:gd name="T76" fmla="*/ 114 w 144"/>
              <a:gd name="T77" fmla="*/ 64 h 129"/>
              <a:gd name="T78" fmla="*/ 95 w 144"/>
              <a:gd name="T79" fmla="*/ 53 h 129"/>
              <a:gd name="T80" fmla="*/ 72 w 144"/>
              <a:gd name="T81" fmla="*/ 47 h 129"/>
              <a:gd name="T82" fmla="*/ 47 w 144"/>
              <a:gd name="T83" fmla="*/ 53 h 129"/>
              <a:gd name="T84" fmla="*/ 30 w 144"/>
              <a:gd name="T85" fmla="*/ 64 h 129"/>
              <a:gd name="T86" fmla="*/ 21 w 144"/>
              <a:gd name="T87" fmla="*/ 55 h 129"/>
              <a:gd name="T88" fmla="*/ 36 w 144"/>
              <a:gd name="T89" fmla="*/ 43 h 129"/>
              <a:gd name="T90" fmla="*/ 53 w 144"/>
              <a:gd name="T91" fmla="*/ 36 h 129"/>
              <a:gd name="T92" fmla="*/ 72 w 144"/>
              <a:gd name="T93" fmla="*/ 34 h 129"/>
              <a:gd name="T94" fmla="*/ 72 w 144"/>
              <a:gd name="T95" fmla="*/ 0 h 129"/>
              <a:gd name="T96" fmla="*/ 99 w 144"/>
              <a:gd name="T97" fmla="*/ 1 h 129"/>
              <a:gd name="T98" fmla="*/ 123 w 144"/>
              <a:gd name="T99" fmla="*/ 13 h 129"/>
              <a:gd name="T100" fmla="*/ 144 w 144"/>
              <a:gd name="T101" fmla="*/ 28 h 129"/>
              <a:gd name="T102" fmla="*/ 135 w 144"/>
              <a:gd name="T103" fmla="*/ 38 h 129"/>
              <a:gd name="T104" fmla="*/ 118 w 144"/>
              <a:gd name="T105" fmla="*/ 24 h 129"/>
              <a:gd name="T106" fmla="*/ 95 w 144"/>
              <a:gd name="T107" fmla="*/ 15 h 129"/>
              <a:gd name="T108" fmla="*/ 72 w 144"/>
              <a:gd name="T109" fmla="*/ 13 h 129"/>
              <a:gd name="T110" fmla="*/ 47 w 144"/>
              <a:gd name="T111" fmla="*/ 15 h 129"/>
              <a:gd name="T112" fmla="*/ 26 w 144"/>
              <a:gd name="T113" fmla="*/ 24 h 129"/>
              <a:gd name="T114" fmla="*/ 7 w 144"/>
              <a:gd name="T115" fmla="*/ 38 h 129"/>
              <a:gd name="T116" fmla="*/ 0 w 144"/>
              <a:gd name="T117" fmla="*/ 28 h 129"/>
              <a:gd name="T118" fmla="*/ 21 w 144"/>
              <a:gd name="T119" fmla="*/ 13 h 129"/>
              <a:gd name="T120" fmla="*/ 45 w 144"/>
              <a:gd name="T121" fmla="*/ 1 h 129"/>
              <a:gd name="T122" fmla="*/ 72 w 144"/>
              <a:gd name="T12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4" h="129">
                <a:moveTo>
                  <a:pt x="72" y="102"/>
                </a:moveTo>
                <a:lnTo>
                  <a:pt x="78" y="102"/>
                </a:lnTo>
                <a:lnTo>
                  <a:pt x="81" y="106"/>
                </a:lnTo>
                <a:lnTo>
                  <a:pt x="83" y="110"/>
                </a:lnTo>
                <a:lnTo>
                  <a:pt x="85" y="115"/>
                </a:lnTo>
                <a:lnTo>
                  <a:pt x="83" y="121"/>
                </a:lnTo>
                <a:lnTo>
                  <a:pt x="81" y="125"/>
                </a:lnTo>
                <a:lnTo>
                  <a:pt x="78" y="127"/>
                </a:lnTo>
                <a:lnTo>
                  <a:pt x="72" y="129"/>
                </a:lnTo>
                <a:lnTo>
                  <a:pt x="66" y="127"/>
                </a:lnTo>
                <a:lnTo>
                  <a:pt x="62" y="125"/>
                </a:lnTo>
                <a:lnTo>
                  <a:pt x="59" y="121"/>
                </a:lnTo>
                <a:lnTo>
                  <a:pt x="59" y="115"/>
                </a:lnTo>
                <a:lnTo>
                  <a:pt x="59" y="110"/>
                </a:lnTo>
                <a:lnTo>
                  <a:pt x="62" y="106"/>
                </a:lnTo>
                <a:lnTo>
                  <a:pt x="66" y="102"/>
                </a:lnTo>
                <a:lnTo>
                  <a:pt x="72" y="102"/>
                </a:lnTo>
                <a:close/>
                <a:moveTo>
                  <a:pt x="72" y="68"/>
                </a:moveTo>
                <a:lnTo>
                  <a:pt x="80" y="68"/>
                </a:lnTo>
                <a:lnTo>
                  <a:pt x="89" y="72"/>
                </a:lnTo>
                <a:lnTo>
                  <a:pt x="95" y="75"/>
                </a:lnTo>
                <a:lnTo>
                  <a:pt x="100" y="83"/>
                </a:lnTo>
                <a:lnTo>
                  <a:pt x="93" y="93"/>
                </a:lnTo>
                <a:lnTo>
                  <a:pt x="87" y="87"/>
                </a:lnTo>
                <a:lnTo>
                  <a:pt x="80" y="83"/>
                </a:lnTo>
                <a:lnTo>
                  <a:pt x="72" y="81"/>
                </a:lnTo>
                <a:lnTo>
                  <a:pt x="62" y="83"/>
                </a:lnTo>
                <a:lnTo>
                  <a:pt x="55" y="87"/>
                </a:lnTo>
                <a:lnTo>
                  <a:pt x="49" y="93"/>
                </a:lnTo>
                <a:lnTo>
                  <a:pt x="42" y="83"/>
                </a:lnTo>
                <a:lnTo>
                  <a:pt x="47" y="75"/>
                </a:lnTo>
                <a:lnTo>
                  <a:pt x="55" y="72"/>
                </a:lnTo>
                <a:lnTo>
                  <a:pt x="62" y="68"/>
                </a:lnTo>
                <a:lnTo>
                  <a:pt x="72" y="68"/>
                </a:lnTo>
                <a:close/>
                <a:moveTo>
                  <a:pt x="72" y="34"/>
                </a:moveTo>
                <a:lnTo>
                  <a:pt x="91" y="36"/>
                </a:lnTo>
                <a:lnTo>
                  <a:pt x="108" y="43"/>
                </a:lnTo>
                <a:lnTo>
                  <a:pt x="123" y="55"/>
                </a:lnTo>
                <a:lnTo>
                  <a:pt x="114" y="64"/>
                </a:lnTo>
                <a:lnTo>
                  <a:pt x="95" y="53"/>
                </a:lnTo>
                <a:lnTo>
                  <a:pt x="72" y="47"/>
                </a:lnTo>
                <a:lnTo>
                  <a:pt x="47" y="53"/>
                </a:lnTo>
                <a:lnTo>
                  <a:pt x="30" y="64"/>
                </a:lnTo>
                <a:lnTo>
                  <a:pt x="21" y="55"/>
                </a:lnTo>
                <a:lnTo>
                  <a:pt x="36" y="43"/>
                </a:lnTo>
                <a:lnTo>
                  <a:pt x="53" y="36"/>
                </a:lnTo>
                <a:lnTo>
                  <a:pt x="72" y="34"/>
                </a:lnTo>
                <a:close/>
                <a:moveTo>
                  <a:pt x="72" y="0"/>
                </a:moveTo>
                <a:lnTo>
                  <a:pt x="99" y="1"/>
                </a:lnTo>
                <a:lnTo>
                  <a:pt x="123" y="13"/>
                </a:lnTo>
                <a:lnTo>
                  <a:pt x="144" y="28"/>
                </a:lnTo>
                <a:lnTo>
                  <a:pt x="135" y="38"/>
                </a:lnTo>
                <a:lnTo>
                  <a:pt x="118" y="24"/>
                </a:lnTo>
                <a:lnTo>
                  <a:pt x="95" y="15"/>
                </a:lnTo>
                <a:lnTo>
                  <a:pt x="72" y="13"/>
                </a:lnTo>
                <a:lnTo>
                  <a:pt x="47" y="15"/>
                </a:lnTo>
                <a:lnTo>
                  <a:pt x="26" y="24"/>
                </a:lnTo>
                <a:lnTo>
                  <a:pt x="7" y="38"/>
                </a:lnTo>
                <a:lnTo>
                  <a:pt x="0" y="28"/>
                </a:lnTo>
                <a:lnTo>
                  <a:pt x="21" y="13"/>
                </a:lnTo>
                <a:lnTo>
                  <a:pt x="45" y="1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7" name="Freeform 945"/>
          <p:cNvSpPr>
            <a:spLocks noEditPoints="1"/>
          </p:cNvSpPr>
          <p:nvPr/>
        </p:nvSpPr>
        <p:spPr bwMode="auto">
          <a:xfrm>
            <a:off x="8573758" y="5309022"/>
            <a:ext cx="122432" cy="117534"/>
          </a:xfrm>
          <a:custGeom>
            <a:avLst/>
            <a:gdLst>
              <a:gd name="T0" fmla="*/ 51 w 101"/>
              <a:gd name="T1" fmla="*/ 68 h 95"/>
              <a:gd name="T2" fmla="*/ 55 w 101"/>
              <a:gd name="T3" fmla="*/ 68 h 95"/>
              <a:gd name="T4" fmla="*/ 61 w 101"/>
              <a:gd name="T5" fmla="*/ 72 h 95"/>
              <a:gd name="T6" fmla="*/ 63 w 101"/>
              <a:gd name="T7" fmla="*/ 76 h 95"/>
              <a:gd name="T8" fmla="*/ 65 w 101"/>
              <a:gd name="T9" fmla="*/ 81 h 95"/>
              <a:gd name="T10" fmla="*/ 63 w 101"/>
              <a:gd name="T11" fmla="*/ 87 h 95"/>
              <a:gd name="T12" fmla="*/ 61 w 101"/>
              <a:gd name="T13" fmla="*/ 91 h 95"/>
              <a:gd name="T14" fmla="*/ 55 w 101"/>
              <a:gd name="T15" fmla="*/ 93 h 95"/>
              <a:gd name="T16" fmla="*/ 51 w 101"/>
              <a:gd name="T17" fmla="*/ 95 h 95"/>
              <a:gd name="T18" fmla="*/ 46 w 101"/>
              <a:gd name="T19" fmla="*/ 93 h 95"/>
              <a:gd name="T20" fmla="*/ 42 w 101"/>
              <a:gd name="T21" fmla="*/ 91 h 95"/>
              <a:gd name="T22" fmla="*/ 38 w 101"/>
              <a:gd name="T23" fmla="*/ 87 h 95"/>
              <a:gd name="T24" fmla="*/ 36 w 101"/>
              <a:gd name="T25" fmla="*/ 81 h 95"/>
              <a:gd name="T26" fmla="*/ 38 w 101"/>
              <a:gd name="T27" fmla="*/ 76 h 95"/>
              <a:gd name="T28" fmla="*/ 42 w 101"/>
              <a:gd name="T29" fmla="*/ 72 h 95"/>
              <a:gd name="T30" fmla="*/ 46 w 101"/>
              <a:gd name="T31" fmla="*/ 68 h 95"/>
              <a:gd name="T32" fmla="*/ 51 w 101"/>
              <a:gd name="T33" fmla="*/ 68 h 95"/>
              <a:gd name="T34" fmla="*/ 51 w 101"/>
              <a:gd name="T35" fmla="*/ 34 h 95"/>
              <a:gd name="T36" fmla="*/ 59 w 101"/>
              <a:gd name="T37" fmla="*/ 34 h 95"/>
              <a:gd name="T38" fmla="*/ 67 w 101"/>
              <a:gd name="T39" fmla="*/ 38 h 95"/>
              <a:gd name="T40" fmla="*/ 74 w 101"/>
              <a:gd name="T41" fmla="*/ 41 h 95"/>
              <a:gd name="T42" fmla="*/ 80 w 101"/>
              <a:gd name="T43" fmla="*/ 49 h 95"/>
              <a:gd name="T44" fmla="*/ 72 w 101"/>
              <a:gd name="T45" fmla="*/ 59 h 95"/>
              <a:gd name="T46" fmla="*/ 67 w 101"/>
              <a:gd name="T47" fmla="*/ 53 h 95"/>
              <a:gd name="T48" fmla="*/ 59 w 101"/>
              <a:gd name="T49" fmla="*/ 49 h 95"/>
              <a:gd name="T50" fmla="*/ 51 w 101"/>
              <a:gd name="T51" fmla="*/ 47 h 95"/>
              <a:gd name="T52" fmla="*/ 42 w 101"/>
              <a:gd name="T53" fmla="*/ 49 h 95"/>
              <a:gd name="T54" fmla="*/ 34 w 101"/>
              <a:gd name="T55" fmla="*/ 53 h 95"/>
              <a:gd name="T56" fmla="*/ 29 w 101"/>
              <a:gd name="T57" fmla="*/ 59 h 95"/>
              <a:gd name="T58" fmla="*/ 21 w 101"/>
              <a:gd name="T59" fmla="*/ 49 h 95"/>
              <a:gd name="T60" fmla="*/ 27 w 101"/>
              <a:gd name="T61" fmla="*/ 41 h 95"/>
              <a:gd name="T62" fmla="*/ 34 w 101"/>
              <a:gd name="T63" fmla="*/ 38 h 95"/>
              <a:gd name="T64" fmla="*/ 42 w 101"/>
              <a:gd name="T65" fmla="*/ 34 h 95"/>
              <a:gd name="T66" fmla="*/ 51 w 101"/>
              <a:gd name="T67" fmla="*/ 34 h 95"/>
              <a:gd name="T68" fmla="*/ 51 w 101"/>
              <a:gd name="T69" fmla="*/ 0 h 95"/>
              <a:gd name="T70" fmla="*/ 70 w 101"/>
              <a:gd name="T71" fmla="*/ 2 h 95"/>
              <a:gd name="T72" fmla="*/ 87 w 101"/>
              <a:gd name="T73" fmla="*/ 9 h 95"/>
              <a:gd name="T74" fmla="*/ 101 w 101"/>
              <a:gd name="T75" fmla="*/ 21 h 95"/>
              <a:gd name="T76" fmla="*/ 93 w 101"/>
              <a:gd name="T77" fmla="*/ 30 h 95"/>
              <a:gd name="T78" fmla="*/ 74 w 101"/>
              <a:gd name="T79" fmla="*/ 19 h 95"/>
              <a:gd name="T80" fmla="*/ 51 w 101"/>
              <a:gd name="T81" fmla="*/ 13 h 95"/>
              <a:gd name="T82" fmla="*/ 27 w 101"/>
              <a:gd name="T83" fmla="*/ 19 h 95"/>
              <a:gd name="T84" fmla="*/ 8 w 101"/>
              <a:gd name="T85" fmla="*/ 30 h 95"/>
              <a:gd name="T86" fmla="*/ 0 w 101"/>
              <a:gd name="T87" fmla="*/ 21 h 95"/>
              <a:gd name="T88" fmla="*/ 13 w 101"/>
              <a:gd name="T89" fmla="*/ 9 h 95"/>
              <a:gd name="T90" fmla="*/ 30 w 101"/>
              <a:gd name="T91" fmla="*/ 2 h 95"/>
              <a:gd name="T92" fmla="*/ 51 w 101"/>
              <a:gd name="T9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1" h="95">
                <a:moveTo>
                  <a:pt x="51" y="68"/>
                </a:moveTo>
                <a:lnTo>
                  <a:pt x="55" y="68"/>
                </a:lnTo>
                <a:lnTo>
                  <a:pt x="61" y="72"/>
                </a:lnTo>
                <a:lnTo>
                  <a:pt x="63" y="76"/>
                </a:lnTo>
                <a:lnTo>
                  <a:pt x="65" y="81"/>
                </a:lnTo>
                <a:lnTo>
                  <a:pt x="63" y="87"/>
                </a:lnTo>
                <a:lnTo>
                  <a:pt x="61" y="91"/>
                </a:lnTo>
                <a:lnTo>
                  <a:pt x="55" y="93"/>
                </a:lnTo>
                <a:lnTo>
                  <a:pt x="51" y="95"/>
                </a:lnTo>
                <a:lnTo>
                  <a:pt x="46" y="93"/>
                </a:lnTo>
                <a:lnTo>
                  <a:pt x="42" y="91"/>
                </a:lnTo>
                <a:lnTo>
                  <a:pt x="38" y="87"/>
                </a:lnTo>
                <a:lnTo>
                  <a:pt x="36" y="81"/>
                </a:lnTo>
                <a:lnTo>
                  <a:pt x="38" y="76"/>
                </a:lnTo>
                <a:lnTo>
                  <a:pt x="42" y="72"/>
                </a:lnTo>
                <a:lnTo>
                  <a:pt x="46" y="68"/>
                </a:lnTo>
                <a:lnTo>
                  <a:pt x="51" y="68"/>
                </a:lnTo>
                <a:close/>
                <a:moveTo>
                  <a:pt x="51" y="34"/>
                </a:moveTo>
                <a:lnTo>
                  <a:pt x="59" y="34"/>
                </a:lnTo>
                <a:lnTo>
                  <a:pt x="67" y="38"/>
                </a:lnTo>
                <a:lnTo>
                  <a:pt x="74" y="41"/>
                </a:lnTo>
                <a:lnTo>
                  <a:pt x="80" y="49"/>
                </a:lnTo>
                <a:lnTo>
                  <a:pt x="72" y="59"/>
                </a:lnTo>
                <a:lnTo>
                  <a:pt x="67" y="53"/>
                </a:lnTo>
                <a:lnTo>
                  <a:pt x="59" y="49"/>
                </a:lnTo>
                <a:lnTo>
                  <a:pt x="51" y="47"/>
                </a:lnTo>
                <a:lnTo>
                  <a:pt x="42" y="49"/>
                </a:lnTo>
                <a:lnTo>
                  <a:pt x="34" y="53"/>
                </a:lnTo>
                <a:lnTo>
                  <a:pt x="29" y="59"/>
                </a:lnTo>
                <a:lnTo>
                  <a:pt x="21" y="49"/>
                </a:lnTo>
                <a:lnTo>
                  <a:pt x="27" y="41"/>
                </a:lnTo>
                <a:lnTo>
                  <a:pt x="34" y="38"/>
                </a:lnTo>
                <a:lnTo>
                  <a:pt x="42" y="34"/>
                </a:lnTo>
                <a:lnTo>
                  <a:pt x="51" y="34"/>
                </a:lnTo>
                <a:close/>
                <a:moveTo>
                  <a:pt x="51" y="0"/>
                </a:moveTo>
                <a:lnTo>
                  <a:pt x="70" y="2"/>
                </a:lnTo>
                <a:lnTo>
                  <a:pt x="87" y="9"/>
                </a:lnTo>
                <a:lnTo>
                  <a:pt x="101" y="21"/>
                </a:lnTo>
                <a:lnTo>
                  <a:pt x="93" y="30"/>
                </a:lnTo>
                <a:lnTo>
                  <a:pt x="74" y="19"/>
                </a:lnTo>
                <a:lnTo>
                  <a:pt x="51" y="13"/>
                </a:lnTo>
                <a:lnTo>
                  <a:pt x="27" y="19"/>
                </a:lnTo>
                <a:lnTo>
                  <a:pt x="8" y="30"/>
                </a:lnTo>
                <a:lnTo>
                  <a:pt x="0" y="21"/>
                </a:lnTo>
                <a:lnTo>
                  <a:pt x="13" y="9"/>
                </a:lnTo>
                <a:lnTo>
                  <a:pt x="30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8" name="Freeform 946"/>
          <p:cNvSpPr>
            <a:spLocks noEditPoints="1"/>
          </p:cNvSpPr>
          <p:nvPr/>
        </p:nvSpPr>
        <p:spPr bwMode="auto">
          <a:xfrm>
            <a:off x="8287268" y="5350649"/>
            <a:ext cx="73459" cy="75908"/>
          </a:xfrm>
          <a:custGeom>
            <a:avLst/>
            <a:gdLst>
              <a:gd name="T0" fmla="*/ 29 w 59"/>
              <a:gd name="T1" fmla="*/ 34 h 61"/>
              <a:gd name="T2" fmla="*/ 35 w 59"/>
              <a:gd name="T3" fmla="*/ 34 h 61"/>
              <a:gd name="T4" fmla="*/ 38 w 59"/>
              <a:gd name="T5" fmla="*/ 38 h 61"/>
              <a:gd name="T6" fmla="*/ 42 w 59"/>
              <a:gd name="T7" fmla="*/ 42 h 61"/>
              <a:gd name="T8" fmla="*/ 44 w 59"/>
              <a:gd name="T9" fmla="*/ 47 h 61"/>
              <a:gd name="T10" fmla="*/ 42 w 59"/>
              <a:gd name="T11" fmla="*/ 53 h 61"/>
              <a:gd name="T12" fmla="*/ 38 w 59"/>
              <a:gd name="T13" fmla="*/ 57 h 61"/>
              <a:gd name="T14" fmla="*/ 35 w 59"/>
              <a:gd name="T15" fmla="*/ 59 h 61"/>
              <a:gd name="T16" fmla="*/ 29 w 59"/>
              <a:gd name="T17" fmla="*/ 61 h 61"/>
              <a:gd name="T18" fmla="*/ 25 w 59"/>
              <a:gd name="T19" fmla="*/ 59 h 61"/>
              <a:gd name="T20" fmla="*/ 19 w 59"/>
              <a:gd name="T21" fmla="*/ 57 h 61"/>
              <a:gd name="T22" fmla="*/ 18 w 59"/>
              <a:gd name="T23" fmla="*/ 53 h 61"/>
              <a:gd name="T24" fmla="*/ 16 w 59"/>
              <a:gd name="T25" fmla="*/ 47 h 61"/>
              <a:gd name="T26" fmla="*/ 18 w 59"/>
              <a:gd name="T27" fmla="*/ 42 h 61"/>
              <a:gd name="T28" fmla="*/ 19 w 59"/>
              <a:gd name="T29" fmla="*/ 38 h 61"/>
              <a:gd name="T30" fmla="*/ 25 w 59"/>
              <a:gd name="T31" fmla="*/ 34 h 61"/>
              <a:gd name="T32" fmla="*/ 29 w 59"/>
              <a:gd name="T33" fmla="*/ 34 h 61"/>
              <a:gd name="T34" fmla="*/ 29 w 59"/>
              <a:gd name="T35" fmla="*/ 0 h 61"/>
              <a:gd name="T36" fmla="*/ 38 w 59"/>
              <a:gd name="T37" fmla="*/ 0 h 61"/>
              <a:gd name="T38" fmla="*/ 46 w 59"/>
              <a:gd name="T39" fmla="*/ 4 h 61"/>
              <a:gd name="T40" fmla="*/ 54 w 59"/>
              <a:gd name="T41" fmla="*/ 7 h 61"/>
              <a:gd name="T42" fmla="*/ 59 w 59"/>
              <a:gd name="T43" fmla="*/ 15 h 61"/>
              <a:gd name="T44" fmla="*/ 52 w 59"/>
              <a:gd name="T45" fmla="*/ 25 h 61"/>
              <a:gd name="T46" fmla="*/ 46 w 59"/>
              <a:gd name="T47" fmla="*/ 19 h 61"/>
              <a:gd name="T48" fmla="*/ 38 w 59"/>
              <a:gd name="T49" fmla="*/ 15 h 61"/>
              <a:gd name="T50" fmla="*/ 29 w 59"/>
              <a:gd name="T51" fmla="*/ 13 h 61"/>
              <a:gd name="T52" fmla="*/ 21 w 59"/>
              <a:gd name="T53" fmla="*/ 15 h 61"/>
              <a:gd name="T54" fmla="*/ 14 w 59"/>
              <a:gd name="T55" fmla="*/ 19 h 61"/>
              <a:gd name="T56" fmla="*/ 8 w 59"/>
              <a:gd name="T57" fmla="*/ 25 h 61"/>
              <a:gd name="T58" fmla="*/ 0 w 59"/>
              <a:gd name="T59" fmla="*/ 15 h 61"/>
              <a:gd name="T60" fmla="*/ 6 w 59"/>
              <a:gd name="T61" fmla="*/ 7 h 61"/>
              <a:gd name="T62" fmla="*/ 12 w 59"/>
              <a:gd name="T63" fmla="*/ 4 h 61"/>
              <a:gd name="T64" fmla="*/ 21 w 59"/>
              <a:gd name="T65" fmla="*/ 0 h 61"/>
              <a:gd name="T66" fmla="*/ 29 w 59"/>
              <a:gd name="T6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61">
                <a:moveTo>
                  <a:pt x="29" y="34"/>
                </a:moveTo>
                <a:lnTo>
                  <a:pt x="35" y="34"/>
                </a:lnTo>
                <a:lnTo>
                  <a:pt x="38" y="38"/>
                </a:lnTo>
                <a:lnTo>
                  <a:pt x="42" y="42"/>
                </a:lnTo>
                <a:lnTo>
                  <a:pt x="44" y="47"/>
                </a:lnTo>
                <a:lnTo>
                  <a:pt x="42" y="53"/>
                </a:lnTo>
                <a:lnTo>
                  <a:pt x="38" y="57"/>
                </a:lnTo>
                <a:lnTo>
                  <a:pt x="35" y="59"/>
                </a:lnTo>
                <a:lnTo>
                  <a:pt x="29" y="61"/>
                </a:lnTo>
                <a:lnTo>
                  <a:pt x="25" y="59"/>
                </a:lnTo>
                <a:lnTo>
                  <a:pt x="19" y="57"/>
                </a:lnTo>
                <a:lnTo>
                  <a:pt x="18" y="53"/>
                </a:lnTo>
                <a:lnTo>
                  <a:pt x="16" y="47"/>
                </a:lnTo>
                <a:lnTo>
                  <a:pt x="18" y="42"/>
                </a:lnTo>
                <a:lnTo>
                  <a:pt x="19" y="38"/>
                </a:lnTo>
                <a:lnTo>
                  <a:pt x="25" y="34"/>
                </a:lnTo>
                <a:lnTo>
                  <a:pt x="29" y="34"/>
                </a:lnTo>
                <a:close/>
                <a:moveTo>
                  <a:pt x="29" y="0"/>
                </a:moveTo>
                <a:lnTo>
                  <a:pt x="38" y="0"/>
                </a:lnTo>
                <a:lnTo>
                  <a:pt x="46" y="4"/>
                </a:lnTo>
                <a:lnTo>
                  <a:pt x="54" y="7"/>
                </a:lnTo>
                <a:lnTo>
                  <a:pt x="59" y="15"/>
                </a:lnTo>
                <a:lnTo>
                  <a:pt x="52" y="25"/>
                </a:lnTo>
                <a:lnTo>
                  <a:pt x="46" y="19"/>
                </a:lnTo>
                <a:lnTo>
                  <a:pt x="38" y="15"/>
                </a:lnTo>
                <a:lnTo>
                  <a:pt x="29" y="13"/>
                </a:lnTo>
                <a:lnTo>
                  <a:pt x="21" y="15"/>
                </a:lnTo>
                <a:lnTo>
                  <a:pt x="14" y="19"/>
                </a:lnTo>
                <a:lnTo>
                  <a:pt x="8" y="25"/>
                </a:lnTo>
                <a:lnTo>
                  <a:pt x="0" y="15"/>
                </a:lnTo>
                <a:lnTo>
                  <a:pt x="6" y="7"/>
                </a:lnTo>
                <a:lnTo>
                  <a:pt x="12" y="4"/>
                </a:lnTo>
                <a:lnTo>
                  <a:pt x="21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9" name="Freeform 947"/>
          <p:cNvSpPr>
            <a:spLocks noEditPoints="1"/>
          </p:cNvSpPr>
          <p:nvPr/>
        </p:nvSpPr>
        <p:spPr bwMode="auto">
          <a:xfrm>
            <a:off x="7922420" y="5299228"/>
            <a:ext cx="176302" cy="100395"/>
          </a:xfrm>
          <a:custGeom>
            <a:avLst/>
            <a:gdLst>
              <a:gd name="T0" fmla="*/ 84 w 145"/>
              <a:gd name="T1" fmla="*/ 50 h 84"/>
              <a:gd name="T2" fmla="*/ 72 w 145"/>
              <a:gd name="T3" fmla="*/ 55 h 84"/>
              <a:gd name="T4" fmla="*/ 86 w 145"/>
              <a:gd name="T5" fmla="*/ 44 h 84"/>
              <a:gd name="T6" fmla="*/ 76 w 145"/>
              <a:gd name="T7" fmla="*/ 27 h 84"/>
              <a:gd name="T8" fmla="*/ 61 w 145"/>
              <a:gd name="T9" fmla="*/ 34 h 84"/>
              <a:gd name="T10" fmla="*/ 67 w 145"/>
              <a:gd name="T11" fmla="*/ 29 h 84"/>
              <a:gd name="T12" fmla="*/ 124 w 145"/>
              <a:gd name="T13" fmla="*/ 19 h 84"/>
              <a:gd name="T14" fmla="*/ 137 w 145"/>
              <a:gd name="T15" fmla="*/ 31 h 84"/>
              <a:gd name="T16" fmla="*/ 145 w 145"/>
              <a:gd name="T17" fmla="*/ 40 h 84"/>
              <a:gd name="T18" fmla="*/ 145 w 145"/>
              <a:gd name="T19" fmla="*/ 40 h 84"/>
              <a:gd name="T20" fmla="*/ 145 w 145"/>
              <a:gd name="T21" fmla="*/ 40 h 84"/>
              <a:gd name="T22" fmla="*/ 145 w 145"/>
              <a:gd name="T23" fmla="*/ 40 h 84"/>
              <a:gd name="T24" fmla="*/ 145 w 145"/>
              <a:gd name="T25" fmla="*/ 42 h 84"/>
              <a:gd name="T26" fmla="*/ 145 w 145"/>
              <a:gd name="T27" fmla="*/ 42 h 84"/>
              <a:gd name="T28" fmla="*/ 145 w 145"/>
              <a:gd name="T29" fmla="*/ 42 h 84"/>
              <a:gd name="T30" fmla="*/ 139 w 145"/>
              <a:gd name="T31" fmla="*/ 51 h 84"/>
              <a:gd name="T32" fmla="*/ 108 w 145"/>
              <a:gd name="T33" fmla="*/ 74 h 84"/>
              <a:gd name="T34" fmla="*/ 86 w 145"/>
              <a:gd name="T35" fmla="*/ 84 h 84"/>
              <a:gd name="T36" fmla="*/ 59 w 145"/>
              <a:gd name="T37" fmla="*/ 82 h 84"/>
              <a:gd name="T38" fmla="*/ 38 w 145"/>
              <a:gd name="T39" fmla="*/ 74 h 84"/>
              <a:gd name="T40" fmla="*/ 57 w 145"/>
              <a:gd name="T41" fmla="*/ 63 h 84"/>
              <a:gd name="T42" fmla="*/ 72 w 145"/>
              <a:gd name="T43" fmla="*/ 69 h 84"/>
              <a:gd name="T44" fmla="*/ 89 w 145"/>
              <a:gd name="T45" fmla="*/ 63 h 84"/>
              <a:gd name="T46" fmla="*/ 99 w 145"/>
              <a:gd name="T47" fmla="*/ 50 h 84"/>
              <a:gd name="T48" fmla="*/ 99 w 145"/>
              <a:gd name="T49" fmla="*/ 34 h 84"/>
              <a:gd name="T50" fmla="*/ 131 w 145"/>
              <a:gd name="T51" fmla="*/ 0 h 84"/>
              <a:gd name="T52" fmla="*/ 133 w 145"/>
              <a:gd name="T53" fmla="*/ 4 h 84"/>
              <a:gd name="T54" fmla="*/ 133 w 145"/>
              <a:gd name="T55" fmla="*/ 6 h 84"/>
              <a:gd name="T56" fmla="*/ 13 w 145"/>
              <a:gd name="T57" fmla="*/ 84 h 84"/>
              <a:gd name="T58" fmla="*/ 13 w 145"/>
              <a:gd name="T59" fmla="*/ 84 h 84"/>
              <a:gd name="T60" fmla="*/ 10 w 145"/>
              <a:gd name="T61" fmla="*/ 84 h 84"/>
              <a:gd name="T62" fmla="*/ 10 w 145"/>
              <a:gd name="T63" fmla="*/ 78 h 84"/>
              <a:gd name="T64" fmla="*/ 129 w 145"/>
              <a:gd name="T65" fmla="*/ 0 h 84"/>
              <a:gd name="T66" fmla="*/ 131 w 145"/>
              <a:gd name="T67" fmla="*/ 0 h 84"/>
              <a:gd name="T68" fmla="*/ 88 w 145"/>
              <a:gd name="T69" fmla="*/ 2 h 84"/>
              <a:gd name="T70" fmla="*/ 107 w 145"/>
              <a:gd name="T71" fmla="*/ 8 h 84"/>
              <a:gd name="T72" fmla="*/ 89 w 145"/>
              <a:gd name="T73" fmla="*/ 19 h 84"/>
              <a:gd name="T74" fmla="*/ 78 w 145"/>
              <a:gd name="T75" fmla="*/ 14 h 84"/>
              <a:gd name="T76" fmla="*/ 65 w 145"/>
              <a:gd name="T77" fmla="*/ 15 h 84"/>
              <a:gd name="T78" fmla="*/ 50 w 145"/>
              <a:gd name="T79" fmla="*/ 25 h 84"/>
              <a:gd name="T80" fmla="*/ 46 w 145"/>
              <a:gd name="T81" fmla="*/ 40 h 84"/>
              <a:gd name="T82" fmla="*/ 23 w 145"/>
              <a:gd name="T83" fmla="*/ 63 h 84"/>
              <a:gd name="T84" fmla="*/ 17 w 145"/>
              <a:gd name="T85" fmla="*/ 61 h 84"/>
              <a:gd name="T86" fmla="*/ 2 w 145"/>
              <a:gd name="T87" fmla="*/ 46 h 84"/>
              <a:gd name="T88" fmla="*/ 2 w 145"/>
              <a:gd name="T89" fmla="*/ 38 h 84"/>
              <a:gd name="T90" fmla="*/ 21 w 145"/>
              <a:gd name="T91" fmla="*/ 19 h 84"/>
              <a:gd name="T92" fmla="*/ 48 w 145"/>
              <a:gd name="T93" fmla="*/ 4 h 84"/>
              <a:gd name="T94" fmla="*/ 74 w 145"/>
              <a:gd name="T9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5" h="84">
                <a:moveTo>
                  <a:pt x="86" y="44"/>
                </a:moveTo>
                <a:lnTo>
                  <a:pt x="84" y="50"/>
                </a:lnTo>
                <a:lnTo>
                  <a:pt x="78" y="53"/>
                </a:lnTo>
                <a:lnTo>
                  <a:pt x="72" y="55"/>
                </a:lnTo>
                <a:lnTo>
                  <a:pt x="70" y="53"/>
                </a:lnTo>
                <a:lnTo>
                  <a:pt x="86" y="44"/>
                </a:lnTo>
                <a:close/>
                <a:moveTo>
                  <a:pt x="72" y="27"/>
                </a:moveTo>
                <a:lnTo>
                  <a:pt x="76" y="27"/>
                </a:lnTo>
                <a:lnTo>
                  <a:pt x="59" y="40"/>
                </a:lnTo>
                <a:lnTo>
                  <a:pt x="61" y="34"/>
                </a:lnTo>
                <a:lnTo>
                  <a:pt x="63" y="31"/>
                </a:lnTo>
                <a:lnTo>
                  <a:pt x="67" y="29"/>
                </a:lnTo>
                <a:lnTo>
                  <a:pt x="72" y="27"/>
                </a:lnTo>
                <a:close/>
                <a:moveTo>
                  <a:pt x="124" y="19"/>
                </a:moveTo>
                <a:lnTo>
                  <a:pt x="127" y="23"/>
                </a:lnTo>
                <a:lnTo>
                  <a:pt x="137" y="31"/>
                </a:lnTo>
                <a:lnTo>
                  <a:pt x="145" y="38"/>
                </a:lnTo>
                <a:lnTo>
                  <a:pt x="145" y="40"/>
                </a:lnTo>
                <a:lnTo>
                  <a:pt x="145" y="40"/>
                </a:lnTo>
                <a:lnTo>
                  <a:pt x="145" y="40"/>
                </a:lnTo>
                <a:lnTo>
                  <a:pt x="145" y="40"/>
                </a:lnTo>
                <a:lnTo>
                  <a:pt x="145" y="40"/>
                </a:lnTo>
                <a:lnTo>
                  <a:pt x="145" y="40"/>
                </a:lnTo>
                <a:lnTo>
                  <a:pt x="145" y="40"/>
                </a:lnTo>
                <a:lnTo>
                  <a:pt x="145" y="42"/>
                </a:lnTo>
                <a:lnTo>
                  <a:pt x="145" y="42"/>
                </a:lnTo>
                <a:lnTo>
                  <a:pt x="145" y="42"/>
                </a:lnTo>
                <a:lnTo>
                  <a:pt x="145" y="42"/>
                </a:lnTo>
                <a:lnTo>
                  <a:pt x="145" y="42"/>
                </a:lnTo>
                <a:lnTo>
                  <a:pt x="145" y="42"/>
                </a:lnTo>
                <a:lnTo>
                  <a:pt x="145" y="46"/>
                </a:lnTo>
                <a:lnTo>
                  <a:pt x="139" y="51"/>
                </a:lnTo>
                <a:lnTo>
                  <a:pt x="124" y="65"/>
                </a:lnTo>
                <a:lnTo>
                  <a:pt x="108" y="74"/>
                </a:lnTo>
                <a:lnTo>
                  <a:pt x="97" y="80"/>
                </a:lnTo>
                <a:lnTo>
                  <a:pt x="86" y="84"/>
                </a:lnTo>
                <a:lnTo>
                  <a:pt x="72" y="84"/>
                </a:lnTo>
                <a:lnTo>
                  <a:pt x="59" y="82"/>
                </a:lnTo>
                <a:lnTo>
                  <a:pt x="48" y="80"/>
                </a:lnTo>
                <a:lnTo>
                  <a:pt x="38" y="74"/>
                </a:lnTo>
                <a:lnTo>
                  <a:pt x="38" y="74"/>
                </a:lnTo>
                <a:lnTo>
                  <a:pt x="57" y="63"/>
                </a:lnTo>
                <a:lnTo>
                  <a:pt x="65" y="67"/>
                </a:lnTo>
                <a:lnTo>
                  <a:pt x="72" y="69"/>
                </a:lnTo>
                <a:lnTo>
                  <a:pt x="82" y="67"/>
                </a:lnTo>
                <a:lnTo>
                  <a:pt x="89" y="63"/>
                </a:lnTo>
                <a:lnTo>
                  <a:pt x="95" y="57"/>
                </a:lnTo>
                <a:lnTo>
                  <a:pt x="99" y="50"/>
                </a:lnTo>
                <a:lnTo>
                  <a:pt x="99" y="40"/>
                </a:lnTo>
                <a:lnTo>
                  <a:pt x="99" y="34"/>
                </a:lnTo>
                <a:lnTo>
                  <a:pt x="124" y="19"/>
                </a:lnTo>
                <a:close/>
                <a:moveTo>
                  <a:pt x="131" y="0"/>
                </a:moveTo>
                <a:lnTo>
                  <a:pt x="133" y="0"/>
                </a:lnTo>
                <a:lnTo>
                  <a:pt x="133" y="4"/>
                </a:lnTo>
                <a:lnTo>
                  <a:pt x="133" y="4"/>
                </a:lnTo>
                <a:lnTo>
                  <a:pt x="133" y="6"/>
                </a:lnTo>
                <a:lnTo>
                  <a:pt x="133" y="6"/>
                </a:lnTo>
                <a:lnTo>
                  <a:pt x="13" y="84"/>
                </a:lnTo>
                <a:lnTo>
                  <a:pt x="13" y="84"/>
                </a:lnTo>
                <a:lnTo>
                  <a:pt x="13" y="84"/>
                </a:lnTo>
                <a:lnTo>
                  <a:pt x="12" y="84"/>
                </a:lnTo>
                <a:lnTo>
                  <a:pt x="10" y="84"/>
                </a:lnTo>
                <a:lnTo>
                  <a:pt x="10" y="80"/>
                </a:lnTo>
                <a:lnTo>
                  <a:pt x="10" y="78"/>
                </a:lnTo>
                <a:lnTo>
                  <a:pt x="10" y="78"/>
                </a:lnTo>
                <a:lnTo>
                  <a:pt x="129" y="0"/>
                </a:lnTo>
                <a:lnTo>
                  <a:pt x="129" y="0"/>
                </a:lnTo>
                <a:lnTo>
                  <a:pt x="131" y="0"/>
                </a:lnTo>
                <a:close/>
                <a:moveTo>
                  <a:pt x="74" y="0"/>
                </a:moveTo>
                <a:lnTo>
                  <a:pt x="88" y="2"/>
                </a:lnTo>
                <a:lnTo>
                  <a:pt x="97" y="4"/>
                </a:lnTo>
                <a:lnTo>
                  <a:pt x="107" y="8"/>
                </a:lnTo>
                <a:lnTo>
                  <a:pt x="105" y="10"/>
                </a:lnTo>
                <a:lnTo>
                  <a:pt x="89" y="19"/>
                </a:lnTo>
                <a:lnTo>
                  <a:pt x="84" y="15"/>
                </a:lnTo>
                <a:lnTo>
                  <a:pt x="78" y="14"/>
                </a:lnTo>
                <a:lnTo>
                  <a:pt x="72" y="14"/>
                </a:lnTo>
                <a:lnTo>
                  <a:pt x="65" y="15"/>
                </a:lnTo>
                <a:lnTo>
                  <a:pt x="57" y="19"/>
                </a:lnTo>
                <a:lnTo>
                  <a:pt x="50" y="25"/>
                </a:lnTo>
                <a:lnTo>
                  <a:pt x="46" y="33"/>
                </a:lnTo>
                <a:lnTo>
                  <a:pt x="46" y="40"/>
                </a:lnTo>
                <a:lnTo>
                  <a:pt x="46" y="48"/>
                </a:lnTo>
                <a:lnTo>
                  <a:pt x="23" y="63"/>
                </a:lnTo>
                <a:lnTo>
                  <a:pt x="21" y="65"/>
                </a:lnTo>
                <a:lnTo>
                  <a:pt x="17" y="61"/>
                </a:lnTo>
                <a:lnTo>
                  <a:pt x="8" y="53"/>
                </a:lnTo>
                <a:lnTo>
                  <a:pt x="2" y="46"/>
                </a:lnTo>
                <a:lnTo>
                  <a:pt x="0" y="40"/>
                </a:lnTo>
                <a:lnTo>
                  <a:pt x="2" y="38"/>
                </a:lnTo>
                <a:lnTo>
                  <a:pt x="6" y="33"/>
                </a:lnTo>
                <a:lnTo>
                  <a:pt x="21" y="19"/>
                </a:lnTo>
                <a:lnTo>
                  <a:pt x="36" y="10"/>
                </a:lnTo>
                <a:lnTo>
                  <a:pt x="48" y="4"/>
                </a:lnTo>
                <a:lnTo>
                  <a:pt x="61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0" name="Freeform 948"/>
          <p:cNvSpPr>
            <a:spLocks noEditPoints="1"/>
          </p:cNvSpPr>
          <p:nvPr/>
        </p:nvSpPr>
        <p:spPr bwMode="auto">
          <a:xfrm>
            <a:off x="7608995" y="5299228"/>
            <a:ext cx="178751" cy="100395"/>
          </a:xfrm>
          <a:custGeom>
            <a:avLst/>
            <a:gdLst>
              <a:gd name="T0" fmla="*/ 80 w 146"/>
              <a:gd name="T1" fmla="*/ 29 h 84"/>
              <a:gd name="T2" fmla="*/ 85 w 146"/>
              <a:gd name="T3" fmla="*/ 36 h 84"/>
              <a:gd name="T4" fmla="*/ 85 w 146"/>
              <a:gd name="T5" fmla="*/ 46 h 84"/>
              <a:gd name="T6" fmla="*/ 80 w 146"/>
              <a:gd name="T7" fmla="*/ 53 h 84"/>
              <a:gd name="T8" fmla="*/ 68 w 146"/>
              <a:gd name="T9" fmla="*/ 53 h 84"/>
              <a:gd name="T10" fmla="*/ 61 w 146"/>
              <a:gd name="T11" fmla="*/ 46 h 84"/>
              <a:gd name="T12" fmla="*/ 61 w 146"/>
              <a:gd name="T13" fmla="*/ 36 h 84"/>
              <a:gd name="T14" fmla="*/ 68 w 146"/>
              <a:gd name="T15" fmla="*/ 29 h 84"/>
              <a:gd name="T16" fmla="*/ 74 w 146"/>
              <a:gd name="T17" fmla="*/ 14 h 84"/>
              <a:gd name="T18" fmla="*/ 57 w 146"/>
              <a:gd name="T19" fmla="*/ 19 h 84"/>
              <a:gd name="T20" fmla="*/ 47 w 146"/>
              <a:gd name="T21" fmla="*/ 33 h 84"/>
              <a:gd name="T22" fmla="*/ 47 w 146"/>
              <a:gd name="T23" fmla="*/ 50 h 84"/>
              <a:gd name="T24" fmla="*/ 57 w 146"/>
              <a:gd name="T25" fmla="*/ 63 h 84"/>
              <a:gd name="T26" fmla="*/ 74 w 146"/>
              <a:gd name="T27" fmla="*/ 69 h 84"/>
              <a:gd name="T28" fmla="*/ 89 w 146"/>
              <a:gd name="T29" fmla="*/ 63 h 84"/>
              <a:gd name="T30" fmla="*/ 99 w 146"/>
              <a:gd name="T31" fmla="*/ 50 h 84"/>
              <a:gd name="T32" fmla="*/ 99 w 146"/>
              <a:gd name="T33" fmla="*/ 33 h 84"/>
              <a:gd name="T34" fmla="*/ 89 w 146"/>
              <a:gd name="T35" fmla="*/ 19 h 84"/>
              <a:gd name="T36" fmla="*/ 74 w 146"/>
              <a:gd name="T37" fmla="*/ 14 h 84"/>
              <a:gd name="T38" fmla="*/ 87 w 146"/>
              <a:gd name="T39" fmla="*/ 2 h 84"/>
              <a:gd name="T40" fmla="*/ 129 w 146"/>
              <a:gd name="T41" fmla="*/ 23 h 84"/>
              <a:gd name="T42" fmla="*/ 144 w 146"/>
              <a:gd name="T43" fmla="*/ 38 h 84"/>
              <a:gd name="T44" fmla="*/ 146 w 146"/>
              <a:gd name="T45" fmla="*/ 40 h 84"/>
              <a:gd name="T46" fmla="*/ 146 w 146"/>
              <a:gd name="T47" fmla="*/ 40 h 84"/>
              <a:gd name="T48" fmla="*/ 146 w 146"/>
              <a:gd name="T49" fmla="*/ 40 h 84"/>
              <a:gd name="T50" fmla="*/ 146 w 146"/>
              <a:gd name="T51" fmla="*/ 42 h 84"/>
              <a:gd name="T52" fmla="*/ 146 w 146"/>
              <a:gd name="T53" fmla="*/ 42 h 84"/>
              <a:gd name="T54" fmla="*/ 146 w 146"/>
              <a:gd name="T55" fmla="*/ 42 h 84"/>
              <a:gd name="T56" fmla="*/ 144 w 146"/>
              <a:gd name="T57" fmla="*/ 46 h 84"/>
              <a:gd name="T58" fmla="*/ 125 w 146"/>
              <a:gd name="T59" fmla="*/ 65 h 84"/>
              <a:gd name="T60" fmla="*/ 99 w 146"/>
              <a:gd name="T61" fmla="*/ 80 h 84"/>
              <a:gd name="T62" fmla="*/ 72 w 146"/>
              <a:gd name="T63" fmla="*/ 84 h 84"/>
              <a:gd name="T64" fmla="*/ 38 w 146"/>
              <a:gd name="T65" fmla="*/ 74 h 84"/>
              <a:gd name="T66" fmla="*/ 9 w 146"/>
              <a:gd name="T67" fmla="*/ 53 h 84"/>
              <a:gd name="T68" fmla="*/ 0 w 146"/>
              <a:gd name="T69" fmla="*/ 40 h 84"/>
              <a:gd name="T70" fmla="*/ 7 w 146"/>
              <a:gd name="T71" fmla="*/ 33 h 84"/>
              <a:gd name="T72" fmla="*/ 38 w 146"/>
              <a:gd name="T73" fmla="*/ 10 h 84"/>
              <a:gd name="T74" fmla="*/ 61 w 146"/>
              <a:gd name="T7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84">
                <a:moveTo>
                  <a:pt x="74" y="27"/>
                </a:moveTo>
                <a:lnTo>
                  <a:pt x="80" y="29"/>
                </a:lnTo>
                <a:lnTo>
                  <a:pt x="83" y="31"/>
                </a:lnTo>
                <a:lnTo>
                  <a:pt x="85" y="36"/>
                </a:lnTo>
                <a:lnTo>
                  <a:pt x="87" y="40"/>
                </a:lnTo>
                <a:lnTo>
                  <a:pt x="85" y="46"/>
                </a:lnTo>
                <a:lnTo>
                  <a:pt x="83" y="50"/>
                </a:lnTo>
                <a:lnTo>
                  <a:pt x="80" y="53"/>
                </a:lnTo>
                <a:lnTo>
                  <a:pt x="74" y="55"/>
                </a:lnTo>
                <a:lnTo>
                  <a:pt x="68" y="53"/>
                </a:lnTo>
                <a:lnTo>
                  <a:pt x="64" y="50"/>
                </a:lnTo>
                <a:lnTo>
                  <a:pt x="61" y="46"/>
                </a:lnTo>
                <a:lnTo>
                  <a:pt x="61" y="40"/>
                </a:lnTo>
                <a:lnTo>
                  <a:pt x="61" y="36"/>
                </a:lnTo>
                <a:lnTo>
                  <a:pt x="64" y="31"/>
                </a:lnTo>
                <a:lnTo>
                  <a:pt x="68" y="29"/>
                </a:lnTo>
                <a:lnTo>
                  <a:pt x="74" y="27"/>
                </a:lnTo>
                <a:close/>
                <a:moveTo>
                  <a:pt x="74" y="14"/>
                </a:moveTo>
                <a:lnTo>
                  <a:pt x="64" y="15"/>
                </a:lnTo>
                <a:lnTo>
                  <a:pt x="57" y="19"/>
                </a:lnTo>
                <a:lnTo>
                  <a:pt x="51" y="25"/>
                </a:lnTo>
                <a:lnTo>
                  <a:pt x="47" y="33"/>
                </a:lnTo>
                <a:lnTo>
                  <a:pt x="45" y="40"/>
                </a:lnTo>
                <a:lnTo>
                  <a:pt x="47" y="50"/>
                </a:lnTo>
                <a:lnTo>
                  <a:pt x="51" y="57"/>
                </a:lnTo>
                <a:lnTo>
                  <a:pt x="57" y="63"/>
                </a:lnTo>
                <a:lnTo>
                  <a:pt x="64" y="67"/>
                </a:lnTo>
                <a:lnTo>
                  <a:pt x="74" y="69"/>
                </a:lnTo>
                <a:lnTo>
                  <a:pt x="81" y="67"/>
                </a:lnTo>
                <a:lnTo>
                  <a:pt x="89" y="63"/>
                </a:lnTo>
                <a:lnTo>
                  <a:pt x="95" y="57"/>
                </a:lnTo>
                <a:lnTo>
                  <a:pt x="99" y="50"/>
                </a:lnTo>
                <a:lnTo>
                  <a:pt x="100" y="40"/>
                </a:lnTo>
                <a:lnTo>
                  <a:pt x="99" y="33"/>
                </a:lnTo>
                <a:lnTo>
                  <a:pt x="95" y="25"/>
                </a:lnTo>
                <a:lnTo>
                  <a:pt x="89" y="19"/>
                </a:lnTo>
                <a:lnTo>
                  <a:pt x="81" y="15"/>
                </a:lnTo>
                <a:lnTo>
                  <a:pt x="74" y="14"/>
                </a:lnTo>
                <a:close/>
                <a:moveTo>
                  <a:pt x="74" y="0"/>
                </a:moveTo>
                <a:lnTo>
                  <a:pt x="87" y="2"/>
                </a:lnTo>
                <a:lnTo>
                  <a:pt x="110" y="10"/>
                </a:lnTo>
                <a:lnTo>
                  <a:pt x="129" y="23"/>
                </a:lnTo>
                <a:lnTo>
                  <a:pt x="137" y="31"/>
                </a:lnTo>
                <a:lnTo>
                  <a:pt x="144" y="38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2"/>
                </a:lnTo>
                <a:lnTo>
                  <a:pt x="146" y="42"/>
                </a:lnTo>
                <a:lnTo>
                  <a:pt x="146" y="42"/>
                </a:lnTo>
                <a:lnTo>
                  <a:pt x="146" y="42"/>
                </a:lnTo>
                <a:lnTo>
                  <a:pt x="146" y="42"/>
                </a:lnTo>
                <a:lnTo>
                  <a:pt x="146" y="42"/>
                </a:lnTo>
                <a:lnTo>
                  <a:pt x="144" y="46"/>
                </a:lnTo>
                <a:lnTo>
                  <a:pt x="140" y="51"/>
                </a:lnTo>
                <a:lnTo>
                  <a:pt x="125" y="65"/>
                </a:lnTo>
                <a:lnTo>
                  <a:pt x="110" y="74"/>
                </a:lnTo>
                <a:lnTo>
                  <a:pt x="99" y="80"/>
                </a:lnTo>
                <a:lnTo>
                  <a:pt x="85" y="84"/>
                </a:lnTo>
                <a:lnTo>
                  <a:pt x="72" y="84"/>
                </a:lnTo>
                <a:lnTo>
                  <a:pt x="59" y="82"/>
                </a:lnTo>
                <a:lnTo>
                  <a:pt x="38" y="74"/>
                </a:lnTo>
                <a:lnTo>
                  <a:pt x="19" y="61"/>
                </a:lnTo>
                <a:lnTo>
                  <a:pt x="9" y="53"/>
                </a:lnTo>
                <a:lnTo>
                  <a:pt x="2" y="46"/>
                </a:lnTo>
                <a:lnTo>
                  <a:pt x="0" y="40"/>
                </a:lnTo>
                <a:lnTo>
                  <a:pt x="2" y="38"/>
                </a:lnTo>
                <a:lnTo>
                  <a:pt x="7" y="33"/>
                </a:lnTo>
                <a:lnTo>
                  <a:pt x="23" y="19"/>
                </a:lnTo>
                <a:lnTo>
                  <a:pt x="38" y="10"/>
                </a:lnTo>
                <a:lnTo>
                  <a:pt x="49" y="4"/>
                </a:lnTo>
                <a:lnTo>
                  <a:pt x="61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1" name="Freeform 949"/>
          <p:cNvSpPr>
            <a:spLocks noEditPoints="1"/>
          </p:cNvSpPr>
          <p:nvPr/>
        </p:nvSpPr>
        <p:spPr bwMode="auto">
          <a:xfrm>
            <a:off x="7298019" y="5267394"/>
            <a:ext cx="178751" cy="166507"/>
          </a:xfrm>
          <a:custGeom>
            <a:avLst/>
            <a:gdLst>
              <a:gd name="T0" fmla="*/ 93 w 146"/>
              <a:gd name="T1" fmla="*/ 49 h 134"/>
              <a:gd name="T2" fmla="*/ 93 w 146"/>
              <a:gd name="T3" fmla="*/ 85 h 134"/>
              <a:gd name="T4" fmla="*/ 78 w 146"/>
              <a:gd name="T5" fmla="*/ 93 h 134"/>
              <a:gd name="T6" fmla="*/ 86 w 146"/>
              <a:gd name="T7" fmla="*/ 77 h 134"/>
              <a:gd name="T8" fmla="*/ 86 w 146"/>
              <a:gd name="T9" fmla="*/ 58 h 134"/>
              <a:gd name="T10" fmla="*/ 78 w 146"/>
              <a:gd name="T11" fmla="*/ 41 h 134"/>
              <a:gd name="T12" fmla="*/ 57 w 146"/>
              <a:gd name="T13" fmla="*/ 28 h 134"/>
              <a:gd name="T14" fmla="*/ 63 w 146"/>
              <a:gd name="T15" fmla="*/ 32 h 134"/>
              <a:gd name="T16" fmla="*/ 65 w 146"/>
              <a:gd name="T17" fmla="*/ 96 h 134"/>
              <a:gd name="T18" fmla="*/ 61 w 146"/>
              <a:gd name="T19" fmla="*/ 102 h 134"/>
              <a:gd name="T20" fmla="*/ 53 w 146"/>
              <a:gd name="T21" fmla="*/ 102 h 134"/>
              <a:gd name="T22" fmla="*/ 31 w 146"/>
              <a:gd name="T23" fmla="*/ 85 h 134"/>
              <a:gd name="T24" fmla="*/ 4 w 146"/>
              <a:gd name="T25" fmla="*/ 85 h 134"/>
              <a:gd name="T26" fmla="*/ 0 w 146"/>
              <a:gd name="T27" fmla="*/ 79 h 134"/>
              <a:gd name="T28" fmla="*/ 2 w 146"/>
              <a:gd name="T29" fmla="*/ 53 h 134"/>
              <a:gd name="T30" fmla="*/ 8 w 146"/>
              <a:gd name="T31" fmla="*/ 49 h 134"/>
              <a:gd name="T32" fmla="*/ 31 w 146"/>
              <a:gd name="T33" fmla="*/ 49 h 134"/>
              <a:gd name="T34" fmla="*/ 53 w 146"/>
              <a:gd name="T35" fmla="*/ 30 h 134"/>
              <a:gd name="T36" fmla="*/ 57 w 146"/>
              <a:gd name="T37" fmla="*/ 28 h 134"/>
              <a:gd name="T38" fmla="*/ 116 w 146"/>
              <a:gd name="T39" fmla="*/ 39 h 134"/>
              <a:gd name="T40" fmla="*/ 116 w 146"/>
              <a:gd name="T41" fmla="*/ 94 h 134"/>
              <a:gd name="T42" fmla="*/ 95 w 146"/>
              <a:gd name="T43" fmla="*/ 110 h 134"/>
              <a:gd name="T44" fmla="*/ 112 w 146"/>
              <a:gd name="T45" fmla="*/ 68 h 134"/>
              <a:gd name="T46" fmla="*/ 95 w 146"/>
              <a:gd name="T47" fmla="*/ 24 h 134"/>
              <a:gd name="T48" fmla="*/ 120 w 146"/>
              <a:gd name="T49" fmla="*/ 0 h 134"/>
              <a:gd name="T50" fmla="*/ 143 w 146"/>
              <a:gd name="T51" fmla="*/ 41 h 134"/>
              <a:gd name="T52" fmla="*/ 143 w 146"/>
              <a:gd name="T53" fmla="*/ 93 h 134"/>
              <a:gd name="T54" fmla="*/ 120 w 146"/>
              <a:gd name="T55" fmla="*/ 134 h 134"/>
              <a:gd name="T56" fmla="*/ 126 w 146"/>
              <a:gd name="T57" fmla="*/ 110 h 134"/>
              <a:gd name="T58" fmla="*/ 137 w 146"/>
              <a:gd name="T59" fmla="*/ 68 h 134"/>
              <a:gd name="T60" fmla="*/ 126 w 146"/>
              <a:gd name="T61" fmla="*/ 24 h 134"/>
              <a:gd name="T62" fmla="*/ 120 w 146"/>
              <a:gd name="T6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34">
                <a:moveTo>
                  <a:pt x="84" y="36"/>
                </a:moveTo>
                <a:lnTo>
                  <a:pt x="93" y="49"/>
                </a:lnTo>
                <a:lnTo>
                  <a:pt x="97" y="68"/>
                </a:lnTo>
                <a:lnTo>
                  <a:pt x="93" y="85"/>
                </a:lnTo>
                <a:lnTo>
                  <a:pt x="84" y="98"/>
                </a:lnTo>
                <a:lnTo>
                  <a:pt x="78" y="93"/>
                </a:lnTo>
                <a:lnTo>
                  <a:pt x="84" y="85"/>
                </a:lnTo>
                <a:lnTo>
                  <a:pt x="86" y="77"/>
                </a:lnTo>
                <a:lnTo>
                  <a:pt x="88" y="68"/>
                </a:lnTo>
                <a:lnTo>
                  <a:pt x="86" y="58"/>
                </a:lnTo>
                <a:lnTo>
                  <a:pt x="84" y="49"/>
                </a:lnTo>
                <a:lnTo>
                  <a:pt x="78" y="41"/>
                </a:lnTo>
                <a:lnTo>
                  <a:pt x="84" y="36"/>
                </a:lnTo>
                <a:close/>
                <a:moveTo>
                  <a:pt x="57" y="28"/>
                </a:moveTo>
                <a:lnTo>
                  <a:pt x="61" y="30"/>
                </a:lnTo>
                <a:lnTo>
                  <a:pt x="63" y="32"/>
                </a:lnTo>
                <a:lnTo>
                  <a:pt x="65" y="36"/>
                </a:lnTo>
                <a:lnTo>
                  <a:pt x="65" y="96"/>
                </a:lnTo>
                <a:lnTo>
                  <a:pt x="63" y="100"/>
                </a:lnTo>
                <a:lnTo>
                  <a:pt x="61" y="102"/>
                </a:lnTo>
                <a:lnTo>
                  <a:pt x="57" y="104"/>
                </a:lnTo>
                <a:lnTo>
                  <a:pt x="53" y="102"/>
                </a:lnTo>
                <a:lnTo>
                  <a:pt x="53" y="102"/>
                </a:lnTo>
                <a:lnTo>
                  <a:pt x="31" y="85"/>
                </a:lnTo>
                <a:lnTo>
                  <a:pt x="8" y="85"/>
                </a:lnTo>
                <a:lnTo>
                  <a:pt x="4" y="85"/>
                </a:lnTo>
                <a:lnTo>
                  <a:pt x="2" y="81"/>
                </a:lnTo>
                <a:lnTo>
                  <a:pt x="0" y="79"/>
                </a:lnTo>
                <a:lnTo>
                  <a:pt x="0" y="57"/>
                </a:lnTo>
                <a:lnTo>
                  <a:pt x="2" y="53"/>
                </a:lnTo>
                <a:lnTo>
                  <a:pt x="4" y="49"/>
                </a:lnTo>
                <a:lnTo>
                  <a:pt x="8" y="49"/>
                </a:lnTo>
                <a:lnTo>
                  <a:pt x="8" y="49"/>
                </a:lnTo>
                <a:lnTo>
                  <a:pt x="31" y="49"/>
                </a:lnTo>
                <a:lnTo>
                  <a:pt x="53" y="30"/>
                </a:lnTo>
                <a:lnTo>
                  <a:pt x="53" y="30"/>
                </a:lnTo>
                <a:lnTo>
                  <a:pt x="55" y="28"/>
                </a:lnTo>
                <a:lnTo>
                  <a:pt x="57" y="28"/>
                </a:lnTo>
                <a:close/>
                <a:moveTo>
                  <a:pt x="103" y="17"/>
                </a:moveTo>
                <a:lnTo>
                  <a:pt x="116" y="39"/>
                </a:lnTo>
                <a:lnTo>
                  <a:pt x="122" y="68"/>
                </a:lnTo>
                <a:lnTo>
                  <a:pt x="116" y="94"/>
                </a:lnTo>
                <a:lnTo>
                  <a:pt x="103" y="117"/>
                </a:lnTo>
                <a:lnTo>
                  <a:pt x="95" y="110"/>
                </a:lnTo>
                <a:lnTo>
                  <a:pt x="108" y="91"/>
                </a:lnTo>
                <a:lnTo>
                  <a:pt x="112" y="68"/>
                </a:lnTo>
                <a:lnTo>
                  <a:pt x="108" y="43"/>
                </a:lnTo>
                <a:lnTo>
                  <a:pt x="95" y="24"/>
                </a:lnTo>
                <a:lnTo>
                  <a:pt x="103" y="17"/>
                </a:lnTo>
                <a:close/>
                <a:moveTo>
                  <a:pt x="120" y="0"/>
                </a:moveTo>
                <a:lnTo>
                  <a:pt x="135" y="19"/>
                </a:lnTo>
                <a:lnTo>
                  <a:pt x="143" y="41"/>
                </a:lnTo>
                <a:lnTo>
                  <a:pt x="146" y="68"/>
                </a:lnTo>
                <a:lnTo>
                  <a:pt x="143" y="93"/>
                </a:lnTo>
                <a:lnTo>
                  <a:pt x="135" y="115"/>
                </a:lnTo>
                <a:lnTo>
                  <a:pt x="120" y="134"/>
                </a:lnTo>
                <a:lnTo>
                  <a:pt x="114" y="129"/>
                </a:lnTo>
                <a:lnTo>
                  <a:pt x="126" y="110"/>
                </a:lnTo>
                <a:lnTo>
                  <a:pt x="135" y="91"/>
                </a:lnTo>
                <a:lnTo>
                  <a:pt x="137" y="68"/>
                </a:lnTo>
                <a:lnTo>
                  <a:pt x="135" y="45"/>
                </a:lnTo>
                <a:lnTo>
                  <a:pt x="126" y="24"/>
                </a:lnTo>
                <a:lnTo>
                  <a:pt x="114" y="5"/>
                </a:lnTo>
                <a:lnTo>
                  <a:pt x="12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2" name="Freeform 950"/>
          <p:cNvSpPr>
            <a:spLocks noEditPoints="1"/>
          </p:cNvSpPr>
          <p:nvPr/>
        </p:nvSpPr>
        <p:spPr bwMode="auto">
          <a:xfrm>
            <a:off x="6984592" y="5289433"/>
            <a:ext cx="146918" cy="122432"/>
          </a:xfrm>
          <a:custGeom>
            <a:avLst/>
            <a:gdLst>
              <a:gd name="T0" fmla="*/ 83 w 119"/>
              <a:gd name="T1" fmla="*/ 19 h 100"/>
              <a:gd name="T2" fmla="*/ 93 w 119"/>
              <a:gd name="T3" fmla="*/ 32 h 100"/>
              <a:gd name="T4" fmla="*/ 95 w 119"/>
              <a:gd name="T5" fmla="*/ 51 h 100"/>
              <a:gd name="T6" fmla="*/ 93 w 119"/>
              <a:gd name="T7" fmla="*/ 68 h 100"/>
              <a:gd name="T8" fmla="*/ 83 w 119"/>
              <a:gd name="T9" fmla="*/ 81 h 100"/>
              <a:gd name="T10" fmla="*/ 78 w 119"/>
              <a:gd name="T11" fmla="*/ 76 h 100"/>
              <a:gd name="T12" fmla="*/ 81 w 119"/>
              <a:gd name="T13" fmla="*/ 68 h 100"/>
              <a:gd name="T14" fmla="*/ 85 w 119"/>
              <a:gd name="T15" fmla="*/ 60 h 100"/>
              <a:gd name="T16" fmla="*/ 87 w 119"/>
              <a:gd name="T17" fmla="*/ 51 h 100"/>
              <a:gd name="T18" fmla="*/ 85 w 119"/>
              <a:gd name="T19" fmla="*/ 41 h 100"/>
              <a:gd name="T20" fmla="*/ 81 w 119"/>
              <a:gd name="T21" fmla="*/ 32 h 100"/>
              <a:gd name="T22" fmla="*/ 78 w 119"/>
              <a:gd name="T23" fmla="*/ 24 h 100"/>
              <a:gd name="T24" fmla="*/ 83 w 119"/>
              <a:gd name="T25" fmla="*/ 19 h 100"/>
              <a:gd name="T26" fmla="*/ 57 w 119"/>
              <a:gd name="T27" fmla="*/ 11 h 100"/>
              <a:gd name="T28" fmla="*/ 60 w 119"/>
              <a:gd name="T29" fmla="*/ 13 h 100"/>
              <a:gd name="T30" fmla="*/ 62 w 119"/>
              <a:gd name="T31" fmla="*/ 15 h 100"/>
              <a:gd name="T32" fmla="*/ 64 w 119"/>
              <a:gd name="T33" fmla="*/ 19 h 100"/>
              <a:gd name="T34" fmla="*/ 64 w 119"/>
              <a:gd name="T35" fmla="*/ 79 h 100"/>
              <a:gd name="T36" fmla="*/ 62 w 119"/>
              <a:gd name="T37" fmla="*/ 83 h 100"/>
              <a:gd name="T38" fmla="*/ 60 w 119"/>
              <a:gd name="T39" fmla="*/ 85 h 100"/>
              <a:gd name="T40" fmla="*/ 57 w 119"/>
              <a:gd name="T41" fmla="*/ 87 h 100"/>
              <a:gd name="T42" fmla="*/ 53 w 119"/>
              <a:gd name="T43" fmla="*/ 85 h 100"/>
              <a:gd name="T44" fmla="*/ 53 w 119"/>
              <a:gd name="T45" fmla="*/ 85 h 100"/>
              <a:gd name="T46" fmla="*/ 30 w 119"/>
              <a:gd name="T47" fmla="*/ 68 h 100"/>
              <a:gd name="T48" fmla="*/ 7 w 119"/>
              <a:gd name="T49" fmla="*/ 68 h 100"/>
              <a:gd name="T50" fmla="*/ 3 w 119"/>
              <a:gd name="T51" fmla="*/ 68 h 100"/>
              <a:gd name="T52" fmla="*/ 0 w 119"/>
              <a:gd name="T53" fmla="*/ 64 h 100"/>
              <a:gd name="T54" fmla="*/ 0 w 119"/>
              <a:gd name="T55" fmla="*/ 62 h 100"/>
              <a:gd name="T56" fmla="*/ 0 w 119"/>
              <a:gd name="T57" fmla="*/ 40 h 100"/>
              <a:gd name="T58" fmla="*/ 0 w 119"/>
              <a:gd name="T59" fmla="*/ 36 h 100"/>
              <a:gd name="T60" fmla="*/ 3 w 119"/>
              <a:gd name="T61" fmla="*/ 32 h 100"/>
              <a:gd name="T62" fmla="*/ 7 w 119"/>
              <a:gd name="T63" fmla="*/ 32 h 100"/>
              <a:gd name="T64" fmla="*/ 7 w 119"/>
              <a:gd name="T65" fmla="*/ 32 h 100"/>
              <a:gd name="T66" fmla="*/ 28 w 119"/>
              <a:gd name="T67" fmla="*/ 32 h 100"/>
              <a:gd name="T68" fmla="*/ 53 w 119"/>
              <a:gd name="T69" fmla="*/ 13 h 100"/>
              <a:gd name="T70" fmla="*/ 53 w 119"/>
              <a:gd name="T71" fmla="*/ 13 h 100"/>
              <a:gd name="T72" fmla="*/ 55 w 119"/>
              <a:gd name="T73" fmla="*/ 11 h 100"/>
              <a:gd name="T74" fmla="*/ 57 w 119"/>
              <a:gd name="T75" fmla="*/ 11 h 100"/>
              <a:gd name="T76" fmla="*/ 102 w 119"/>
              <a:gd name="T77" fmla="*/ 0 h 100"/>
              <a:gd name="T78" fmla="*/ 116 w 119"/>
              <a:gd name="T79" fmla="*/ 22 h 100"/>
              <a:gd name="T80" fmla="*/ 119 w 119"/>
              <a:gd name="T81" fmla="*/ 51 h 100"/>
              <a:gd name="T82" fmla="*/ 116 w 119"/>
              <a:gd name="T83" fmla="*/ 77 h 100"/>
              <a:gd name="T84" fmla="*/ 102 w 119"/>
              <a:gd name="T85" fmla="*/ 100 h 100"/>
              <a:gd name="T86" fmla="*/ 95 w 119"/>
              <a:gd name="T87" fmla="*/ 93 h 100"/>
              <a:gd name="T88" fmla="*/ 106 w 119"/>
              <a:gd name="T89" fmla="*/ 74 h 100"/>
              <a:gd name="T90" fmla="*/ 112 w 119"/>
              <a:gd name="T91" fmla="*/ 51 h 100"/>
              <a:gd name="T92" fmla="*/ 106 w 119"/>
              <a:gd name="T93" fmla="*/ 26 h 100"/>
              <a:gd name="T94" fmla="*/ 95 w 119"/>
              <a:gd name="T95" fmla="*/ 7 h 100"/>
              <a:gd name="T96" fmla="*/ 102 w 119"/>
              <a:gd name="T9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9" h="100">
                <a:moveTo>
                  <a:pt x="83" y="19"/>
                </a:moveTo>
                <a:lnTo>
                  <a:pt x="93" y="32"/>
                </a:lnTo>
                <a:lnTo>
                  <a:pt x="95" y="51"/>
                </a:lnTo>
                <a:lnTo>
                  <a:pt x="93" y="68"/>
                </a:lnTo>
                <a:lnTo>
                  <a:pt x="83" y="81"/>
                </a:lnTo>
                <a:lnTo>
                  <a:pt x="78" y="76"/>
                </a:lnTo>
                <a:lnTo>
                  <a:pt x="81" y="68"/>
                </a:lnTo>
                <a:lnTo>
                  <a:pt x="85" y="60"/>
                </a:lnTo>
                <a:lnTo>
                  <a:pt x="87" y="51"/>
                </a:lnTo>
                <a:lnTo>
                  <a:pt x="85" y="41"/>
                </a:lnTo>
                <a:lnTo>
                  <a:pt x="81" y="32"/>
                </a:lnTo>
                <a:lnTo>
                  <a:pt x="78" y="24"/>
                </a:lnTo>
                <a:lnTo>
                  <a:pt x="83" y="19"/>
                </a:lnTo>
                <a:close/>
                <a:moveTo>
                  <a:pt x="57" y="11"/>
                </a:moveTo>
                <a:lnTo>
                  <a:pt x="60" y="13"/>
                </a:lnTo>
                <a:lnTo>
                  <a:pt x="62" y="15"/>
                </a:lnTo>
                <a:lnTo>
                  <a:pt x="64" y="19"/>
                </a:lnTo>
                <a:lnTo>
                  <a:pt x="64" y="79"/>
                </a:lnTo>
                <a:lnTo>
                  <a:pt x="62" y="83"/>
                </a:lnTo>
                <a:lnTo>
                  <a:pt x="60" y="85"/>
                </a:lnTo>
                <a:lnTo>
                  <a:pt x="57" y="87"/>
                </a:lnTo>
                <a:lnTo>
                  <a:pt x="53" y="85"/>
                </a:lnTo>
                <a:lnTo>
                  <a:pt x="53" y="85"/>
                </a:lnTo>
                <a:lnTo>
                  <a:pt x="30" y="68"/>
                </a:lnTo>
                <a:lnTo>
                  <a:pt x="7" y="68"/>
                </a:lnTo>
                <a:lnTo>
                  <a:pt x="3" y="68"/>
                </a:lnTo>
                <a:lnTo>
                  <a:pt x="0" y="64"/>
                </a:lnTo>
                <a:lnTo>
                  <a:pt x="0" y="62"/>
                </a:lnTo>
                <a:lnTo>
                  <a:pt x="0" y="40"/>
                </a:lnTo>
                <a:lnTo>
                  <a:pt x="0" y="36"/>
                </a:lnTo>
                <a:lnTo>
                  <a:pt x="3" y="32"/>
                </a:lnTo>
                <a:lnTo>
                  <a:pt x="7" y="32"/>
                </a:lnTo>
                <a:lnTo>
                  <a:pt x="7" y="32"/>
                </a:lnTo>
                <a:lnTo>
                  <a:pt x="28" y="32"/>
                </a:lnTo>
                <a:lnTo>
                  <a:pt x="53" y="13"/>
                </a:lnTo>
                <a:lnTo>
                  <a:pt x="53" y="13"/>
                </a:lnTo>
                <a:lnTo>
                  <a:pt x="55" y="11"/>
                </a:lnTo>
                <a:lnTo>
                  <a:pt x="57" y="11"/>
                </a:lnTo>
                <a:close/>
                <a:moveTo>
                  <a:pt x="102" y="0"/>
                </a:moveTo>
                <a:lnTo>
                  <a:pt x="116" y="22"/>
                </a:lnTo>
                <a:lnTo>
                  <a:pt x="119" y="51"/>
                </a:lnTo>
                <a:lnTo>
                  <a:pt x="116" y="77"/>
                </a:lnTo>
                <a:lnTo>
                  <a:pt x="102" y="100"/>
                </a:lnTo>
                <a:lnTo>
                  <a:pt x="95" y="93"/>
                </a:lnTo>
                <a:lnTo>
                  <a:pt x="106" y="74"/>
                </a:lnTo>
                <a:lnTo>
                  <a:pt x="112" y="51"/>
                </a:lnTo>
                <a:lnTo>
                  <a:pt x="106" y="26"/>
                </a:lnTo>
                <a:lnTo>
                  <a:pt x="95" y="7"/>
                </a:lnTo>
                <a:lnTo>
                  <a:pt x="10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3" name="Freeform 951"/>
          <p:cNvSpPr>
            <a:spLocks noEditPoints="1"/>
          </p:cNvSpPr>
          <p:nvPr/>
        </p:nvSpPr>
        <p:spPr bwMode="auto">
          <a:xfrm>
            <a:off x="6673615" y="5304124"/>
            <a:ext cx="117534" cy="90601"/>
          </a:xfrm>
          <a:custGeom>
            <a:avLst/>
            <a:gdLst>
              <a:gd name="T0" fmla="*/ 84 w 95"/>
              <a:gd name="T1" fmla="*/ 8 h 76"/>
              <a:gd name="T2" fmla="*/ 91 w 95"/>
              <a:gd name="T3" fmla="*/ 21 h 76"/>
              <a:gd name="T4" fmla="*/ 95 w 95"/>
              <a:gd name="T5" fmla="*/ 40 h 76"/>
              <a:gd name="T6" fmla="*/ 91 w 95"/>
              <a:gd name="T7" fmla="*/ 57 h 76"/>
              <a:gd name="T8" fmla="*/ 84 w 95"/>
              <a:gd name="T9" fmla="*/ 70 h 76"/>
              <a:gd name="T10" fmla="*/ 78 w 95"/>
              <a:gd name="T11" fmla="*/ 65 h 76"/>
              <a:gd name="T12" fmla="*/ 82 w 95"/>
              <a:gd name="T13" fmla="*/ 57 h 76"/>
              <a:gd name="T14" fmla="*/ 86 w 95"/>
              <a:gd name="T15" fmla="*/ 49 h 76"/>
              <a:gd name="T16" fmla="*/ 86 w 95"/>
              <a:gd name="T17" fmla="*/ 40 h 76"/>
              <a:gd name="T18" fmla="*/ 86 w 95"/>
              <a:gd name="T19" fmla="*/ 30 h 76"/>
              <a:gd name="T20" fmla="*/ 82 w 95"/>
              <a:gd name="T21" fmla="*/ 21 h 76"/>
              <a:gd name="T22" fmla="*/ 78 w 95"/>
              <a:gd name="T23" fmla="*/ 13 h 76"/>
              <a:gd name="T24" fmla="*/ 84 w 95"/>
              <a:gd name="T25" fmla="*/ 8 h 76"/>
              <a:gd name="T26" fmla="*/ 57 w 95"/>
              <a:gd name="T27" fmla="*/ 0 h 76"/>
              <a:gd name="T28" fmla="*/ 59 w 95"/>
              <a:gd name="T29" fmla="*/ 2 h 76"/>
              <a:gd name="T30" fmla="*/ 63 w 95"/>
              <a:gd name="T31" fmla="*/ 4 h 76"/>
              <a:gd name="T32" fmla="*/ 63 w 95"/>
              <a:gd name="T33" fmla="*/ 8 h 76"/>
              <a:gd name="T34" fmla="*/ 63 w 95"/>
              <a:gd name="T35" fmla="*/ 68 h 76"/>
              <a:gd name="T36" fmla="*/ 63 w 95"/>
              <a:gd name="T37" fmla="*/ 72 h 76"/>
              <a:gd name="T38" fmla="*/ 59 w 95"/>
              <a:gd name="T39" fmla="*/ 74 h 76"/>
              <a:gd name="T40" fmla="*/ 57 w 95"/>
              <a:gd name="T41" fmla="*/ 76 h 76"/>
              <a:gd name="T42" fmla="*/ 53 w 95"/>
              <a:gd name="T43" fmla="*/ 74 h 76"/>
              <a:gd name="T44" fmla="*/ 53 w 95"/>
              <a:gd name="T45" fmla="*/ 74 h 76"/>
              <a:gd name="T46" fmla="*/ 29 w 95"/>
              <a:gd name="T47" fmla="*/ 57 h 76"/>
              <a:gd name="T48" fmla="*/ 6 w 95"/>
              <a:gd name="T49" fmla="*/ 57 h 76"/>
              <a:gd name="T50" fmla="*/ 2 w 95"/>
              <a:gd name="T51" fmla="*/ 57 h 76"/>
              <a:gd name="T52" fmla="*/ 0 w 95"/>
              <a:gd name="T53" fmla="*/ 53 h 76"/>
              <a:gd name="T54" fmla="*/ 0 w 95"/>
              <a:gd name="T55" fmla="*/ 51 h 76"/>
              <a:gd name="T56" fmla="*/ 0 w 95"/>
              <a:gd name="T57" fmla="*/ 29 h 76"/>
              <a:gd name="T58" fmla="*/ 0 w 95"/>
              <a:gd name="T59" fmla="*/ 25 h 76"/>
              <a:gd name="T60" fmla="*/ 2 w 95"/>
              <a:gd name="T61" fmla="*/ 21 h 76"/>
              <a:gd name="T62" fmla="*/ 6 w 95"/>
              <a:gd name="T63" fmla="*/ 21 h 76"/>
              <a:gd name="T64" fmla="*/ 6 w 95"/>
              <a:gd name="T65" fmla="*/ 21 h 76"/>
              <a:gd name="T66" fmla="*/ 29 w 95"/>
              <a:gd name="T67" fmla="*/ 21 h 76"/>
              <a:gd name="T68" fmla="*/ 51 w 95"/>
              <a:gd name="T69" fmla="*/ 2 h 76"/>
              <a:gd name="T70" fmla="*/ 51 w 95"/>
              <a:gd name="T71" fmla="*/ 2 h 76"/>
              <a:gd name="T72" fmla="*/ 53 w 95"/>
              <a:gd name="T73" fmla="*/ 0 h 76"/>
              <a:gd name="T74" fmla="*/ 57 w 95"/>
              <a:gd name="T7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76">
                <a:moveTo>
                  <a:pt x="84" y="8"/>
                </a:moveTo>
                <a:lnTo>
                  <a:pt x="91" y="21"/>
                </a:lnTo>
                <a:lnTo>
                  <a:pt x="95" y="40"/>
                </a:lnTo>
                <a:lnTo>
                  <a:pt x="91" y="57"/>
                </a:lnTo>
                <a:lnTo>
                  <a:pt x="84" y="70"/>
                </a:lnTo>
                <a:lnTo>
                  <a:pt x="78" y="65"/>
                </a:lnTo>
                <a:lnTo>
                  <a:pt x="82" y="57"/>
                </a:lnTo>
                <a:lnTo>
                  <a:pt x="86" y="49"/>
                </a:lnTo>
                <a:lnTo>
                  <a:pt x="86" y="40"/>
                </a:lnTo>
                <a:lnTo>
                  <a:pt x="86" y="30"/>
                </a:lnTo>
                <a:lnTo>
                  <a:pt x="82" y="21"/>
                </a:lnTo>
                <a:lnTo>
                  <a:pt x="78" y="13"/>
                </a:lnTo>
                <a:lnTo>
                  <a:pt x="84" y="8"/>
                </a:lnTo>
                <a:close/>
                <a:moveTo>
                  <a:pt x="57" y="0"/>
                </a:moveTo>
                <a:lnTo>
                  <a:pt x="59" y="2"/>
                </a:lnTo>
                <a:lnTo>
                  <a:pt x="63" y="4"/>
                </a:lnTo>
                <a:lnTo>
                  <a:pt x="63" y="8"/>
                </a:lnTo>
                <a:lnTo>
                  <a:pt x="63" y="68"/>
                </a:lnTo>
                <a:lnTo>
                  <a:pt x="63" y="72"/>
                </a:lnTo>
                <a:lnTo>
                  <a:pt x="59" y="74"/>
                </a:lnTo>
                <a:lnTo>
                  <a:pt x="57" y="76"/>
                </a:lnTo>
                <a:lnTo>
                  <a:pt x="53" y="74"/>
                </a:lnTo>
                <a:lnTo>
                  <a:pt x="53" y="74"/>
                </a:lnTo>
                <a:lnTo>
                  <a:pt x="29" y="57"/>
                </a:lnTo>
                <a:lnTo>
                  <a:pt x="6" y="57"/>
                </a:lnTo>
                <a:lnTo>
                  <a:pt x="2" y="57"/>
                </a:lnTo>
                <a:lnTo>
                  <a:pt x="0" y="53"/>
                </a:lnTo>
                <a:lnTo>
                  <a:pt x="0" y="51"/>
                </a:lnTo>
                <a:lnTo>
                  <a:pt x="0" y="29"/>
                </a:lnTo>
                <a:lnTo>
                  <a:pt x="0" y="25"/>
                </a:lnTo>
                <a:lnTo>
                  <a:pt x="2" y="21"/>
                </a:lnTo>
                <a:lnTo>
                  <a:pt x="6" y="21"/>
                </a:lnTo>
                <a:lnTo>
                  <a:pt x="6" y="21"/>
                </a:lnTo>
                <a:lnTo>
                  <a:pt x="29" y="21"/>
                </a:lnTo>
                <a:lnTo>
                  <a:pt x="51" y="2"/>
                </a:lnTo>
                <a:lnTo>
                  <a:pt x="51" y="2"/>
                </a:lnTo>
                <a:lnTo>
                  <a:pt x="53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4" name="Freeform 952"/>
          <p:cNvSpPr>
            <a:spLocks noEditPoints="1"/>
          </p:cNvSpPr>
          <p:nvPr/>
        </p:nvSpPr>
        <p:spPr bwMode="auto">
          <a:xfrm>
            <a:off x="6377331" y="5304124"/>
            <a:ext cx="144470" cy="90601"/>
          </a:xfrm>
          <a:custGeom>
            <a:avLst/>
            <a:gdLst>
              <a:gd name="T0" fmla="*/ 83 w 118"/>
              <a:gd name="T1" fmla="*/ 19 h 76"/>
              <a:gd name="T2" fmla="*/ 85 w 118"/>
              <a:gd name="T3" fmla="*/ 19 h 76"/>
              <a:gd name="T4" fmla="*/ 89 w 118"/>
              <a:gd name="T5" fmla="*/ 21 h 76"/>
              <a:gd name="T6" fmla="*/ 97 w 118"/>
              <a:gd name="T7" fmla="*/ 30 h 76"/>
              <a:gd name="T8" fmla="*/ 106 w 118"/>
              <a:gd name="T9" fmla="*/ 21 h 76"/>
              <a:gd name="T10" fmla="*/ 108 w 118"/>
              <a:gd name="T11" fmla="*/ 19 h 76"/>
              <a:gd name="T12" fmla="*/ 110 w 118"/>
              <a:gd name="T13" fmla="*/ 19 h 76"/>
              <a:gd name="T14" fmla="*/ 114 w 118"/>
              <a:gd name="T15" fmla="*/ 19 h 76"/>
              <a:gd name="T16" fmla="*/ 116 w 118"/>
              <a:gd name="T17" fmla="*/ 23 h 76"/>
              <a:gd name="T18" fmla="*/ 118 w 118"/>
              <a:gd name="T19" fmla="*/ 25 h 76"/>
              <a:gd name="T20" fmla="*/ 118 w 118"/>
              <a:gd name="T21" fmla="*/ 29 h 76"/>
              <a:gd name="T22" fmla="*/ 116 w 118"/>
              <a:gd name="T23" fmla="*/ 30 h 76"/>
              <a:gd name="T24" fmla="*/ 106 w 118"/>
              <a:gd name="T25" fmla="*/ 40 h 76"/>
              <a:gd name="T26" fmla="*/ 116 w 118"/>
              <a:gd name="T27" fmla="*/ 47 h 76"/>
              <a:gd name="T28" fmla="*/ 118 w 118"/>
              <a:gd name="T29" fmla="*/ 49 h 76"/>
              <a:gd name="T30" fmla="*/ 118 w 118"/>
              <a:gd name="T31" fmla="*/ 53 h 76"/>
              <a:gd name="T32" fmla="*/ 116 w 118"/>
              <a:gd name="T33" fmla="*/ 57 h 76"/>
              <a:gd name="T34" fmla="*/ 114 w 118"/>
              <a:gd name="T35" fmla="*/ 59 h 76"/>
              <a:gd name="T36" fmla="*/ 110 w 118"/>
              <a:gd name="T37" fmla="*/ 59 h 76"/>
              <a:gd name="T38" fmla="*/ 108 w 118"/>
              <a:gd name="T39" fmla="*/ 59 h 76"/>
              <a:gd name="T40" fmla="*/ 106 w 118"/>
              <a:gd name="T41" fmla="*/ 57 h 76"/>
              <a:gd name="T42" fmla="*/ 97 w 118"/>
              <a:gd name="T43" fmla="*/ 49 h 76"/>
              <a:gd name="T44" fmla="*/ 89 w 118"/>
              <a:gd name="T45" fmla="*/ 57 h 76"/>
              <a:gd name="T46" fmla="*/ 85 w 118"/>
              <a:gd name="T47" fmla="*/ 59 h 76"/>
              <a:gd name="T48" fmla="*/ 83 w 118"/>
              <a:gd name="T49" fmla="*/ 59 h 76"/>
              <a:gd name="T50" fmla="*/ 80 w 118"/>
              <a:gd name="T51" fmla="*/ 59 h 76"/>
              <a:gd name="T52" fmla="*/ 78 w 118"/>
              <a:gd name="T53" fmla="*/ 57 h 76"/>
              <a:gd name="T54" fmla="*/ 76 w 118"/>
              <a:gd name="T55" fmla="*/ 53 h 76"/>
              <a:gd name="T56" fmla="*/ 78 w 118"/>
              <a:gd name="T57" fmla="*/ 49 h 76"/>
              <a:gd name="T58" fmla="*/ 78 w 118"/>
              <a:gd name="T59" fmla="*/ 47 h 76"/>
              <a:gd name="T60" fmla="*/ 87 w 118"/>
              <a:gd name="T61" fmla="*/ 40 h 76"/>
              <a:gd name="T62" fmla="*/ 78 w 118"/>
              <a:gd name="T63" fmla="*/ 30 h 76"/>
              <a:gd name="T64" fmla="*/ 78 w 118"/>
              <a:gd name="T65" fmla="*/ 29 h 76"/>
              <a:gd name="T66" fmla="*/ 76 w 118"/>
              <a:gd name="T67" fmla="*/ 25 h 76"/>
              <a:gd name="T68" fmla="*/ 78 w 118"/>
              <a:gd name="T69" fmla="*/ 23 h 76"/>
              <a:gd name="T70" fmla="*/ 80 w 118"/>
              <a:gd name="T71" fmla="*/ 19 h 76"/>
              <a:gd name="T72" fmla="*/ 83 w 118"/>
              <a:gd name="T73" fmla="*/ 19 h 76"/>
              <a:gd name="T74" fmla="*/ 57 w 118"/>
              <a:gd name="T75" fmla="*/ 0 h 76"/>
              <a:gd name="T76" fmla="*/ 59 w 118"/>
              <a:gd name="T77" fmla="*/ 2 h 76"/>
              <a:gd name="T78" fmla="*/ 63 w 118"/>
              <a:gd name="T79" fmla="*/ 4 h 76"/>
              <a:gd name="T80" fmla="*/ 63 w 118"/>
              <a:gd name="T81" fmla="*/ 8 h 76"/>
              <a:gd name="T82" fmla="*/ 63 w 118"/>
              <a:gd name="T83" fmla="*/ 68 h 76"/>
              <a:gd name="T84" fmla="*/ 63 w 118"/>
              <a:gd name="T85" fmla="*/ 72 h 76"/>
              <a:gd name="T86" fmla="*/ 59 w 118"/>
              <a:gd name="T87" fmla="*/ 74 h 76"/>
              <a:gd name="T88" fmla="*/ 57 w 118"/>
              <a:gd name="T89" fmla="*/ 76 h 76"/>
              <a:gd name="T90" fmla="*/ 53 w 118"/>
              <a:gd name="T91" fmla="*/ 74 h 76"/>
              <a:gd name="T92" fmla="*/ 53 w 118"/>
              <a:gd name="T93" fmla="*/ 74 h 76"/>
              <a:gd name="T94" fmla="*/ 28 w 118"/>
              <a:gd name="T95" fmla="*/ 57 h 76"/>
              <a:gd name="T96" fmla="*/ 6 w 118"/>
              <a:gd name="T97" fmla="*/ 57 h 76"/>
              <a:gd name="T98" fmla="*/ 2 w 118"/>
              <a:gd name="T99" fmla="*/ 57 h 76"/>
              <a:gd name="T100" fmla="*/ 0 w 118"/>
              <a:gd name="T101" fmla="*/ 53 h 76"/>
              <a:gd name="T102" fmla="*/ 0 w 118"/>
              <a:gd name="T103" fmla="*/ 51 h 76"/>
              <a:gd name="T104" fmla="*/ 0 w 118"/>
              <a:gd name="T105" fmla="*/ 29 h 76"/>
              <a:gd name="T106" fmla="*/ 0 w 118"/>
              <a:gd name="T107" fmla="*/ 25 h 76"/>
              <a:gd name="T108" fmla="*/ 2 w 118"/>
              <a:gd name="T109" fmla="*/ 21 h 76"/>
              <a:gd name="T110" fmla="*/ 6 w 118"/>
              <a:gd name="T111" fmla="*/ 21 h 76"/>
              <a:gd name="T112" fmla="*/ 6 w 118"/>
              <a:gd name="T113" fmla="*/ 21 h 76"/>
              <a:gd name="T114" fmla="*/ 28 w 118"/>
              <a:gd name="T115" fmla="*/ 21 h 76"/>
              <a:gd name="T116" fmla="*/ 51 w 118"/>
              <a:gd name="T117" fmla="*/ 2 h 76"/>
              <a:gd name="T118" fmla="*/ 51 w 118"/>
              <a:gd name="T119" fmla="*/ 2 h 76"/>
              <a:gd name="T120" fmla="*/ 53 w 118"/>
              <a:gd name="T121" fmla="*/ 0 h 76"/>
              <a:gd name="T122" fmla="*/ 57 w 118"/>
              <a:gd name="T12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" h="76">
                <a:moveTo>
                  <a:pt x="83" y="19"/>
                </a:moveTo>
                <a:lnTo>
                  <a:pt x="85" y="19"/>
                </a:lnTo>
                <a:lnTo>
                  <a:pt x="89" y="21"/>
                </a:lnTo>
                <a:lnTo>
                  <a:pt x="97" y="30"/>
                </a:lnTo>
                <a:lnTo>
                  <a:pt x="106" y="21"/>
                </a:lnTo>
                <a:lnTo>
                  <a:pt x="108" y="19"/>
                </a:lnTo>
                <a:lnTo>
                  <a:pt x="110" y="19"/>
                </a:lnTo>
                <a:lnTo>
                  <a:pt x="114" y="19"/>
                </a:lnTo>
                <a:lnTo>
                  <a:pt x="116" y="23"/>
                </a:lnTo>
                <a:lnTo>
                  <a:pt x="118" y="25"/>
                </a:lnTo>
                <a:lnTo>
                  <a:pt x="118" y="29"/>
                </a:lnTo>
                <a:lnTo>
                  <a:pt x="116" y="30"/>
                </a:lnTo>
                <a:lnTo>
                  <a:pt x="106" y="40"/>
                </a:lnTo>
                <a:lnTo>
                  <a:pt x="116" y="47"/>
                </a:lnTo>
                <a:lnTo>
                  <a:pt x="118" y="49"/>
                </a:lnTo>
                <a:lnTo>
                  <a:pt x="118" y="53"/>
                </a:lnTo>
                <a:lnTo>
                  <a:pt x="116" y="57"/>
                </a:lnTo>
                <a:lnTo>
                  <a:pt x="114" y="59"/>
                </a:lnTo>
                <a:lnTo>
                  <a:pt x="110" y="59"/>
                </a:lnTo>
                <a:lnTo>
                  <a:pt x="108" y="59"/>
                </a:lnTo>
                <a:lnTo>
                  <a:pt x="106" y="57"/>
                </a:lnTo>
                <a:lnTo>
                  <a:pt x="97" y="49"/>
                </a:lnTo>
                <a:lnTo>
                  <a:pt x="89" y="57"/>
                </a:lnTo>
                <a:lnTo>
                  <a:pt x="85" y="59"/>
                </a:lnTo>
                <a:lnTo>
                  <a:pt x="83" y="59"/>
                </a:lnTo>
                <a:lnTo>
                  <a:pt x="80" y="59"/>
                </a:lnTo>
                <a:lnTo>
                  <a:pt x="78" y="57"/>
                </a:lnTo>
                <a:lnTo>
                  <a:pt x="76" y="53"/>
                </a:lnTo>
                <a:lnTo>
                  <a:pt x="78" y="49"/>
                </a:lnTo>
                <a:lnTo>
                  <a:pt x="78" y="47"/>
                </a:lnTo>
                <a:lnTo>
                  <a:pt x="87" y="40"/>
                </a:lnTo>
                <a:lnTo>
                  <a:pt x="78" y="30"/>
                </a:lnTo>
                <a:lnTo>
                  <a:pt x="78" y="29"/>
                </a:lnTo>
                <a:lnTo>
                  <a:pt x="76" y="25"/>
                </a:lnTo>
                <a:lnTo>
                  <a:pt x="78" y="23"/>
                </a:lnTo>
                <a:lnTo>
                  <a:pt x="80" y="19"/>
                </a:lnTo>
                <a:lnTo>
                  <a:pt x="83" y="19"/>
                </a:lnTo>
                <a:close/>
                <a:moveTo>
                  <a:pt x="57" y="0"/>
                </a:moveTo>
                <a:lnTo>
                  <a:pt x="59" y="2"/>
                </a:lnTo>
                <a:lnTo>
                  <a:pt x="63" y="4"/>
                </a:lnTo>
                <a:lnTo>
                  <a:pt x="63" y="8"/>
                </a:lnTo>
                <a:lnTo>
                  <a:pt x="63" y="68"/>
                </a:lnTo>
                <a:lnTo>
                  <a:pt x="63" y="72"/>
                </a:lnTo>
                <a:lnTo>
                  <a:pt x="59" y="74"/>
                </a:lnTo>
                <a:lnTo>
                  <a:pt x="57" y="76"/>
                </a:lnTo>
                <a:lnTo>
                  <a:pt x="53" y="74"/>
                </a:lnTo>
                <a:lnTo>
                  <a:pt x="53" y="74"/>
                </a:lnTo>
                <a:lnTo>
                  <a:pt x="28" y="57"/>
                </a:lnTo>
                <a:lnTo>
                  <a:pt x="6" y="57"/>
                </a:lnTo>
                <a:lnTo>
                  <a:pt x="2" y="57"/>
                </a:lnTo>
                <a:lnTo>
                  <a:pt x="0" y="53"/>
                </a:lnTo>
                <a:lnTo>
                  <a:pt x="0" y="51"/>
                </a:lnTo>
                <a:lnTo>
                  <a:pt x="0" y="29"/>
                </a:lnTo>
                <a:lnTo>
                  <a:pt x="0" y="25"/>
                </a:lnTo>
                <a:lnTo>
                  <a:pt x="2" y="21"/>
                </a:lnTo>
                <a:lnTo>
                  <a:pt x="6" y="21"/>
                </a:lnTo>
                <a:lnTo>
                  <a:pt x="6" y="21"/>
                </a:lnTo>
                <a:lnTo>
                  <a:pt x="28" y="21"/>
                </a:lnTo>
                <a:lnTo>
                  <a:pt x="51" y="2"/>
                </a:lnTo>
                <a:lnTo>
                  <a:pt x="51" y="2"/>
                </a:lnTo>
                <a:lnTo>
                  <a:pt x="53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5" name="Freeform 953"/>
          <p:cNvSpPr>
            <a:spLocks noEditPoints="1"/>
          </p:cNvSpPr>
          <p:nvPr/>
        </p:nvSpPr>
        <p:spPr bwMode="auto">
          <a:xfrm>
            <a:off x="6063905" y="5304124"/>
            <a:ext cx="146918" cy="90601"/>
          </a:xfrm>
          <a:custGeom>
            <a:avLst/>
            <a:gdLst>
              <a:gd name="T0" fmla="*/ 86 w 120"/>
              <a:gd name="T1" fmla="*/ 32 h 76"/>
              <a:gd name="T2" fmla="*/ 112 w 120"/>
              <a:gd name="T3" fmla="*/ 32 h 76"/>
              <a:gd name="T4" fmla="*/ 116 w 120"/>
              <a:gd name="T5" fmla="*/ 32 h 76"/>
              <a:gd name="T6" fmla="*/ 118 w 120"/>
              <a:gd name="T7" fmla="*/ 36 h 76"/>
              <a:gd name="T8" fmla="*/ 120 w 120"/>
              <a:gd name="T9" fmla="*/ 40 h 76"/>
              <a:gd name="T10" fmla="*/ 118 w 120"/>
              <a:gd name="T11" fmla="*/ 42 h 76"/>
              <a:gd name="T12" fmla="*/ 116 w 120"/>
              <a:gd name="T13" fmla="*/ 46 h 76"/>
              <a:gd name="T14" fmla="*/ 112 w 120"/>
              <a:gd name="T15" fmla="*/ 46 h 76"/>
              <a:gd name="T16" fmla="*/ 86 w 120"/>
              <a:gd name="T17" fmla="*/ 46 h 76"/>
              <a:gd name="T18" fmla="*/ 82 w 120"/>
              <a:gd name="T19" fmla="*/ 46 h 76"/>
              <a:gd name="T20" fmla="*/ 80 w 120"/>
              <a:gd name="T21" fmla="*/ 42 h 76"/>
              <a:gd name="T22" fmla="*/ 78 w 120"/>
              <a:gd name="T23" fmla="*/ 40 h 76"/>
              <a:gd name="T24" fmla="*/ 80 w 120"/>
              <a:gd name="T25" fmla="*/ 36 h 76"/>
              <a:gd name="T26" fmla="*/ 82 w 120"/>
              <a:gd name="T27" fmla="*/ 32 h 76"/>
              <a:gd name="T28" fmla="*/ 86 w 120"/>
              <a:gd name="T29" fmla="*/ 32 h 76"/>
              <a:gd name="T30" fmla="*/ 57 w 120"/>
              <a:gd name="T31" fmla="*/ 0 h 76"/>
              <a:gd name="T32" fmla="*/ 61 w 120"/>
              <a:gd name="T33" fmla="*/ 2 h 76"/>
              <a:gd name="T34" fmla="*/ 63 w 120"/>
              <a:gd name="T35" fmla="*/ 4 h 76"/>
              <a:gd name="T36" fmla="*/ 65 w 120"/>
              <a:gd name="T37" fmla="*/ 8 h 76"/>
              <a:gd name="T38" fmla="*/ 65 w 120"/>
              <a:gd name="T39" fmla="*/ 68 h 76"/>
              <a:gd name="T40" fmla="*/ 63 w 120"/>
              <a:gd name="T41" fmla="*/ 72 h 76"/>
              <a:gd name="T42" fmla="*/ 61 w 120"/>
              <a:gd name="T43" fmla="*/ 74 h 76"/>
              <a:gd name="T44" fmla="*/ 57 w 120"/>
              <a:gd name="T45" fmla="*/ 76 h 76"/>
              <a:gd name="T46" fmla="*/ 54 w 120"/>
              <a:gd name="T47" fmla="*/ 74 h 76"/>
              <a:gd name="T48" fmla="*/ 54 w 120"/>
              <a:gd name="T49" fmla="*/ 74 h 76"/>
              <a:gd name="T50" fmla="*/ 31 w 120"/>
              <a:gd name="T51" fmla="*/ 57 h 76"/>
              <a:gd name="T52" fmla="*/ 8 w 120"/>
              <a:gd name="T53" fmla="*/ 57 h 76"/>
              <a:gd name="T54" fmla="*/ 4 w 120"/>
              <a:gd name="T55" fmla="*/ 57 h 76"/>
              <a:gd name="T56" fmla="*/ 2 w 120"/>
              <a:gd name="T57" fmla="*/ 53 h 76"/>
              <a:gd name="T58" fmla="*/ 0 w 120"/>
              <a:gd name="T59" fmla="*/ 51 h 76"/>
              <a:gd name="T60" fmla="*/ 0 w 120"/>
              <a:gd name="T61" fmla="*/ 29 h 76"/>
              <a:gd name="T62" fmla="*/ 2 w 120"/>
              <a:gd name="T63" fmla="*/ 25 h 76"/>
              <a:gd name="T64" fmla="*/ 4 w 120"/>
              <a:gd name="T65" fmla="*/ 21 h 76"/>
              <a:gd name="T66" fmla="*/ 8 w 120"/>
              <a:gd name="T67" fmla="*/ 21 h 76"/>
              <a:gd name="T68" fmla="*/ 8 w 120"/>
              <a:gd name="T69" fmla="*/ 21 h 76"/>
              <a:gd name="T70" fmla="*/ 31 w 120"/>
              <a:gd name="T71" fmla="*/ 21 h 76"/>
              <a:gd name="T72" fmla="*/ 54 w 120"/>
              <a:gd name="T73" fmla="*/ 2 h 76"/>
              <a:gd name="T74" fmla="*/ 54 w 120"/>
              <a:gd name="T75" fmla="*/ 2 h 76"/>
              <a:gd name="T76" fmla="*/ 55 w 120"/>
              <a:gd name="T77" fmla="*/ 0 h 76"/>
              <a:gd name="T78" fmla="*/ 57 w 120"/>
              <a:gd name="T7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" h="76">
                <a:moveTo>
                  <a:pt x="86" y="32"/>
                </a:moveTo>
                <a:lnTo>
                  <a:pt x="112" y="32"/>
                </a:lnTo>
                <a:lnTo>
                  <a:pt x="116" y="32"/>
                </a:lnTo>
                <a:lnTo>
                  <a:pt x="118" y="36"/>
                </a:lnTo>
                <a:lnTo>
                  <a:pt x="120" y="40"/>
                </a:lnTo>
                <a:lnTo>
                  <a:pt x="118" y="42"/>
                </a:lnTo>
                <a:lnTo>
                  <a:pt x="116" y="46"/>
                </a:lnTo>
                <a:lnTo>
                  <a:pt x="112" y="46"/>
                </a:lnTo>
                <a:lnTo>
                  <a:pt x="86" y="46"/>
                </a:lnTo>
                <a:lnTo>
                  <a:pt x="82" y="46"/>
                </a:lnTo>
                <a:lnTo>
                  <a:pt x="80" y="42"/>
                </a:lnTo>
                <a:lnTo>
                  <a:pt x="78" y="40"/>
                </a:lnTo>
                <a:lnTo>
                  <a:pt x="80" y="36"/>
                </a:lnTo>
                <a:lnTo>
                  <a:pt x="82" y="32"/>
                </a:lnTo>
                <a:lnTo>
                  <a:pt x="86" y="32"/>
                </a:lnTo>
                <a:close/>
                <a:moveTo>
                  <a:pt x="57" y="0"/>
                </a:moveTo>
                <a:lnTo>
                  <a:pt x="61" y="2"/>
                </a:lnTo>
                <a:lnTo>
                  <a:pt x="63" y="4"/>
                </a:lnTo>
                <a:lnTo>
                  <a:pt x="65" y="8"/>
                </a:lnTo>
                <a:lnTo>
                  <a:pt x="65" y="68"/>
                </a:lnTo>
                <a:lnTo>
                  <a:pt x="63" y="72"/>
                </a:lnTo>
                <a:lnTo>
                  <a:pt x="61" y="74"/>
                </a:lnTo>
                <a:lnTo>
                  <a:pt x="57" y="76"/>
                </a:lnTo>
                <a:lnTo>
                  <a:pt x="54" y="74"/>
                </a:lnTo>
                <a:lnTo>
                  <a:pt x="54" y="74"/>
                </a:lnTo>
                <a:lnTo>
                  <a:pt x="31" y="57"/>
                </a:lnTo>
                <a:lnTo>
                  <a:pt x="8" y="57"/>
                </a:lnTo>
                <a:lnTo>
                  <a:pt x="4" y="57"/>
                </a:lnTo>
                <a:lnTo>
                  <a:pt x="2" y="53"/>
                </a:lnTo>
                <a:lnTo>
                  <a:pt x="0" y="51"/>
                </a:lnTo>
                <a:lnTo>
                  <a:pt x="0" y="29"/>
                </a:lnTo>
                <a:lnTo>
                  <a:pt x="2" y="25"/>
                </a:lnTo>
                <a:lnTo>
                  <a:pt x="4" y="21"/>
                </a:lnTo>
                <a:lnTo>
                  <a:pt x="8" y="21"/>
                </a:lnTo>
                <a:lnTo>
                  <a:pt x="8" y="21"/>
                </a:lnTo>
                <a:lnTo>
                  <a:pt x="31" y="21"/>
                </a:lnTo>
                <a:lnTo>
                  <a:pt x="54" y="2"/>
                </a:lnTo>
                <a:lnTo>
                  <a:pt x="54" y="2"/>
                </a:lnTo>
                <a:lnTo>
                  <a:pt x="55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6" name="Freeform 954"/>
          <p:cNvSpPr>
            <a:spLocks noEditPoints="1"/>
          </p:cNvSpPr>
          <p:nvPr/>
        </p:nvSpPr>
        <p:spPr bwMode="auto">
          <a:xfrm>
            <a:off x="5752928" y="5304124"/>
            <a:ext cx="144470" cy="90601"/>
          </a:xfrm>
          <a:custGeom>
            <a:avLst/>
            <a:gdLst>
              <a:gd name="T0" fmla="*/ 99 w 118"/>
              <a:gd name="T1" fmla="*/ 19 h 76"/>
              <a:gd name="T2" fmla="*/ 102 w 118"/>
              <a:gd name="T3" fmla="*/ 19 h 76"/>
              <a:gd name="T4" fmla="*/ 104 w 118"/>
              <a:gd name="T5" fmla="*/ 23 h 76"/>
              <a:gd name="T6" fmla="*/ 104 w 118"/>
              <a:gd name="T7" fmla="*/ 25 h 76"/>
              <a:gd name="T8" fmla="*/ 104 w 118"/>
              <a:gd name="T9" fmla="*/ 32 h 76"/>
              <a:gd name="T10" fmla="*/ 112 w 118"/>
              <a:gd name="T11" fmla="*/ 32 h 76"/>
              <a:gd name="T12" fmla="*/ 116 w 118"/>
              <a:gd name="T13" fmla="*/ 32 h 76"/>
              <a:gd name="T14" fmla="*/ 118 w 118"/>
              <a:gd name="T15" fmla="*/ 36 h 76"/>
              <a:gd name="T16" fmla="*/ 118 w 118"/>
              <a:gd name="T17" fmla="*/ 40 h 76"/>
              <a:gd name="T18" fmla="*/ 118 w 118"/>
              <a:gd name="T19" fmla="*/ 42 h 76"/>
              <a:gd name="T20" fmla="*/ 116 w 118"/>
              <a:gd name="T21" fmla="*/ 46 h 76"/>
              <a:gd name="T22" fmla="*/ 112 w 118"/>
              <a:gd name="T23" fmla="*/ 46 h 76"/>
              <a:gd name="T24" fmla="*/ 104 w 118"/>
              <a:gd name="T25" fmla="*/ 46 h 76"/>
              <a:gd name="T26" fmla="*/ 104 w 118"/>
              <a:gd name="T27" fmla="*/ 53 h 76"/>
              <a:gd name="T28" fmla="*/ 104 w 118"/>
              <a:gd name="T29" fmla="*/ 57 h 76"/>
              <a:gd name="T30" fmla="*/ 102 w 118"/>
              <a:gd name="T31" fmla="*/ 59 h 76"/>
              <a:gd name="T32" fmla="*/ 99 w 118"/>
              <a:gd name="T33" fmla="*/ 59 h 76"/>
              <a:gd name="T34" fmla="*/ 95 w 118"/>
              <a:gd name="T35" fmla="*/ 59 h 76"/>
              <a:gd name="T36" fmla="*/ 93 w 118"/>
              <a:gd name="T37" fmla="*/ 57 h 76"/>
              <a:gd name="T38" fmla="*/ 91 w 118"/>
              <a:gd name="T39" fmla="*/ 53 h 76"/>
              <a:gd name="T40" fmla="*/ 91 w 118"/>
              <a:gd name="T41" fmla="*/ 46 h 76"/>
              <a:gd name="T42" fmla="*/ 83 w 118"/>
              <a:gd name="T43" fmla="*/ 46 h 76"/>
              <a:gd name="T44" fmla="*/ 82 w 118"/>
              <a:gd name="T45" fmla="*/ 46 h 76"/>
              <a:gd name="T46" fmla="*/ 78 w 118"/>
              <a:gd name="T47" fmla="*/ 42 h 76"/>
              <a:gd name="T48" fmla="*/ 78 w 118"/>
              <a:gd name="T49" fmla="*/ 40 h 76"/>
              <a:gd name="T50" fmla="*/ 78 w 118"/>
              <a:gd name="T51" fmla="*/ 36 h 76"/>
              <a:gd name="T52" fmla="*/ 82 w 118"/>
              <a:gd name="T53" fmla="*/ 32 h 76"/>
              <a:gd name="T54" fmla="*/ 83 w 118"/>
              <a:gd name="T55" fmla="*/ 32 h 76"/>
              <a:gd name="T56" fmla="*/ 91 w 118"/>
              <a:gd name="T57" fmla="*/ 32 h 76"/>
              <a:gd name="T58" fmla="*/ 91 w 118"/>
              <a:gd name="T59" fmla="*/ 25 h 76"/>
              <a:gd name="T60" fmla="*/ 93 w 118"/>
              <a:gd name="T61" fmla="*/ 23 h 76"/>
              <a:gd name="T62" fmla="*/ 95 w 118"/>
              <a:gd name="T63" fmla="*/ 19 h 76"/>
              <a:gd name="T64" fmla="*/ 99 w 118"/>
              <a:gd name="T65" fmla="*/ 19 h 76"/>
              <a:gd name="T66" fmla="*/ 57 w 118"/>
              <a:gd name="T67" fmla="*/ 0 h 76"/>
              <a:gd name="T68" fmla="*/ 61 w 118"/>
              <a:gd name="T69" fmla="*/ 2 h 76"/>
              <a:gd name="T70" fmla="*/ 63 w 118"/>
              <a:gd name="T71" fmla="*/ 4 h 76"/>
              <a:gd name="T72" fmla="*/ 64 w 118"/>
              <a:gd name="T73" fmla="*/ 8 h 76"/>
              <a:gd name="T74" fmla="*/ 64 w 118"/>
              <a:gd name="T75" fmla="*/ 68 h 76"/>
              <a:gd name="T76" fmla="*/ 63 w 118"/>
              <a:gd name="T77" fmla="*/ 72 h 76"/>
              <a:gd name="T78" fmla="*/ 61 w 118"/>
              <a:gd name="T79" fmla="*/ 74 h 76"/>
              <a:gd name="T80" fmla="*/ 57 w 118"/>
              <a:gd name="T81" fmla="*/ 76 h 76"/>
              <a:gd name="T82" fmla="*/ 53 w 118"/>
              <a:gd name="T83" fmla="*/ 74 h 76"/>
              <a:gd name="T84" fmla="*/ 53 w 118"/>
              <a:gd name="T85" fmla="*/ 74 h 76"/>
              <a:gd name="T86" fmla="*/ 30 w 118"/>
              <a:gd name="T87" fmla="*/ 57 h 76"/>
              <a:gd name="T88" fmla="*/ 7 w 118"/>
              <a:gd name="T89" fmla="*/ 57 h 76"/>
              <a:gd name="T90" fmla="*/ 4 w 118"/>
              <a:gd name="T91" fmla="*/ 57 h 76"/>
              <a:gd name="T92" fmla="*/ 2 w 118"/>
              <a:gd name="T93" fmla="*/ 53 h 76"/>
              <a:gd name="T94" fmla="*/ 0 w 118"/>
              <a:gd name="T95" fmla="*/ 51 h 76"/>
              <a:gd name="T96" fmla="*/ 0 w 118"/>
              <a:gd name="T97" fmla="*/ 29 h 76"/>
              <a:gd name="T98" fmla="*/ 2 w 118"/>
              <a:gd name="T99" fmla="*/ 25 h 76"/>
              <a:gd name="T100" fmla="*/ 4 w 118"/>
              <a:gd name="T101" fmla="*/ 21 h 76"/>
              <a:gd name="T102" fmla="*/ 7 w 118"/>
              <a:gd name="T103" fmla="*/ 21 h 76"/>
              <a:gd name="T104" fmla="*/ 7 w 118"/>
              <a:gd name="T105" fmla="*/ 21 h 76"/>
              <a:gd name="T106" fmla="*/ 30 w 118"/>
              <a:gd name="T107" fmla="*/ 21 h 76"/>
              <a:gd name="T108" fmla="*/ 53 w 118"/>
              <a:gd name="T109" fmla="*/ 2 h 76"/>
              <a:gd name="T110" fmla="*/ 53 w 118"/>
              <a:gd name="T111" fmla="*/ 2 h 76"/>
              <a:gd name="T112" fmla="*/ 55 w 118"/>
              <a:gd name="T113" fmla="*/ 0 h 76"/>
              <a:gd name="T114" fmla="*/ 57 w 118"/>
              <a:gd name="T11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8" h="76">
                <a:moveTo>
                  <a:pt x="99" y="19"/>
                </a:moveTo>
                <a:lnTo>
                  <a:pt x="102" y="19"/>
                </a:lnTo>
                <a:lnTo>
                  <a:pt x="104" y="23"/>
                </a:lnTo>
                <a:lnTo>
                  <a:pt x="104" y="25"/>
                </a:lnTo>
                <a:lnTo>
                  <a:pt x="104" y="32"/>
                </a:lnTo>
                <a:lnTo>
                  <a:pt x="112" y="32"/>
                </a:lnTo>
                <a:lnTo>
                  <a:pt x="116" y="32"/>
                </a:lnTo>
                <a:lnTo>
                  <a:pt x="118" y="36"/>
                </a:lnTo>
                <a:lnTo>
                  <a:pt x="118" y="40"/>
                </a:lnTo>
                <a:lnTo>
                  <a:pt x="118" y="42"/>
                </a:lnTo>
                <a:lnTo>
                  <a:pt x="116" y="46"/>
                </a:lnTo>
                <a:lnTo>
                  <a:pt x="112" y="46"/>
                </a:lnTo>
                <a:lnTo>
                  <a:pt x="104" y="46"/>
                </a:lnTo>
                <a:lnTo>
                  <a:pt x="104" y="53"/>
                </a:lnTo>
                <a:lnTo>
                  <a:pt x="104" y="57"/>
                </a:lnTo>
                <a:lnTo>
                  <a:pt x="102" y="59"/>
                </a:lnTo>
                <a:lnTo>
                  <a:pt x="99" y="59"/>
                </a:lnTo>
                <a:lnTo>
                  <a:pt x="95" y="59"/>
                </a:lnTo>
                <a:lnTo>
                  <a:pt x="93" y="57"/>
                </a:lnTo>
                <a:lnTo>
                  <a:pt x="91" y="53"/>
                </a:lnTo>
                <a:lnTo>
                  <a:pt x="91" y="46"/>
                </a:lnTo>
                <a:lnTo>
                  <a:pt x="83" y="46"/>
                </a:lnTo>
                <a:lnTo>
                  <a:pt x="82" y="46"/>
                </a:lnTo>
                <a:lnTo>
                  <a:pt x="78" y="42"/>
                </a:lnTo>
                <a:lnTo>
                  <a:pt x="78" y="40"/>
                </a:lnTo>
                <a:lnTo>
                  <a:pt x="78" y="36"/>
                </a:lnTo>
                <a:lnTo>
                  <a:pt x="82" y="32"/>
                </a:lnTo>
                <a:lnTo>
                  <a:pt x="83" y="32"/>
                </a:lnTo>
                <a:lnTo>
                  <a:pt x="91" y="32"/>
                </a:lnTo>
                <a:lnTo>
                  <a:pt x="91" y="25"/>
                </a:lnTo>
                <a:lnTo>
                  <a:pt x="93" y="23"/>
                </a:lnTo>
                <a:lnTo>
                  <a:pt x="95" y="19"/>
                </a:lnTo>
                <a:lnTo>
                  <a:pt x="99" y="19"/>
                </a:lnTo>
                <a:close/>
                <a:moveTo>
                  <a:pt x="57" y="0"/>
                </a:moveTo>
                <a:lnTo>
                  <a:pt x="61" y="2"/>
                </a:lnTo>
                <a:lnTo>
                  <a:pt x="63" y="4"/>
                </a:lnTo>
                <a:lnTo>
                  <a:pt x="64" y="8"/>
                </a:lnTo>
                <a:lnTo>
                  <a:pt x="64" y="68"/>
                </a:lnTo>
                <a:lnTo>
                  <a:pt x="63" y="72"/>
                </a:lnTo>
                <a:lnTo>
                  <a:pt x="61" y="74"/>
                </a:lnTo>
                <a:lnTo>
                  <a:pt x="57" y="76"/>
                </a:lnTo>
                <a:lnTo>
                  <a:pt x="53" y="74"/>
                </a:lnTo>
                <a:lnTo>
                  <a:pt x="53" y="74"/>
                </a:lnTo>
                <a:lnTo>
                  <a:pt x="30" y="57"/>
                </a:lnTo>
                <a:lnTo>
                  <a:pt x="7" y="57"/>
                </a:lnTo>
                <a:lnTo>
                  <a:pt x="4" y="57"/>
                </a:lnTo>
                <a:lnTo>
                  <a:pt x="2" y="53"/>
                </a:lnTo>
                <a:lnTo>
                  <a:pt x="0" y="51"/>
                </a:lnTo>
                <a:lnTo>
                  <a:pt x="0" y="29"/>
                </a:lnTo>
                <a:lnTo>
                  <a:pt x="2" y="25"/>
                </a:lnTo>
                <a:lnTo>
                  <a:pt x="4" y="21"/>
                </a:lnTo>
                <a:lnTo>
                  <a:pt x="7" y="21"/>
                </a:lnTo>
                <a:lnTo>
                  <a:pt x="7" y="21"/>
                </a:lnTo>
                <a:lnTo>
                  <a:pt x="30" y="21"/>
                </a:lnTo>
                <a:lnTo>
                  <a:pt x="53" y="2"/>
                </a:lnTo>
                <a:lnTo>
                  <a:pt x="53" y="2"/>
                </a:lnTo>
                <a:lnTo>
                  <a:pt x="55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7" name="Freeform 955"/>
          <p:cNvSpPr>
            <a:spLocks noEditPoints="1"/>
          </p:cNvSpPr>
          <p:nvPr/>
        </p:nvSpPr>
        <p:spPr bwMode="auto">
          <a:xfrm>
            <a:off x="5459091" y="5304124"/>
            <a:ext cx="112638" cy="90601"/>
          </a:xfrm>
          <a:custGeom>
            <a:avLst/>
            <a:gdLst>
              <a:gd name="T0" fmla="*/ 75 w 92"/>
              <a:gd name="T1" fmla="*/ 30 h 76"/>
              <a:gd name="T2" fmla="*/ 75 w 92"/>
              <a:gd name="T3" fmla="*/ 68 h 76"/>
              <a:gd name="T4" fmla="*/ 73 w 92"/>
              <a:gd name="T5" fmla="*/ 72 h 76"/>
              <a:gd name="T6" fmla="*/ 71 w 92"/>
              <a:gd name="T7" fmla="*/ 74 h 76"/>
              <a:gd name="T8" fmla="*/ 67 w 92"/>
              <a:gd name="T9" fmla="*/ 76 h 76"/>
              <a:gd name="T10" fmla="*/ 63 w 92"/>
              <a:gd name="T11" fmla="*/ 74 h 76"/>
              <a:gd name="T12" fmla="*/ 63 w 92"/>
              <a:gd name="T13" fmla="*/ 74 h 76"/>
              <a:gd name="T14" fmla="*/ 40 w 92"/>
              <a:gd name="T15" fmla="*/ 57 h 76"/>
              <a:gd name="T16" fmla="*/ 35 w 92"/>
              <a:gd name="T17" fmla="*/ 57 h 76"/>
              <a:gd name="T18" fmla="*/ 75 w 92"/>
              <a:gd name="T19" fmla="*/ 30 h 76"/>
              <a:gd name="T20" fmla="*/ 88 w 92"/>
              <a:gd name="T21" fmla="*/ 6 h 76"/>
              <a:gd name="T22" fmla="*/ 90 w 92"/>
              <a:gd name="T23" fmla="*/ 8 h 76"/>
              <a:gd name="T24" fmla="*/ 92 w 92"/>
              <a:gd name="T25" fmla="*/ 10 h 76"/>
              <a:gd name="T26" fmla="*/ 90 w 92"/>
              <a:gd name="T27" fmla="*/ 11 h 76"/>
              <a:gd name="T28" fmla="*/ 90 w 92"/>
              <a:gd name="T29" fmla="*/ 13 h 76"/>
              <a:gd name="T30" fmla="*/ 4 w 92"/>
              <a:gd name="T31" fmla="*/ 70 h 76"/>
              <a:gd name="T32" fmla="*/ 2 w 92"/>
              <a:gd name="T33" fmla="*/ 70 h 76"/>
              <a:gd name="T34" fmla="*/ 0 w 92"/>
              <a:gd name="T35" fmla="*/ 68 h 76"/>
              <a:gd name="T36" fmla="*/ 0 w 92"/>
              <a:gd name="T37" fmla="*/ 66 h 76"/>
              <a:gd name="T38" fmla="*/ 0 w 92"/>
              <a:gd name="T39" fmla="*/ 65 h 76"/>
              <a:gd name="T40" fmla="*/ 0 w 92"/>
              <a:gd name="T41" fmla="*/ 65 h 76"/>
              <a:gd name="T42" fmla="*/ 86 w 92"/>
              <a:gd name="T43" fmla="*/ 8 h 76"/>
              <a:gd name="T44" fmla="*/ 88 w 92"/>
              <a:gd name="T45" fmla="*/ 6 h 76"/>
              <a:gd name="T46" fmla="*/ 67 w 92"/>
              <a:gd name="T47" fmla="*/ 0 h 76"/>
              <a:gd name="T48" fmla="*/ 71 w 92"/>
              <a:gd name="T49" fmla="*/ 2 h 76"/>
              <a:gd name="T50" fmla="*/ 73 w 92"/>
              <a:gd name="T51" fmla="*/ 4 h 76"/>
              <a:gd name="T52" fmla="*/ 75 w 92"/>
              <a:gd name="T53" fmla="*/ 6 h 76"/>
              <a:gd name="T54" fmla="*/ 10 w 92"/>
              <a:gd name="T55" fmla="*/ 49 h 76"/>
              <a:gd name="T56" fmla="*/ 10 w 92"/>
              <a:gd name="T57" fmla="*/ 29 h 76"/>
              <a:gd name="T58" fmla="*/ 12 w 92"/>
              <a:gd name="T59" fmla="*/ 25 h 76"/>
              <a:gd name="T60" fmla="*/ 14 w 92"/>
              <a:gd name="T61" fmla="*/ 21 h 76"/>
              <a:gd name="T62" fmla="*/ 18 w 92"/>
              <a:gd name="T63" fmla="*/ 21 h 76"/>
              <a:gd name="T64" fmla="*/ 18 w 92"/>
              <a:gd name="T65" fmla="*/ 21 h 76"/>
              <a:gd name="T66" fmla="*/ 40 w 92"/>
              <a:gd name="T67" fmla="*/ 21 h 76"/>
              <a:gd name="T68" fmla="*/ 63 w 92"/>
              <a:gd name="T69" fmla="*/ 2 h 76"/>
              <a:gd name="T70" fmla="*/ 63 w 92"/>
              <a:gd name="T71" fmla="*/ 2 h 76"/>
              <a:gd name="T72" fmla="*/ 65 w 92"/>
              <a:gd name="T73" fmla="*/ 0 h 76"/>
              <a:gd name="T74" fmla="*/ 67 w 92"/>
              <a:gd name="T7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2" h="76">
                <a:moveTo>
                  <a:pt x="75" y="30"/>
                </a:moveTo>
                <a:lnTo>
                  <a:pt x="75" y="68"/>
                </a:lnTo>
                <a:lnTo>
                  <a:pt x="73" y="72"/>
                </a:lnTo>
                <a:lnTo>
                  <a:pt x="71" y="74"/>
                </a:lnTo>
                <a:lnTo>
                  <a:pt x="67" y="76"/>
                </a:lnTo>
                <a:lnTo>
                  <a:pt x="63" y="74"/>
                </a:lnTo>
                <a:lnTo>
                  <a:pt x="63" y="74"/>
                </a:lnTo>
                <a:lnTo>
                  <a:pt x="40" y="57"/>
                </a:lnTo>
                <a:lnTo>
                  <a:pt x="35" y="57"/>
                </a:lnTo>
                <a:lnTo>
                  <a:pt x="75" y="30"/>
                </a:lnTo>
                <a:close/>
                <a:moveTo>
                  <a:pt x="88" y="6"/>
                </a:moveTo>
                <a:lnTo>
                  <a:pt x="90" y="8"/>
                </a:lnTo>
                <a:lnTo>
                  <a:pt x="92" y="10"/>
                </a:lnTo>
                <a:lnTo>
                  <a:pt x="90" y="11"/>
                </a:lnTo>
                <a:lnTo>
                  <a:pt x="90" y="13"/>
                </a:lnTo>
                <a:lnTo>
                  <a:pt x="4" y="70"/>
                </a:lnTo>
                <a:lnTo>
                  <a:pt x="2" y="70"/>
                </a:lnTo>
                <a:lnTo>
                  <a:pt x="0" y="68"/>
                </a:lnTo>
                <a:lnTo>
                  <a:pt x="0" y="66"/>
                </a:lnTo>
                <a:lnTo>
                  <a:pt x="0" y="65"/>
                </a:lnTo>
                <a:lnTo>
                  <a:pt x="0" y="65"/>
                </a:lnTo>
                <a:lnTo>
                  <a:pt x="86" y="8"/>
                </a:lnTo>
                <a:lnTo>
                  <a:pt x="88" y="6"/>
                </a:lnTo>
                <a:close/>
                <a:moveTo>
                  <a:pt x="67" y="0"/>
                </a:moveTo>
                <a:lnTo>
                  <a:pt x="71" y="2"/>
                </a:lnTo>
                <a:lnTo>
                  <a:pt x="73" y="4"/>
                </a:lnTo>
                <a:lnTo>
                  <a:pt x="75" y="6"/>
                </a:lnTo>
                <a:lnTo>
                  <a:pt x="10" y="49"/>
                </a:lnTo>
                <a:lnTo>
                  <a:pt x="10" y="29"/>
                </a:lnTo>
                <a:lnTo>
                  <a:pt x="12" y="25"/>
                </a:lnTo>
                <a:lnTo>
                  <a:pt x="14" y="21"/>
                </a:lnTo>
                <a:lnTo>
                  <a:pt x="18" y="21"/>
                </a:lnTo>
                <a:lnTo>
                  <a:pt x="18" y="21"/>
                </a:lnTo>
                <a:lnTo>
                  <a:pt x="40" y="21"/>
                </a:lnTo>
                <a:lnTo>
                  <a:pt x="63" y="2"/>
                </a:lnTo>
                <a:lnTo>
                  <a:pt x="63" y="2"/>
                </a:lnTo>
                <a:lnTo>
                  <a:pt x="65" y="0"/>
                </a:lnTo>
                <a:lnTo>
                  <a:pt x="6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8" name="Freeform 956"/>
          <p:cNvSpPr>
            <a:spLocks noEditPoints="1"/>
          </p:cNvSpPr>
          <p:nvPr/>
        </p:nvSpPr>
        <p:spPr bwMode="auto">
          <a:xfrm>
            <a:off x="8857800" y="4949072"/>
            <a:ext cx="178751" cy="178751"/>
          </a:xfrm>
          <a:custGeom>
            <a:avLst/>
            <a:gdLst>
              <a:gd name="T0" fmla="*/ 51 w 146"/>
              <a:gd name="T1" fmla="*/ 131 h 147"/>
              <a:gd name="T2" fmla="*/ 97 w 146"/>
              <a:gd name="T3" fmla="*/ 126 h 147"/>
              <a:gd name="T4" fmla="*/ 51 w 146"/>
              <a:gd name="T5" fmla="*/ 112 h 147"/>
              <a:gd name="T6" fmla="*/ 97 w 146"/>
              <a:gd name="T7" fmla="*/ 118 h 147"/>
              <a:gd name="T8" fmla="*/ 51 w 146"/>
              <a:gd name="T9" fmla="*/ 112 h 147"/>
              <a:gd name="T10" fmla="*/ 51 w 146"/>
              <a:gd name="T11" fmla="*/ 105 h 147"/>
              <a:gd name="T12" fmla="*/ 97 w 146"/>
              <a:gd name="T13" fmla="*/ 99 h 147"/>
              <a:gd name="T14" fmla="*/ 38 w 146"/>
              <a:gd name="T15" fmla="*/ 84 h 147"/>
              <a:gd name="T16" fmla="*/ 110 w 146"/>
              <a:gd name="T17" fmla="*/ 139 h 147"/>
              <a:gd name="T18" fmla="*/ 106 w 146"/>
              <a:gd name="T19" fmla="*/ 145 h 147"/>
              <a:gd name="T20" fmla="*/ 44 w 146"/>
              <a:gd name="T21" fmla="*/ 147 h 147"/>
              <a:gd name="T22" fmla="*/ 38 w 146"/>
              <a:gd name="T23" fmla="*/ 143 h 147"/>
              <a:gd name="T24" fmla="*/ 38 w 146"/>
              <a:gd name="T25" fmla="*/ 84 h 147"/>
              <a:gd name="T26" fmla="*/ 17 w 146"/>
              <a:gd name="T27" fmla="*/ 50 h 147"/>
              <a:gd name="T28" fmla="*/ 15 w 146"/>
              <a:gd name="T29" fmla="*/ 55 h 147"/>
              <a:gd name="T30" fmla="*/ 17 w 146"/>
              <a:gd name="T31" fmla="*/ 61 h 147"/>
              <a:gd name="T32" fmla="*/ 25 w 146"/>
              <a:gd name="T33" fmla="*/ 61 h 147"/>
              <a:gd name="T34" fmla="*/ 28 w 146"/>
              <a:gd name="T35" fmla="*/ 55 h 147"/>
              <a:gd name="T36" fmla="*/ 25 w 146"/>
              <a:gd name="T37" fmla="*/ 50 h 147"/>
              <a:gd name="T38" fmla="*/ 7 w 146"/>
              <a:gd name="T39" fmla="*/ 35 h 147"/>
              <a:gd name="T40" fmla="*/ 142 w 146"/>
              <a:gd name="T41" fmla="*/ 35 h 147"/>
              <a:gd name="T42" fmla="*/ 146 w 146"/>
              <a:gd name="T43" fmla="*/ 42 h 147"/>
              <a:gd name="T44" fmla="*/ 146 w 146"/>
              <a:gd name="T45" fmla="*/ 109 h 147"/>
              <a:gd name="T46" fmla="*/ 140 w 146"/>
              <a:gd name="T47" fmla="*/ 112 h 147"/>
              <a:gd name="T48" fmla="*/ 118 w 146"/>
              <a:gd name="T49" fmla="*/ 78 h 147"/>
              <a:gd name="T50" fmla="*/ 30 w 146"/>
              <a:gd name="T51" fmla="*/ 112 h 147"/>
              <a:gd name="T52" fmla="*/ 4 w 146"/>
              <a:gd name="T53" fmla="*/ 111 h 147"/>
              <a:gd name="T54" fmla="*/ 0 w 146"/>
              <a:gd name="T55" fmla="*/ 105 h 147"/>
              <a:gd name="T56" fmla="*/ 2 w 146"/>
              <a:gd name="T57" fmla="*/ 38 h 147"/>
              <a:gd name="T58" fmla="*/ 7 w 146"/>
              <a:gd name="T59" fmla="*/ 35 h 147"/>
              <a:gd name="T60" fmla="*/ 102 w 146"/>
              <a:gd name="T61" fmla="*/ 0 h 147"/>
              <a:gd name="T62" fmla="*/ 104 w 146"/>
              <a:gd name="T63" fmla="*/ 0 h 147"/>
              <a:gd name="T64" fmla="*/ 106 w 146"/>
              <a:gd name="T65" fmla="*/ 0 h 147"/>
              <a:gd name="T66" fmla="*/ 108 w 146"/>
              <a:gd name="T67" fmla="*/ 2 h 147"/>
              <a:gd name="T68" fmla="*/ 108 w 146"/>
              <a:gd name="T69" fmla="*/ 4 h 147"/>
              <a:gd name="T70" fmla="*/ 110 w 146"/>
              <a:gd name="T71" fmla="*/ 8 h 147"/>
              <a:gd name="T72" fmla="*/ 38 w 146"/>
              <a:gd name="T73" fmla="*/ 27 h 147"/>
              <a:gd name="T74" fmla="*/ 38 w 146"/>
              <a:gd name="T75" fmla="*/ 4 h 147"/>
              <a:gd name="T76" fmla="*/ 44 w 146"/>
              <a:gd name="T7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" h="147">
                <a:moveTo>
                  <a:pt x="51" y="126"/>
                </a:moveTo>
                <a:lnTo>
                  <a:pt x="51" y="131"/>
                </a:lnTo>
                <a:lnTo>
                  <a:pt x="97" y="131"/>
                </a:lnTo>
                <a:lnTo>
                  <a:pt x="97" y="126"/>
                </a:lnTo>
                <a:lnTo>
                  <a:pt x="51" y="126"/>
                </a:lnTo>
                <a:close/>
                <a:moveTo>
                  <a:pt x="51" y="112"/>
                </a:moveTo>
                <a:lnTo>
                  <a:pt x="51" y="118"/>
                </a:lnTo>
                <a:lnTo>
                  <a:pt x="97" y="118"/>
                </a:lnTo>
                <a:lnTo>
                  <a:pt x="97" y="112"/>
                </a:lnTo>
                <a:lnTo>
                  <a:pt x="51" y="112"/>
                </a:lnTo>
                <a:close/>
                <a:moveTo>
                  <a:pt x="51" y="99"/>
                </a:moveTo>
                <a:lnTo>
                  <a:pt x="51" y="105"/>
                </a:lnTo>
                <a:lnTo>
                  <a:pt x="97" y="105"/>
                </a:lnTo>
                <a:lnTo>
                  <a:pt x="97" y="99"/>
                </a:lnTo>
                <a:lnTo>
                  <a:pt x="51" y="99"/>
                </a:lnTo>
                <a:close/>
                <a:moveTo>
                  <a:pt x="38" y="84"/>
                </a:moveTo>
                <a:lnTo>
                  <a:pt x="110" y="84"/>
                </a:lnTo>
                <a:lnTo>
                  <a:pt x="110" y="139"/>
                </a:lnTo>
                <a:lnTo>
                  <a:pt x="110" y="143"/>
                </a:lnTo>
                <a:lnTo>
                  <a:pt x="106" y="145"/>
                </a:lnTo>
                <a:lnTo>
                  <a:pt x="102" y="147"/>
                </a:lnTo>
                <a:lnTo>
                  <a:pt x="44" y="147"/>
                </a:lnTo>
                <a:lnTo>
                  <a:pt x="40" y="145"/>
                </a:lnTo>
                <a:lnTo>
                  <a:pt x="38" y="143"/>
                </a:lnTo>
                <a:lnTo>
                  <a:pt x="38" y="139"/>
                </a:lnTo>
                <a:lnTo>
                  <a:pt x="38" y="84"/>
                </a:lnTo>
                <a:close/>
                <a:moveTo>
                  <a:pt x="21" y="48"/>
                </a:moveTo>
                <a:lnTo>
                  <a:pt x="17" y="50"/>
                </a:lnTo>
                <a:lnTo>
                  <a:pt x="15" y="52"/>
                </a:lnTo>
                <a:lnTo>
                  <a:pt x="15" y="55"/>
                </a:lnTo>
                <a:lnTo>
                  <a:pt x="15" y="59"/>
                </a:lnTo>
                <a:lnTo>
                  <a:pt x="17" y="61"/>
                </a:lnTo>
                <a:lnTo>
                  <a:pt x="21" y="61"/>
                </a:lnTo>
                <a:lnTo>
                  <a:pt x="25" y="61"/>
                </a:lnTo>
                <a:lnTo>
                  <a:pt x="26" y="59"/>
                </a:lnTo>
                <a:lnTo>
                  <a:pt x="28" y="55"/>
                </a:lnTo>
                <a:lnTo>
                  <a:pt x="26" y="52"/>
                </a:lnTo>
                <a:lnTo>
                  <a:pt x="25" y="50"/>
                </a:lnTo>
                <a:lnTo>
                  <a:pt x="21" y="48"/>
                </a:lnTo>
                <a:close/>
                <a:moveTo>
                  <a:pt x="7" y="35"/>
                </a:moveTo>
                <a:lnTo>
                  <a:pt x="140" y="35"/>
                </a:lnTo>
                <a:lnTo>
                  <a:pt x="142" y="35"/>
                </a:lnTo>
                <a:lnTo>
                  <a:pt x="146" y="38"/>
                </a:lnTo>
                <a:lnTo>
                  <a:pt x="146" y="42"/>
                </a:lnTo>
                <a:lnTo>
                  <a:pt x="146" y="105"/>
                </a:lnTo>
                <a:lnTo>
                  <a:pt x="146" y="109"/>
                </a:lnTo>
                <a:lnTo>
                  <a:pt x="142" y="111"/>
                </a:lnTo>
                <a:lnTo>
                  <a:pt x="140" y="112"/>
                </a:lnTo>
                <a:lnTo>
                  <a:pt x="118" y="112"/>
                </a:lnTo>
                <a:lnTo>
                  <a:pt x="118" y="78"/>
                </a:lnTo>
                <a:lnTo>
                  <a:pt x="30" y="78"/>
                </a:lnTo>
                <a:lnTo>
                  <a:pt x="30" y="112"/>
                </a:lnTo>
                <a:lnTo>
                  <a:pt x="7" y="112"/>
                </a:lnTo>
                <a:lnTo>
                  <a:pt x="4" y="111"/>
                </a:lnTo>
                <a:lnTo>
                  <a:pt x="2" y="109"/>
                </a:lnTo>
                <a:lnTo>
                  <a:pt x="0" y="105"/>
                </a:lnTo>
                <a:lnTo>
                  <a:pt x="0" y="42"/>
                </a:lnTo>
                <a:lnTo>
                  <a:pt x="2" y="38"/>
                </a:lnTo>
                <a:lnTo>
                  <a:pt x="4" y="35"/>
                </a:lnTo>
                <a:lnTo>
                  <a:pt x="7" y="35"/>
                </a:lnTo>
                <a:close/>
                <a:moveTo>
                  <a:pt x="44" y="0"/>
                </a:moveTo>
                <a:lnTo>
                  <a:pt x="102" y="0"/>
                </a:lnTo>
                <a:lnTo>
                  <a:pt x="104" y="0"/>
                </a:lnTo>
                <a:lnTo>
                  <a:pt x="104" y="0"/>
                </a:lnTo>
                <a:lnTo>
                  <a:pt x="106" y="0"/>
                </a:lnTo>
                <a:lnTo>
                  <a:pt x="106" y="0"/>
                </a:lnTo>
                <a:lnTo>
                  <a:pt x="106" y="2"/>
                </a:lnTo>
                <a:lnTo>
                  <a:pt x="108" y="2"/>
                </a:lnTo>
                <a:lnTo>
                  <a:pt x="108" y="2"/>
                </a:lnTo>
                <a:lnTo>
                  <a:pt x="108" y="4"/>
                </a:lnTo>
                <a:lnTo>
                  <a:pt x="108" y="4"/>
                </a:lnTo>
                <a:lnTo>
                  <a:pt x="110" y="8"/>
                </a:lnTo>
                <a:lnTo>
                  <a:pt x="110" y="27"/>
                </a:lnTo>
                <a:lnTo>
                  <a:pt x="38" y="27"/>
                </a:lnTo>
                <a:lnTo>
                  <a:pt x="38" y="8"/>
                </a:lnTo>
                <a:lnTo>
                  <a:pt x="38" y="4"/>
                </a:lnTo>
                <a:lnTo>
                  <a:pt x="40" y="2"/>
                </a:lnTo>
                <a:lnTo>
                  <a:pt x="4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9" name="Freeform 957"/>
          <p:cNvSpPr>
            <a:spLocks noEditPoints="1"/>
          </p:cNvSpPr>
          <p:nvPr/>
        </p:nvSpPr>
        <p:spPr bwMode="auto">
          <a:xfrm>
            <a:off x="8546823" y="4958867"/>
            <a:ext cx="178751" cy="161610"/>
          </a:xfrm>
          <a:custGeom>
            <a:avLst/>
            <a:gdLst>
              <a:gd name="T0" fmla="*/ 74 w 147"/>
              <a:gd name="T1" fmla="*/ 103 h 131"/>
              <a:gd name="T2" fmla="*/ 145 w 147"/>
              <a:gd name="T3" fmla="*/ 129 h 131"/>
              <a:gd name="T4" fmla="*/ 139 w 147"/>
              <a:gd name="T5" fmla="*/ 131 h 131"/>
              <a:gd name="T6" fmla="*/ 4 w 147"/>
              <a:gd name="T7" fmla="*/ 131 h 131"/>
              <a:gd name="T8" fmla="*/ 55 w 147"/>
              <a:gd name="T9" fmla="*/ 84 h 131"/>
              <a:gd name="T10" fmla="*/ 147 w 147"/>
              <a:gd name="T11" fmla="*/ 36 h 131"/>
              <a:gd name="T12" fmla="*/ 147 w 147"/>
              <a:gd name="T13" fmla="*/ 123 h 131"/>
              <a:gd name="T14" fmla="*/ 145 w 147"/>
              <a:gd name="T15" fmla="*/ 129 h 131"/>
              <a:gd name="T16" fmla="*/ 145 w 147"/>
              <a:gd name="T17" fmla="*/ 32 h 131"/>
              <a:gd name="T18" fmla="*/ 48 w 147"/>
              <a:gd name="T19" fmla="*/ 76 h 131"/>
              <a:gd name="T20" fmla="*/ 0 w 147"/>
              <a:gd name="T21" fmla="*/ 127 h 131"/>
              <a:gd name="T22" fmla="*/ 0 w 147"/>
              <a:gd name="T23" fmla="*/ 38 h 131"/>
              <a:gd name="T24" fmla="*/ 2 w 147"/>
              <a:gd name="T25" fmla="*/ 32 h 131"/>
              <a:gd name="T26" fmla="*/ 48 w 147"/>
              <a:gd name="T27" fmla="*/ 30 h 131"/>
              <a:gd name="T28" fmla="*/ 57 w 147"/>
              <a:gd name="T29" fmla="*/ 36 h 131"/>
              <a:gd name="T30" fmla="*/ 59 w 147"/>
              <a:gd name="T31" fmla="*/ 53 h 131"/>
              <a:gd name="T32" fmla="*/ 65 w 147"/>
              <a:gd name="T33" fmla="*/ 63 h 131"/>
              <a:gd name="T34" fmla="*/ 74 w 147"/>
              <a:gd name="T35" fmla="*/ 68 h 131"/>
              <a:gd name="T36" fmla="*/ 84 w 147"/>
              <a:gd name="T37" fmla="*/ 63 h 131"/>
              <a:gd name="T38" fmla="*/ 88 w 147"/>
              <a:gd name="T39" fmla="*/ 53 h 131"/>
              <a:gd name="T40" fmla="*/ 90 w 147"/>
              <a:gd name="T41" fmla="*/ 36 h 131"/>
              <a:gd name="T42" fmla="*/ 99 w 147"/>
              <a:gd name="T43" fmla="*/ 30 h 131"/>
              <a:gd name="T44" fmla="*/ 143 w 147"/>
              <a:gd name="T45" fmla="*/ 32 h 131"/>
              <a:gd name="T46" fmla="*/ 74 w 147"/>
              <a:gd name="T47" fmla="*/ 87 h 131"/>
              <a:gd name="T48" fmla="*/ 6 w 147"/>
              <a:gd name="T49" fmla="*/ 32 h 131"/>
              <a:gd name="T50" fmla="*/ 74 w 147"/>
              <a:gd name="T51" fmla="*/ 0 h 131"/>
              <a:gd name="T52" fmla="*/ 78 w 147"/>
              <a:gd name="T53" fmla="*/ 2 h 131"/>
              <a:gd name="T54" fmla="*/ 95 w 147"/>
              <a:gd name="T55" fmla="*/ 19 h 131"/>
              <a:gd name="T56" fmla="*/ 95 w 147"/>
              <a:gd name="T57" fmla="*/ 25 h 131"/>
              <a:gd name="T58" fmla="*/ 90 w 147"/>
              <a:gd name="T59" fmla="*/ 28 h 131"/>
              <a:gd name="T60" fmla="*/ 84 w 147"/>
              <a:gd name="T61" fmla="*/ 27 h 131"/>
              <a:gd name="T62" fmla="*/ 80 w 147"/>
              <a:gd name="T63" fmla="*/ 53 h 131"/>
              <a:gd name="T64" fmla="*/ 76 w 147"/>
              <a:gd name="T65" fmla="*/ 59 h 131"/>
              <a:gd name="T66" fmla="*/ 71 w 147"/>
              <a:gd name="T67" fmla="*/ 59 h 131"/>
              <a:gd name="T68" fmla="*/ 67 w 147"/>
              <a:gd name="T69" fmla="*/ 53 h 131"/>
              <a:gd name="T70" fmla="*/ 63 w 147"/>
              <a:gd name="T71" fmla="*/ 27 h 131"/>
              <a:gd name="T72" fmla="*/ 57 w 147"/>
              <a:gd name="T73" fmla="*/ 28 h 131"/>
              <a:gd name="T74" fmla="*/ 52 w 147"/>
              <a:gd name="T75" fmla="*/ 25 h 131"/>
              <a:gd name="T76" fmla="*/ 52 w 147"/>
              <a:gd name="T77" fmla="*/ 19 h 131"/>
              <a:gd name="T78" fmla="*/ 69 w 147"/>
              <a:gd name="T79" fmla="*/ 2 h 131"/>
              <a:gd name="T80" fmla="*/ 74 w 147"/>
              <a:gd name="T8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131">
                <a:moveTo>
                  <a:pt x="55" y="84"/>
                </a:moveTo>
                <a:lnTo>
                  <a:pt x="74" y="103"/>
                </a:lnTo>
                <a:lnTo>
                  <a:pt x="91" y="84"/>
                </a:lnTo>
                <a:lnTo>
                  <a:pt x="145" y="129"/>
                </a:lnTo>
                <a:lnTo>
                  <a:pt x="143" y="131"/>
                </a:lnTo>
                <a:lnTo>
                  <a:pt x="139" y="131"/>
                </a:lnTo>
                <a:lnTo>
                  <a:pt x="8" y="131"/>
                </a:lnTo>
                <a:lnTo>
                  <a:pt x="4" y="131"/>
                </a:lnTo>
                <a:lnTo>
                  <a:pt x="2" y="129"/>
                </a:lnTo>
                <a:lnTo>
                  <a:pt x="55" y="84"/>
                </a:lnTo>
                <a:close/>
                <a:moveTo>
                  <a:pt x="145" y="32"/>
                </a:moveTo>
                <a:lnTo>
                  <a:pt x="147" y="36"/>
                </a:lnTo>
                <a:lnTo>
                  <a:pt x="147" y="38"/>
                </a:lnTo>
                <a:lnTo>
                  <a:pt x="147" y="123"/>
                </a:lnTo>
                <a:lnTo>
                  <a:pt x="147" y="127"/>
                </a:lnTo>
                <a:lnTo>
                  <a:pt x="145" y="129"/>
                </a:lnTo>
                <a:lnTo>
                  <a:pt x="101" y="76"/>
                </a:lnTo>
                <a:lnTo>
                  <a:pt x="145" y="32"/>
                </a:lnTo>
                <a:close/>
                <a:moveTo>
                  <a:pt x="2" y="32"/>
                </a:moveTo>
                <a:lnTo>
                  <a:pt x="48" y="76"/>
                </a:lnTo>
                <a:lnTo>
                  <a:pt x="2" y="129"/>
                </a:lnTo>
                <a:lnTo>
                  <a:pt x="0" y="127"/>
                </a:lnTo>
                <a:lnTo>
                  <a:pt x="0" y="123"/>
                </a:lnTo>
                <a:lnTo>
                  <a:pt x="0" y="38"/>
                </a:lnTo>
                <a:lnTo>
                  <a:pt x="2" y="36"/>
                </a:lnTo>
                <a:lnTo>
                  <a:pt x="2" y="32"/>
                </a:lnTo>
                <a:close/>
                <a:moveTo>
                  <a:pt x="8" y="30"/>
                </a:moveTo>
                <a:lnTo>
                  <a:pt x="48" y="30"/>
                </a:lnTo>
                <a:lnTo>
                  <a:pt x="52" y="34"/>
                </a:lnTo>
                <a:lnTo>
                  <a:pt x="57" y="36"/>
                </a:lnTo>
                <a:lnTo>
                  <a:pt x="59" y="36"/>
                </a:lnTo>
                <a:lnTo>
                  <a:pt x="59" y="53"/>
                </a:lnTo>
                <a:lnTo>
                  <a:pt x="61" y="59"/>
                </a:lnTo>
                <a:lnTo>
                  <a:pt x="65" y="63"/>
                </a:lnTo>
                <a:lnTo>
                  <a:pt x="69" y="66"/>
                </a:lnTo>
                <a:lnTo>
                  <a:pt x="74" y="68"/>
                </a:lnTo>
                <a:lnTo>
                  <a:pt x="78" y="66"/>
                </a:lnTo>
                <a:lnTo>
                  <a:pt x="84" y="63"/>
                </a:lnTo>
                <a:lnTo>
                  <a:pt x="86" y="59"/>
                </a:lnTo>
                <a:lnTo>
                  <a:pt x="88" y="53"/>
                </a:lnTo>
                <a:lnTo>
                  <a:pt x="88" y="36"/>
                </a:lnTo>
                <a:lnTo>
                  <a:pt x="90" y="36"/>
                </a:lnTo>
                <a:lnTo>
                  <a:pt x="95" y="34"/>
                </a:lnTo>
                <a:lnTo>
                  <a:pt x="99" y="30"/>
                </a:lnTo>
                <a:lnTo>
                  <a:pt x="139" y="30"/>
                </a:lnTo>
                <a:lnTo>
                  <a:pt x="143" y="32"/>
                </a:lnTo>
                <a:lnTo>
                  <a:pt x="145" y="32"/>
                </a:lnTo>
                <a:lnTo>
                  <a:pt x="74" y="87"/>
                </a:lnTo>
                <a:lnTo>
                  <a:pt x="2" y="32"/>
                </a:lnTo>
                <a:lnTo>
                  <a:pt x="6" y="32"/>
                </a:lnTo>
                <a:lnTo>
                  <a:pt x="8" y="30"/>
                </a:lnTo>
                <a:close/>
                <a:moveTo>
                  <a:pt x="74" y="0"/>
                </a:moveTo>
                <a:lnTo>
                  <a:pt x="76" y="0"/>
                </a:lnTo>
                <a:lnTo>
                  <a:pt x="78" y="2"/>
                </a:lnTo>
                <a:lnTo>
                  <a:pt x="95" y="17"/>
                </a:lnTo>
                <a:lnTo>
                  <a:pt x="95" y="19"/>
                </a:lnTo>
                <a:lnTo>
                  <a:pt x="97" y="23"/>
                </a:lnTo>
                <a:lnTo>
                  <a:pt x="95" y="25"/>
                </a:lnTo>
                <a:lnTo>
                  <a:pt x="93" y="28"/>
                </a:lnTo>
                <a:lnTo>
                  <a:pt x="90" y="28"/>
                </a:lnTo>
                <a:lnTo>
                  <a:pt x="88" y="28"/>
                </a:lnTo>
                <a:lnTo>
                  <a:pt x="84" y="27"/>
                </a:lnTo>
                <a:lnTo>
                  <a:pt x="80" y="23"/>
                </a:lnTo>
                <a:lnTo>
                  <a:pt x="80" y="53"/>
                </a:lnTo>
                <a:lnTo>
                  <a:pt x="80" y="57"/>
                </a:lnTo>
                <a:lnTo>
                  <a:pt x="76" y="59"/>
                </a:lnTo>
                <a:lnTo>
                  <a:pt x="74" y="61"/>
                </a:lnTo>
                <a:lnTo>
                  <a:pt x="71" y="59"/>
                </a:lnTo>
                <a:lnTo>
                  <a:pt x="67" y="57"/>
                </a:lnTo>
                <a:lnTo>
                  <a:pt x="67" y="53"/>
                </a:lnTo>
                <a:lnTo>
                  <a:pt x="67" y="23"/>
                </a:lnTo>
                <a:lnTo>
                  <a:pt x="63" y="27"/>
                </a:lnTo>
                <a:lnTo>
                  <a:pt x="61" y="28"/>
                </a:lnTo>
                <a:lnTo>
                  <a:pt x="57" y="28"/>
                </a:lnTo>
                <a:lnTo>
                  <a:pt x="53" y="28"/>
                </a:lnTo>
                <a:lnTo>
                  <a:pt x="52" y="25"/>
                </a:lnTo>
                <a:lnTo>
                  <a:pt x="52" y="23"/>
                </a:lnTo>
                <a:lnTo>
                  <a:pt x="52" y="19"/>
                </a:lnTo>
                <a:lnTo>
                  <a:pt x="53" y="17"/>
                </a:lnTo>
                <a:lnTo>
                  <a:pt x="69" y="2"/>
                </a:lnTo>
                <a:lnTo>
                  <a:pt x="71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0" name="Freeform 958"/>
          <p:cNvSpPr>
            <a:spLocks noEditPoints="1"/>
          </p:cNvSpPr>
          <p:nvPr/>
        </p:nvSpPr>
        <p:spPr bwMode="auto">
          <a:xfrm>
            <a:off x="8233398" y="4958867"/>
            <a:ext cx="181199" cy="161610"/>
          </a:xfrm>
          <a:custGeom>
            <a:avLst/>
            <a:gdLst>
              <a:gd name="T0" fmla="*/ 72 w 146"/>
              <a:gd name="T1" fmla="*/ 103 h 131"/>
              <a:gd name="T2" fmla="*/ 144 w 146"/>
              <a:gd name="T3" fmla="*/ 129 h 131"/>
              <a:gd name="T4" fmla="*/ 138 w 146"/>
              <a:gd name="T5" fmla="*/ 131 h 131"/>
              <a:gd name="T6" fmla="*/ 4 w 146"/>
              <a:gd name="T7" fmla="*/ 131 h 131"/>
              <a:gd name="T8" fmla="*/ 55 w 146"/>
              <a:gd name="T9" fmla="*/ 84 h 131"/>
              <a:gd name="T10" fmla="*/ 144 w 146"/>
              <a:gd name="T11" fmla="*/ 36 h 131"/>
              <a:gd name="T12" fmla="*/ 146 w 146"/>
              <a:gd name="T13" fmla="*/ 123 h 131"/>
              <a:gd name="T14" fmla="*/ 144 w 146"/>
              <a:gd name="T15" fmla="*/ 129 h 131"/>
              <a:gd name="T16" fmla="*/ 144 w 146"/>
              <a:gd name="T17" fmla="*/ 32 h 131"/>
              <a:gd name="T18" fmla="*/ 45 w 146"/>
              <a:gd name="T19" fmla="*/ 76 h 131"/>
              <a:gd name="T20" fmla="*/ 0 w 146"/>
              <a:gd name="T21" fmla="*/ 127 h 131"/>
              <a:gd name="T22" fmla="*/ 0 w 146"/>
              <a:gd name="T23" fmla="*/ 38 h 131"/>
              <a:gd name="T24" fmla="*/ 2 w 146"/>
              <a:gd name="T25" fmla="*/ 32 h 131"/>
              <a:gd name="T26" fmla="*/ 45 w 146"/>
              <a:gd name="T27" fmla="*/ 30 h 131"/>
              <a:gd name="T28" fmla="*/ 43 w 146"/>
              <a:gd name="T29" fmla="*/ 38 h 131"/>
              <a:gd name="T30" fmla="*/ 47 w 146"/>
              <a:gd name="T31" fmla="*/ 47 h 131"/>
              <a:gd name="T32" fmla="*/ 68 w 146"/>
              <a:gd name="T33" fmla="*/ 66 h 131"/>
              <a:gd name="T34" fmla="*/ 78 w 146"/>
              <a:gd name="T35" fmla="*/ 66 h 131"/>
              <a:gd name="T36" fmla="*/ 99 w 146"/>
              <a:gd name="T37" fmla="*/ 47 h 131"/>
              <a:gd name="T38" fmla="*/ 102 w 146"/>
              <a:gd name="T39" fmla="*/ 38 h 131"/>
              <a:gd name="T40" fmla="*/ 100 w 146"/>
              <a:gd name="T41" fmla="*/ 30 h 131"/>
              <a:gd name="T42" fmla="*/ 140 w 146"/>
              <a:gd name="T43" fmla="*/ 32 h 131"/>
              <a:gd name="T44" fmla="*/ 72 w 146"/>
              <a:gd name="T45" fmla="*/ 87 h 131"/>
              <a:gd name="T46" fmla="*/ 4 w 146"/>
              <a:gd name="T47" fmla="*/ 32 h 131"/>
              <a:gd name="T48" fmla="*/ 72 w 146"/>
              <a:gd name="T49" fmla="*/ 0 h 131"/>
              <a:gd name="T50" fmla="*/ 78 w 146"/>
              <a:gd name="T51" fmla="*/ 2 h 131"/>
              <a:gd name="T52" fmla="*/ 80 w 146"/>
              <a:gd name="T53" fmla="*/ 38 h 131"/>
              <a:gd name="T54" fmla="*/ 85 w 146"/>
              <a:gd name="T55" fmla="*/ 32 h 131"/>
              <a:gd name="T56" fmla="*/ 93 w 146"/>
              <a:gd name="T57" fmla="*/ 32 h 131"/>
              <a:gd name="T58" fmla="*/ 95 w 146"/>
              <a:gd name="T59" fmla="*/ 38 h 131"/>
              <a:gd name="T60" fmla="*/ 93 w 146"/>
              <a:gd name="T61" fmla="*/ 42 h 131"/>
              <a:gd name="T62" fmla="*/ 76 w 146"/>
              <a:gd name="T63" fmla="*/ 61 h 131"/>
              <a:gd name="T64" fmla="*/ 70 w 146"/>
              <a:gd name="T65" fmla="*/ 61 h 131"/>
              <a:gd name="T66" fmla="*/ 51 w 146"/>
              <a:gd name="T67" fmla="*/ 42 h 131"/>
              <a:gd name="T68" fmla="*/ 49 w 146"/>
              <a:gd name="T69" fmla="*/ 38 h 131"/>
              <a:gd name="T70" fmla="*/ 53 w 146"/>
              <a:gd name="T71" fmla="*/ 32 h 131"/>
              <a:gd name="T72" fmla="*/ 59 w 146"/>
              <a:gd name="T73" fmla="*/ 32 h 131"/>
              <a:gd name="T74" fmla="*/ 66 w 146"/>
              <a:gd name="T75" fmla="*/ 38 h 131"/>
              <a:gd name="T76" fmla="*/ 66 w 146"/>
              <a:gd name="T77" fmla="*/ 2 h 131"/>
              <a:gd name="T78" fmla="*/ 72 w 146"/>
              <a:gd name="T7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6" h="131">
                <a:moveTo>
                  <a:pt x="55" y="84"/>
                </a:moveTo>
                <a:lnTo>
                  <a:pt x="72" y="103"/>
                </a:lnTo>
                <a:lnTo>
                  <a:pt x="91" y="84"/>
                </a:lnTo>
                <a:lnTo>
                  <a:pt x="144" y="129"/>
                </a:lnTo>
                <a:lnTo>
                  <a:pt x="140" y="131"/>
                </a:lnTo>
                <a:lnTo>
                  <a:pt x="138" y="131"/>
                </a:lnTo>
                <a:lnTo>
                  <a:pt x="7" y="131"/>
                </a:lnTo>
                <a:lnTo>
                  <a:pt x="4" y="131"/>
                </a:lnTo>
                <a:lnTo>
                  <a:pt x="2" y="129"/>
                </a:lnTo>
                <a:lnTo>
                  <a:pt x="55" y="84"/>
                </a:lnTo>
                <a:close/>
                <a:moveTo>
                  <a:pt x="144" y="32"/>
                </a:moveTo>
                <a:lnTo>
                  <a:pt x="144" y="36"/>
                </a:lnTo>
                <a:lnTo>
                  <a:pt x="146" y="38"/>
                </a:lnTo>
                <a:lnTo>
                  <a:pt x="146" y="123"/>
                </a:lnTo>
                <a:lnTo>
                  <a:pt x="144" y="127"/>
                </a:lnTo>
                <a:lnTo>
                  <a:pt x="144" y="129"/>
                </a:lnTo>
                <a:lnTo>
                  <a:pt x="99" y="76"/>
                </a:lnTo>
                <a:lnTo>
                  <a:pt x="144" y="32"/>
                </a:lnTo>
                <a:close/>
                <a:moveTo>
                  <a:pt x="2" y="32"/>
                </a:moveTo>
                <a:lnTo>
                  <a:pt x="45" y="76"/>
                </a:lnTo>
                <a:lnTo>
                  <a:pt x="2" y="129"/>
                </a:lnTo>
                <a:lnTo>
                  <a:pt x="0" y="127"/>
                </a:lnTo>
                <a:lnTo>
                  <a:pt x="0" y="123"/>
                </a:lnTo>
                <a:lnTo>
                  <a:pt x="0" y="38"/>
                </a:lnTo>
                <a:lnTo>
                  <a:pt x="0" y="36"/>
                </a:lnTo>
                <a:lnTo>
                  <a:pt x="2" y="32"/>
                </a:lnTo>
                <a:close/>
                <a:moveTo>
                  <a:pt x="7" y="30"/>
                </a:moveTo>
                <a:lnTo>
                  <a:pt x="45" y="30"/>
                </a:lnTo>
                <a:lnTo>
                  <a:pt x="43" y="34"/>
                </a:lnTo>
                <a:lnTo>
                  <a:pt x="43" y="38"/>
                </a:lnTo>
                <a:lnTo>
                  <a:pt x="43" y="44"/>
                </a:lnTo>
                <a:lnTo>
                  <a:pt x="47" y="47"/>
                </a:lnTo>
                <a:lnTo>
                  <a:pt x="62" y="63"/>
                </a:lnTo>
                <a:lnTo>
                  <a:pt x="68" y="66"/>
                </a:lnTo>
                <a:lnTo>
                  <a:pt x="72" y="68"/>
                </a:lnTo>
                <a:lnTo>
                  <a:pt x="78" y="66"/>
                </a:lnTo>
                <a:lnTo>
                  <a:pt x="81" y="63"/>
                </a:lnTo>
                <a:lnTo>
                  <a:pt x="99" y="47"/>
                </a:lnTo>
                <a:lnTo>
                  <a:pt x="100" y="44"/>
                </a:lnTo>
                <a:lnTo>
                  <a:pt x="102" y="38"/>
                </a:lnTo>
                <a:lnTo>
                  <a:pt x="102" y="34"/>
                </a:lnTo>
                <a:lnTo>
                  <a:pt x="100" y="30"/>
                </a:lnTo>
                <a:lnTo>
                  <a:pt x="138" y="30"/>
                </a:lnTo>
                <a:lnTo>
                  <a:pt x="140" y="32"/>
                </a:lnTo>
                <a:lnTo>
                  <a:pt x="142" y="32"/>
                </a:lnTo>
                <a:lnTo>
                  <a:pt x="72" y="87"/>
                </a:lnTo>
                <a:lnTo>
                  <a:pt x="2" y="32"/>
                </a:lnTo>
                <a:lnTo>
                  <a:pt x="4" y="32"/>
                </a:lnTo>
                <a:lnTo>
                  <a:pt x="7" y="30"/>
                </a:lnTo>
                <a:close/>
                <a:moveTo>
                  <a:pt x="72" y="0"/>
                </a:moveTo>
                <a:lnTo>
                  <a:pt x="76" y="0"/>
                </a:lnTo>
                <a:lnTo>
                  <a:pt x="78" y="2"/>
                </a:lnTo>
                <a:lnTo>
                  <a:pt x="80" y="6"/>
                </a:lnTo>
                <a:lnTo>
                  <a:pt x="80" y="38"/>
                </a:lnTo>
                <a:lnTo>
                  <a:pt x="83" y="32"/>
                </a:lnTo>
                <a:lnTo>
                  <a:pt x="85" y="32"/>
                </a:lnTo>
                <a:lnTo>
                  <a:pt x="89" y="30"/>
                </a:lnTo>
                <a:lnTo>
                  <a:pt x="93" y="32"/>
                </a:lnTo>
                <a:lnTo>
                  <a:pt x="95" y="34"/>
                </a:lnTo>
                <a:lnTo>
                  <a:pt x="95" y="38"/>
                </a:lnTo>
                <a:lnTo>
                  <a:pt x="95" y="40"/>
                </a:lnTo>
                <a:lnTo>
                  <a:pt x="93" y="42"/>
                </a:lnTo>
                <a:lnTo>
                  <a:pt x="78" y="59"/>
                </a:lnTo>
                <a:lnTo>
                  <a:pt x="76" y="61"/>
                </a:lnTo>
                <a:lnTo>
                  <a:pt x="72" y="61"/>
                </a:lnTo>
                <a:lnTo>
                  <a:pt x="70" y="61"/>
                </a:lnTo>
                <a:lnTo>
                  <a:pt x="68" y="59"/>
                </a:lnTo>
                <a:lnTo>
                  <a:pt x="51" y="42"/>
                </a:lnTo>
                <a:lnTo>
                  <a:pt x="51" y="40"/>
                </a:lnTo>
                <a:lnTo>
                  <a:pt x="49" y="38"/>
                </a:lnTo>
                <a:lnTo>
                  <a:pt x="51" y="34"/>
                </a:lnTo>
                <a:lnTo>
                  <a:pt x="53" y="32"/>
                </a:lnTo>
                <a:lnTo>
                  <a:pt x="57" y="30"/>
                </a:lnTo>
                <a:lnTo>
                  <a:pt x="59" y="32"/>
                </a:lnTo>
                <a:lnTo>
                  <a:pt x="61" y="32"/>
                </a:lnTo>
                <a:lnTo>
                  <a:pt x="66" y="38"/>
                </a:lnTo>
                <a:lnTo>
                  <a:pt x="66" y="6"/>
                </a:lnTo>
                <a:lnTo>
                  <a:pt x="66" y="2"/>
                </a:lnTo>
                <a:lnTo>
                  <a:pt x="7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1" name="Freeform 959"/>
          <p:cNvSpPr>
            <a:spLocks noEditPoints="1"/>
          </p:cNvSpPr>
          <p:nvPr/>
        </p:nvSpPr>
        <p:spPr bwMode="auto">
          <a:xfrm>
            <a:off x="7922420" y="4978455"/>
            <a:ext cx="176302" cy="122432"/>
          </a:xfrm>
          <a:custGeom>
            <a:avLst/>
            <a:gdLst>
              <a:gd name="T0" fmla="*/ 53 w 145"/>
              <a:gd name="T1" fmla="*/ 53 h 101"/>
              <a:gd name="T2" fmla="*/ 72 w 145"/>
              <a:gd name="T3" fmla="*/ 70 h 101"/>
              <a:gd name="T4" fmla="*/ 91 w 145"/>
              <a:gd name="T5" fmla="*/ 53 h 101"/>
              <a:gd name="T6" fmla="*/ 143 w 145"/>
              <a:gd name="T7" fmla="*/ 99 h 101"/>
              <a:gd name="T8" fmla="*/ 141 w 145"/>
              <a:gd name="T9" fmla="*/ 99 h 101"/>
              <a:gd name="T10" fmla="*/ 139 w 145"/>
              <a:gd name="T11" fmla="*/ 101 h 101"/>
              <a:gd name="T12" fmla="*/ 6 w 145"/>
              <a:gd name="T13" fmla="*/ 101 h 101"/>
              <a:gd name="T14" fmla="*/ 4 w 145"/>
              <a:gd name="T15" fmla="*/ 99 h 101"/>
              <a:gd name="T16" fmla="*/ 2 w 145"/>
              <a:gd name="T17" fmla="*/ 99 h 101"/>
              <a:gd name="T18" fmla="*/ 53 w 145"/>
              <a:gd name="T19" fmla="*/ 53 h 101"/>
              <a:gd name="T20" fmla="*/ 143 w 145"/>
              <a:gd name="T21" fmla="*/ 2 h 101"/>
              <a:gd name="T22" fmla="*/ 145 w 145"/>
              <a:gd name="T23" fmla="*/ 4 h 101"/>
              <a:gd name="T24" fmla="*/ 145 w 145"/>
              <a:gd name="T25" fmla="*/ 8 h 101"/>
              <a:gd name="T26" fmla="*/ 145 w 145"/>
              <a:gd name="T27" fmla="*/ 93 h 101"/>
              <a:gd name="T28" fmla="*/ 145 w 145"/>
              <a:gd name="T29" fmla="*/ 95 h 101"/>
              <a:gd name="T30" fmla="*/ 143 w 145"/>
              <a:gd name="T31" fmla="*/ 99 h 101"/>
              <a:gd name="T32" fmla="*/ 99 w 145"/>
              <a:gd name="T33" fmla="*/ 46 h 101"/>
              <a:gd name="T34" fmla="*/ 143 w 145"/>
              <a:gd name="T35" fmla="*/ 2 h 101"/>
              <a:gd name="T36" fmla="*/ 2 w 145"/>
              <a:gd name="T37" fmla="*/ 2 h 101"/>
              <a:gd name="T38" fmla="*/ 46 w 145"/>
              <a:gd name="T39" fmla="*/ 46 h 101"/>
              <a:gd name="T40" fmla="*/ 2 w 145"/>
              <a:gd name="T41" fmla="*/ 99 h 101"/>
              <a:gd name="T42" fmla="*/ 0 w 145"/>
              <a:gd name="T43" fmla="*/ 95 h 101"/>
              <a:gd name="T44" fmla="*/ 0 w 145"/>
              <a:gd name="T45" fmla="*/ 93 h 101"/>
              <a:gd name="T46" fmla="*/ 0 w 145"/>
              <a:gd name="T47" fmla="*/ 8 h 101"/>
              <a:gd name="T48" fmla="*/ 0 w 145"/>
              <a:gd name="T49" fmla="*/ 4 h 101"/>
              <a:gd name="T50" fmla="*/ 2 w 145"/>
              <a:gd name="T51" fmla="*/ 2 h 101"/>
              <a:gd name="T52" fmla="*/ 6 w 145"/>
              <a:gd name="T53" fmla="*/ 0 h 101"/>
              <a:gd name="T54" fmla="*/ 139 w 145"/>
              <a:gd name="T55" fmla="*/ 0 h 101"/>
              <a:gd name="T56" fmla="*/ 141 w 145"/>
              <a:gd name="T57" fmla="*/ 0 h 101"/>
              <a:gd name="T58" fmla="*/ 143 w 145"/>
              <a:gd name="T59" fmla="*/ 2 h 101"/>
              <a:gd name="T60" fmla="*/ 72 w 145"/>
              <a:gd name="T61" fmla="*/ 57 h 101"/>
              <a:gd name="T62" fmla="*/ 2 w 145"/>
              <a:gd name="T63" fmla="*/ 2 h 101"/>
              <a:gd name="T64" fmla="*/ 4 w 145"/>
              <a:gd name="T65" fmla="*/ 0 h 101"/>
              <a:gd name="T66" fmla="*/ 6 w 145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101">
                <a:moveTo>
                  <a:pt x="53" y="53"/>
                </a:moveTo>
                <a:lnTo>
                  <a:pt x="72" y="70"/>
                </a:lnTo>
                <a:lnTo>
                  <a:pt x="91" y="53"/>
                </a:lnTo>
                <a:lnTo>
                  <a:pt x="143" y="99"/>
                </a:lnTo>
                <a:lnTo>
                  <a:pt x="141" y="99"/>
                </a:lnTo>
                <a:lnTo>
                  <a:pt x="139" y="101"/>
                </a:lnTo>
                <a:lnTo>
                  <a:pt x="6" y="101"/>
                </a:lnTo>
                <a:lnTo>
                  <a:pt x="4" y="99"/>
                </a:lnTo>
                <a:lnTo>
                  <a:pt x="2" y="99"/>
                </a:lnTo>
                <a:lnTo>
                  <a:pt x="53" y="53"/>
                </a:lnTo>
                <a:close/>
                <a:moveTo>
                  <a:pt x="143" y="2"/>
                </a:moveTo>
                <a:lnTo>
                  <a:pt x="145" y="4"/>
                </a:lnTo>
                <a:lnTo>
                  <a:pt x="145" y="8"/>
                </a:lnTo>
                <a:lnTo>
                  <a:pt x="145" y="93"/>
                </a:lnTo>
                <a:lnTo>
                  <a:pt x="145" y="95"/>
                </a:lnTo>
                <a:lnTo>
                  <a:pt x="143" y="99"/>
                </a:lnTo>
                <a:lnTo>
                  <a:pt x="99" y="46"/>
                </a:lnTo>
                <a:lnTo>
                  <a:pt x="143" y="2"/>
                </a:lnTo>
                <a:close/>
                <a:moveTo>
                  <a:pt x="2" y="2"/>
                </a:moveTo>
                <a:lnTo>
                  <a:pt x="46" y="46"/>
                </a:lnTo>
                <a:lnTo>
                  <a:pt x="2" y="99"/>
                </a:lnTo>
                <a:lnTo>
                  <a:pt x="0" y="95"/>
                </a:lnTo>
                <a:lnTo>
                  <a:pt x="0" y="93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1" y="0"/>
                </a:lnTo>
                <a:lnTo>
                  <a:pt x="143" y="2"/>
                </a:lnTo>
                <a:lnTo>
                  <a:pt x="72" y="57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2" name="Freeform 960"/>
          <p:cNvSpPr>
            <a:spLocks noEditPoints="1"/>
          </p:cNvSpPr>
          <p:nvPr/>
        </p:nvSpPr>
        <p:spPr bwMode="auto">
          <a:xfrm>
            <a:off x="7608995" y="4961316"/>
            <a:ext cx="178751" cy="156713"/>
          </a:xfrm>
          <a:custGeom>
            <a:avLst/>
            <a:gdLst>
              <a:gd name="T0" fmla="*/ 59 w 146"/>
              <a:gd name="T1" fmla="*/ 51 h 127"/>
              <a:gd name="T2" fmla="*/ 74 w 146"/>
              <a:gd name="T3" fmla="*/ 64 h 127"/>
              <a:gd name="T4" fmla="*/ 87 w 146"/>
              <a:gd name="T5" fmla="*/ 51 h 127"/>
              <a:gd name="T6" fmla="*/ 95 w 146"/>
              <a:gd name="T7" fmla="*/ 53 h 127"/>
              <a:gd name="T8" fmla="*/ 97 w 146"/>
              <a:gd name="T9" fmla="*/ 61 h 127"/>
              <a:gd name="T10" fmla="*/ 83 w 146"/>
              <a:gd name="T11" fmla="*/ 74 h 127"/>
              <a:gd name="T12" fmla="*/ 97 w 146"/>
              <a:gd name="T13" fmla="*/ 89 h 127"/>
              <a:gd name="T14" fmla="*/ 95 w 146"/>
              <a:gd name="T15" fmla="*/ 95 h 127"/>
              <a:gd name="T16" fmla="*/ 87 w 146"/>
              <a:gd name="T17" fmla="*/ 97 h 127"/>
              <a:gd name="T18" fmla="*/ 74 w 146"/>
              <a:gd name="T19" fmla="*/ 83 h 127"/>
              <a:gd name="T20" fmla="*/ 59 w 146"/>
              <a:gd name="T21" fmla="*/ 97 h 127"/>
              <a:gd name="T22" fmla="*/ 53 w 146"/>
              <a:gd name="T23" fmla="*/ 95 h 127"/>
              <a:gd name="T24" fmla="*/ 51 w 146"/>
              <a:gd name="T25" fmla="*/ 89 h 127"/>
              <a:gd name="T26" fmla="*/ 64 w 146"/>
              <a:gd name="T27" fmla="*/ 74 h 127"/>
              <a:gd name="T28" fmla="*/ 51 w 146"/>
              <a:gd name="T29" fmla="*/ 61 h 127"/>
              <a:gd name="T30" fmla="*/ 53 w 146"/>
              <a:gd name="T31" fmla="*/ 53 h 127"/>
              <a:gd name="T32" fmla="*/ 7 w 146"/>
              <a:gd name="T33" fmla="*/ 26 h 127"/>
              <a:gd name="T34" fmla="*/ 140 w 146"/>
              <a:gd name="T35" fmla="*/ 120 h 127"/>
              <a:gd name="T36" fmla="*/ 7 w 146"/>
              <a:gd name="T37" fmla="*/ 26 h 127"/>
              <a:gd name="T38" fmla="*/ 51 w 146"/>
              <a:gd name="T39" fmla="*/ 7 h 127"/>
              <a:gd name="T40" fmla="*/ 49 w 146"/>
              <a:gd name="T41" fmla="*/ 13 h 127"/>
              <a:gd name="T42" fmla="*/ 51 w 146"/>
              <a:gd name="T43" fmla="*/ 19 h 127"/>
              <a:gd name="T44" fmla="*/ 59 w 146"/>
              <a:gd name="T45" fmla="*/ 19 h 127"/>
              <a:gd name="T46" fmla="*/ 62 w 146"/>
              <a:gd name="T47" fmla="*/ 13 h 127"/>
              <a:gd name="T48" fmla="*/ 59 w 146"/>
              <a:gd name="T49" fmla="*/ 7 h 127"/>
              <a:gd name="T50" fmla="*/ 34 w 146"/>
              <a:gd name="T51" fmla="*/ 6 h 127"/>
              <a:gd name="T52" fmla="*/ 28 w 146"/>
              <a:gd name="T53" fmla="*/ 9 h 127"/>
              <a:gd name="T54" fmla="*/ 28 w 146"/>
              <a:gd name="T55" fmla="*/ 17 h 127"/>
              <a:gd name="T56" fmla="*/ 34 w 146"/>
              <a:gd name="T57" fmla="*/ 21 h 127"/>
              <a:gd name="T58" fmla="*/ 42 w 146"/>
              <a:gd name="T59" fmla="*/ 17 h 127"/>
              <a:gd name="T60" fmla="*/ 42 w 146"/>
              <a:gd name="T61" fmla="*/ 9 h 127"/>
              <a:gd name="T62" fmla="*/ 34 w 146"/>
              <a:gd name="T63" fmla="*/ 6 h 127"/>
              <a:gd name="T64" fmla="*/ 11 w 146"/>
              <a:gd name="T65" fmla="*/ 7 h 127"/>
              <a:gd name="T66" fmla="*/ 7 w 146"/>
              <a:gd name="T67" fmla="*/ 13 h 127"/>
              <a:gd name="T68" fmla="*/ 11 w 146"/>
              <a:gd name="T69" fmla="*/ 19 h 127"/>
              <a:gd name="T70" fmla="*/ 17 w 146"/>
              <a:gd name="T71" fmla="*/ 19 h 127"/>
              <a:gd name="T72" fmla="*/ 21 w 146"/>
              <a:gd name="T73" fmla="*/ 13 h 127"/>
              <a:gd name="T74" fmla="*/ 17 w 146"/>
              <a:gd name="T75" fmla="*/ 7 h 127"/>
              <a:gd name="T76" fmla="*/ 7 w 146"/>
              <a:gd name="T77" fmla="*/ 0 h 127"/>
              <a:gd name="T78" fmla="*/ 142 w 146"/>
              <a:gd name="T79" fmla="*/ 0 h 127"/>
              <a:gd name="T80" fmla="*/ 146 w 146"/>
              <a:gd name="T81" fmla="*/ 6 h 127"/>
              <a:gd name="T82" fmla="*/ 146 w 146"/>
              <a:gd name="T83" fmla="*/ 123 h 127"/>
              <a:gd name="T84" fmla="*/ 140 w 146"/>
              <a:gd name="T85" fmla="*/ 127 h 127"/>
              <a:gd name="T86" fmla="*/ 4 w 146"/>
              <a:gd name="T87" fmla="*/ 125 h 127"/>
              <a:gd name="T88" fmla="*/ 0 w 146"/>
              <a:gd name="T89" fmla="*/ 120 h 127"/>
              <a:gd name="T90" fmla="*/ 2 w 146"/>
              <a:gd name="T91" fmla="*/ 4 h 127"/>
              <a:gd name="T92" fmla="*/ 7 w 146"/>
              <a:gd name="T9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27">
                <a:moveTo>
                  <a:pt x="55" y="51"/>
                </a:moveTo>
                <a:lnTo>
                  <a:pt x="59" y="51"/>
                </a:lnTo>
                <a:lnTo>
                  <a:pt x="62" y="53"/>
                </a:lnTo>
                <a:lnTo>
                  <a:pt x="74" y="64"/>
                </a:lnTo>
                <a:lnTo>
                  <a:pt x="85" y="53"/>
                </a:lnTo>
                <a:lnTo>
                  <a:pt x="87" y="51"/>
                </a:lnTo>
                <a:lnTo>
                  <a:pt x="91" y="51"/>
                </a:lnTo>
                <a:lnTo>
                  <a:pt x="95" y="53"/>
                </a:lnTo>
                <a:lnTo>
                  <a:pt x="97" y="57"/>
                </a:lnTo>
                <a:lnTo>
                  <a:pt x="97" y="61"/>
                </a:lnTo>
                <a:lnTo>
                  <a:pt x="95" y="63"/>
                </a:lnTo>
                <a:lnTo>
                  <a:pt x="83" y="74"/>
                </a:lnTo>
                <a:lnTo>
                  <a:pt x="95" y="85"/>
                </a:lnTo>
                <a:lnTo>
                  <a:pt x="97" y="89"/>
                </a:lnTo>
                <a:lnTo>
                  <a:pt x="97" y="93"/>
                </a:lnTo>
                <a:lnTo>
                  <a:pt x="95" y="95"/>
                </a:lnTo>
                <a:lnTo>
                  <a:pt x="91" y="97"/>
                </a:lnTo>
                <a:lnTo>
                  <a:pt x="87" y="97"/>
                </a:lnTo>
                <a:lnTo>
                  <a:pt x="85" y="95"/>
                </a:lnTo>
                <a:lnTo>
                  <a:pt x="74" y="83"/>
                </a:lnTo>
                <a:lnTo>
                  <a:pt x="62" y="95"/>
                </a:lnTo>
                <a:lnTo>
                  <a:pt x="59" y="97"/>
                </a:lnTo>
                <a:lnTo>
                  <a:pt x="55" y="97"/>
                </a:lnTo>
                <a:lnTo>
                  <a:pt x="53" y="95"/>
                </a:lnTo>
                <a:lnTo>
                  <a:pt x="51" y="93"/>
                </a:lnTo>
                <a:lnTo>
                  <a:pt x="51" y="89"/>
                </a:lnTo>
                <a:lnTo>
                  <a:pt x="53" y="85"/>
                </a:lnTo>
                <a:lnTo>
                  <a:pt x="64" y="74"/>
                </a:lnTo>
                <a:lnTo>
                  <a:pt x="53" y="63"/>
                </a:lnTo>
                <a:lnTo>
                  <a:pt x="51" y="61"/>
                </a:lnTo>
                <a:lnTo>
                  <a:pt x="51" y="57"/>
                </a:lnTo>
                <a:lnTo>
                  <a:pt x="53" y="53"/>
                </a:lnTo>
                <a:lnTo>
                  <a:pt x="55" y="51"/>
                </a:lnTo>
                <a:close/>
                <a:moveTo>
                  <a:pt x="7" y="26"/>
                </a:moveTo>
                <a:lnTo>
                  <a:pt x="7" y="120"/>
                </a:lnTo>
                <a:lnTo>
                  <a:pt x="140" y="120"/>
                </a:lnTo>
                <a:lnTo>
                  <a:pt x="140" y="26"/>
                </a:lnTo>
                <a:lnTo>
                  <a:pt x="7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49" y="9"/>
                </a:lnTo>
                <a:lnTo>
                  <a:pt x="49" y="13"/>
                </a:lnTo>
                <a:lnTo>
                  <a:pt x="49" y="17"/>
                </a:lnTo>
                <a:lnTo>
                  <a:pt x="51" y="19"/>
                </a:lnTo>
                <a:lnTo>
                  <a:pt x="55" y="21"/>
                </a:lnTo>
                <a:lnTo>
                  <a:pt x="59" y="19"/>
                </a:lnTo>
                <a:lnTo>
                  <a:pt x="61" y="17"/>
                </a:lnTo>
                <a:lnTo>
                  <a:pt x="62" y="13"/>
                </a:lnTo>
                <a:lnTo>
                  <a:pt x="61" y="9"/>
                </a:lnTo>
                <a:lnTo>
                  <a:pt x="59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2" y="7"/>
                </a:lnTo>
                <a:lnTo>
                  <a:pt x="28" y="9"/>
                </a:lnTo>
                <a:lnTo>
                  <a:pt x="28" y="13"/>
                </a:lnTo>
                <a:lnTo>
                  <a:pt x="28" y="17"/>
                </a:lnTo>
                <a:lnTo>
                  <a:pt x="32" y="19"/>
                </a:lnTo>
                <a:lnTo>
                  <a:pt x="34" y="21"/>
                </a:lnTo>
                <a:lnTo>
                  <a:pt x="38" y="19"/>
                </a:lnTo>
                <a:lnTo>
                  <a:pt x="42" y="17"/>
                </a:lnTo>
                <a:lnTo>
                  <a:pt x="42" y="13"/>
                </a:lnTo>
                <a:lnTo>
                  <a:pt x="42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5" y="6"/>
                </a:moveTo>
                <a:lnTo>
                  <a:pt x="11" y="7"/>
                </a:lnTo>
                <a:lnTo>
                  <a:pt x="9" y="9"/>
                </a:lnTo>
                <a:lnTo>
                  <a:pt x="7" y="13"/>
                </a:lnTo>
                <a:lnTo>
                  <a:pt x="9" y="17"/>
                </a:lnTo>
                <a:lnTo>
                  <a:pt x="11" y="19"/>
                </a:lnTo>
                <a:lnTo>
                  <a:pt x="15" y="21"/>
                </a:lnTo>
                <a:lnTo>
                  <a:pt x="17" y="19"/>
                </a:lnTo>
                <a:lnTo>
                  <a:pt x="21" y="17"/>
                </a:lnTo>
                <a:lnTo>
                  <a:pt x="21" y="13"/>
                </a:lnTo>
                <a:lnTo>
                  <a:pt x="21" y="9"/>
                </a:lnTo>
                <a:lnTo>
                  <a:pt x="17" y="7"/>
                </a:lnTo>
                <a:lnTo>
                  <a:pt x="15" y="6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4"/>
                </a:lnTo>
                <a:lnTo>
                  <a:pt x="146" y="6"/>
                </a:lnTo>
                <a:lnTo>
                  <a:pt x="146" y="120"/>
                </a:lnTo>
                <a:lnTo>
                  <a:pt x="146" y="123"/>
                </a:lnTo>
                <a:lnTo>
                  <a:pt x="142" y="125"/>
                </a:lnTo>
                <a:lnTo>
                  <a:pt x="140" y="127"/>
                </a:lnTo>
                <a:lnTo>
                  <a:pt x="7" y="127"/>
                </a:lnTo>
                <a:lnTo>
                  <a:pt x="4" y="125"/>
                </a:lnTo>
                <a:lnTo>
                  <a:pt x="2" y="123"/>
                </a:lnTo>
                <a:lnTo>
                  <a:pt x="0" y="120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3" name="Freeform 961"/>
          <p:cNvSpPr>
            <a:spLocks noEditPoints="1"/>
          </p:cNvSpPr>
          <p:nvPr/>
        </p:nvSpPr>
        <p:spPr bwMode="auto">
          <a:xfrm>
            <a:off x="7298019" y="4961316"/>
            <a:ext cx="178751" cy="156713"/>
          </a:xfrm>
          <a:custGeom>
            <a:avLst/>
            <a:gdLst>
              <a:gd name="T0" fmla="*/ 97 w 146"/>
              <a:gd name="T1" fmla="*/ 55 h 127"/>
              <a:gd name="T2" fmla="*/ 101 w 146"/>
              <a:gd name="T3" fmla="*/ 61 h 127"/>
              <a:gd name="T4" fmla="*/ 99 w 146"/>
              <a:gd name="T5" fmla="*/ 66 h 127"/>
              <a:gd name="T6" fmla="*/ 69 w 146"/>
              <a:gd name="T7" fmla="*/ 95 h 127"/>
              <a:gd name="T8" fmla="*/ 65 w 146"/>
              <a:gd name="T9" fmla="*/ 95 h 127"/>
              <a:gd name="T10" fmla="*/ 48 w 146"/>
              <a:gd name="T11" fmla="*/ 80 h 127"/>
              <a:gd name="T12" fmla="*/ 46 w 146"/>
              <a:gd name="T13" fmla="*/ 74 h 127"/>
              <a:gd name="T14" fmla="*/ 50 w 146"/>
              <a:gd name="T15" fmla="*/ 68 h 127"/>
              <a:gd name="T16" fmla="*/ 55 w 146"/>
              <a:gd name="T17" fmla="*/ 68 h 127"/>
              <a:gd name="T18" fmla="*/ 67 w 146"/>
              <a:gd name="T19" fmla="*/ 78 h 127"/>
              <a:gd name="T20" fmla="*/ 91 w 146"/>
              <a:gd name="T21" fmla="*/ 55 h 127"/>
              <a:gd name="T22" fmla="*/ 8 w 146"/>
              <a:gd name="T23" fmla="*/ 26 h 127"/>
              <a:gd name="T24" fmla="*/ 139 w 146"/>
              <a:gd name="T25" fmla="*/ 120 h 127"/>
              <a:gd name="T26" fmla="*/ 8 w 146"/>
              <a:gd name="T27" fmla="*/ 26 h 127"/>
              <a:gd name="T28" fmla="*/ 51 w 146"/>
              <a:gd name="T29" fmla="*/ 7 h 127"/>
              <a:gd name="T30" fmla="*/ 48 w 146"/>
              <a:gd name="T31" fmla="*/ 13 h 127"/>
              <a:gd name="T32" fmla="*/ 51 w 146"/>
              <a:gd name="T33" fmla="*/ 19 h 127"/>
              <a:gd name="T34" fmla="*/ 59 w 146"/>
              <a:gd name="T35" fmla="*/ 19 h 127"/>
              <a:gd name="T36" fmla="*/ 63 w 146"/>
              <a:gd name="T37" fmla="*/ 13 h 127"/>
              <a:gd name="T38" fmla="*/ 59 w 146"/>
              <a:gd name="T39" fmla="*/ 7 h 127"/>
              <a:gd name="T40" fmla="*/ 34 w 146"/>
              <a:gd name="T41" fmla="*/ 6 h 127"/>
              <a:gd name="T42" fmla="*/ 29 w 146"/>
              <a:gd name="T43" fmla="*/ 9 h 127"/>
              <a:gd name="T44" fmla="*/ 29 w 146"/>
              <a:gd name="T45" fmla="*/ 17 h 127"/>
              <a:gd name="T46" fmla="*/ 34 w 146"/>
              <a:gd name="T47" fmla="*/ 21 h 127"/>
              <a:gd name="T48" fmla="*/ 40 w 146"/>
              <a:gd name="T49" fmla="*/ 17 h 127"/>
              <a:gd name="T50" fmla="*/ 40 w 146"/>
              <a:gd name="T51" fmla="*/ 9 h 127"/>
              <a:gd name="T52" fmla="*/ 34 w 146"/>
              <a:gd name="T53" fmla="*/ 6 h 127"/>
              <a:gd name="T54" fmla="*/ 12 w 146"/>
              <a:gd name="T55" fmla="*/ 7 h 127"/>
              <a:gd name="T56" fmla="*/ 8 w 146"/>
              <a:gd name="T57" fmla="*/ 13 h 127"/>
              <a:gd name="T58" fmla="*/ 12 w 146"/>
              <a:gd name="T59" fmla="*/ 19 h 127"/>
              <a:gd name="T60" fmla="*/ 17 w 146"/>
              <a:gd name="T61" fmla="*/ 19 h 127"/>
              <a:gd name="T62" fmla="*/ 21 w 146"/>
              <a:gd name="T63" fmla="*/ 13 h 127"/>
              <a:gd name="T64" fmla="*/ 17 w 146"/>
              <a:gd name="T65" fmla="*/ 7 h 127"/>
              <a:gd name="T66" fmla="*/ 8 w 146"/>
              <a:gd name="T67" fmla="*/ 0 h 127"/>
              <a:gd name="T68" fmla="*/ 143 w 146"/>
              <a:gd name="T69" fmla="*/ 0 h 127"/>
              <a:gd name="T70" fmla="*/ 146 w 146"/>
              <a:gd name="T71" fmla="*/ 6 h 127"/>
              <a:gd name="T72" fmla="*/ 145 w 146"/>
              <a:gd name="T73" fmla="*/ 123 h 127"/>
              <a:gd name="T74" fmla="*/ 139 w 146"/>
              <a:gd name="T75" fmla="*/ 127 h 127"/>
              <a:gd name="T76" fmla="*/ 4 w 146"/>
              <a:gd name="T77" fmla="*/ 125 h 127"/>
              <a:gd name="T78" fmla="*/ 0 w 146"/>
              <a:gd name="T79" fmla="*/ 120 h 127"/>
              <a:gd name="T80" fmla="*/ 2 w 146"/>
              <a:gd name="T81" fmla="*/ 4 h 127"/>
              <a:gd name="T82" fmla="*/ 8 w 146"/>
              <a:gd name="T8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27">
                <a:moveTo>
                  <a:pt x="93" y="55"/>
                </a:moveTo>
                <a:lnTo>
                  <a:pt x="97" y="55"/>
                </a:lnTo>
                <a:lnTo>
                  <a:pt x="99" y="57"/>
                </a:lnTo>
                <a:lnTo>
                  <a:pt x="101" y="61"/>
                </a:lnTo>
                <a:lnTo>
                  <a:pt x="101" y="64"/>
                </a:lnTo>
                <a:lnTo>
                  <a:pt x="99" y="66"/>
                </a:lnTo>
                <a:lnTo>
                  <a:pt x="72" y="93"/>
                </a:lnTo>
                <a:lnTo>
                  <a:pt x="69" y="95"/>
                </a:lnTo>
                <a:lnTo>
                  <a:pt x="67" y="95"/>
                </a:lnTo>
                <a:lnTo>
                  <a:pt x="65" y="95"/>
                </a:lnTo>
                <a:lnTo>
                  <a:pt x="61" y="93"/>
                </a:lnTo>
                <a:lnTo>
                  <a:pt x="48" y="80"/>
                </a:lnTo>
                <a:lnTo>
                  <a:pt x="46" y="78"/>
                </a:lnTo>
                <a:lnTo>
                  <a:pt x="46" y="74"/>
                </a:lnTo>
                <a:lnTo>
                  <a:pt x="48" y="72"/>
                </a:lnTo>
                <a:lnTo>
                  <a:pt x="50" y="68"/>
                </a:lnTo>
                <a:lnTo>
                  <a:pt x="53" y="68"/>
                </a:lnTo>
                <a:lnTo>
                  <a:pt x="55" y="68"/>
                </a:lnTo>
                <a:lnTo>
                  <a:pt x="57" y="70"/>
                </a:lnTo>
                <a:lnTo>
                  <a:pt x="67" y="78"/>
                </a:lnTo>
                <a:lnTo>
                  <a:pt x="89" y="57"/>
                </a:lnTo>
                <a:lnTo>
                  <a:pt x="91" y="55"/>
                </a:lnTo>
                <a:lnTo>
                  <a:pt x="93" y="55"/>
                </a:lnTo>
                <a:close/>
                <a:moveTo>
                  <a:pt x="8" y="26"/>
                </a:moveTo>
                <a:lnTo>
                  <a:pt x="8" y="120"/>
                </a:lnTo>
                <a:lnTo>
                  <a:pt x="139" y="120"/>
                </a:lnTo>
                <a:lnTo>
                  <a:pt x="139" y="26"/>
                </a:lnTo>
                <a:lnTo>
                  <a:pt x="8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50" y="9"/>
                </a:lnTo>
                <a:lnTo>
                  <a:pt x="48" y="13"/>
                </a:lnTo>
                <a:lnTo>
                  <a:pt x="50" y="17"/>
                </a:lnTo>
                <a:lnTo>
                  <a:pt x="51" y="19"/>
                </a:lnTo>
                <a:lnTo>
                  <a:pt x="55" y="21"/>
                </a:lnTo>
                <a:lnTo>
                  <a:pt x="59" y="19"/>
                </a:lnTo>
                <a:lnTo>
                  <a:pt x="61" y="17"/>
                </a:lnTo>
                <a:lnTo>
                  <a:pt x="63" y="13"/>
                </a:lnTo>
                <a:lnTo>
                  <a:pt x="61" y="9"/>
                </a:lnTo>
                <a:lnTo>
                  <a:pt x="59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1" y="7"/>
                </a:lnTo>
                <a:lnTo>
                  <a:pt x="29" y="9"/>
                </a:lnTo>
                <a:lnTo>
                  <a:pt x="29" y="13"/>
                </a:lnTo>
                <a:lnTo>
                  <a:pt x="29" y="17"/>
                </a:lnTo>
                <a:lnTo>
                  <a:pt x="31" y="19"/>
                </a:lnTo>
                <a:lnTo>
                  <a:pt x="34" y="21"/>
                </a:lnTo>
                <a:lnTo>
                  <a:pt x="38" y="19"/>
                </a:lnTo>
                <a:lnTo>
                  <a:pt x="40" y="17"/>
                </a:lnTo>
                <a:lnTo>
                  <a:pt x="42" y="13"/>
                </a:lnTo>
                <a:lnTo>
                  <a:pt x="40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12" y="7"/>
                </a:lnTo>
                <a:lnTo>
                  <a:pt x="8" y="9"/>
                </a:lnTo>
                <a:lnTo>
                  <a:pt x="8" y="13"/>
                </a:lnTo>
                <a:lnTo>
                  <a:pt x="8" y="17"/>
                </a:lnTo>
                <a:lnTo>
                  <a:pt x="12" y="19"/>
                </a:lnTo>
                <a:lnTo>
                  <a:pt x="13" y="21"/>
                </a:lnTo>
                <a:lnTo>
                  <a:pt x="17" y="19"/>
                </a:lnTo>
                <a:lnTo>
                  <a:pt x="21" y="17"/>
                </a:lnTo>
                <a:lnTo>
                  <a:pt x="21" y="13"/>
                </a:lnTo>
                <a:lnTo>
                  <a:pt x="21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0"/>
                </a:lnTo>
                <a:lnTo>
                  <a:pt x="145" y="4"/>
                </a:lnTo>
                <a:lnTo>
                  <a:pt x="146" y="6"/>
                </a:lnTo>
                <a:lnTo>
                  <a:pt x="146" y="120"/>
                </a:lnTo>
                <a:lnTo>
                  <a:pt x="145" y="123"/>
                </a:lnTo>
                <a:lnTo>
                  <a:pt x="143" y="125"/>
                </a:lnTo>
                <a:lnTo>
                  <a:pt x="139" y="127"/>
                </a:lnTo>
                <a:lnTo>
                  <a:pt x="8" y="127"/>
                </a:lnTo>
                <a:lnTo>
                  <a:pt x="4" y="125"/>
                </a:lnTo>
                <a:lnTo>
                  <a:pt x="2" y="123"/>
                </a:lnTo>
                <a:lnTo>
                  <a:pt x="0" y="120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4" name="Freeform 962"/>
          <p:cNvSpPr>
            <a:spLocks noEditPoints="1"/>
          </p:cNvSpPr>
          <p:nvPr/>
        </p:nvSpPr>
        <p:spPr bwMode="auto">
          <a:xfrm>
            <a:off x="6984592" y="4961316"/>
            <a:ext cx="178751" cy="156713"/>
          </a:xfrm>
          <a:custGeom>
            <a:avLst/>
            <a:gdLst>
              <a:gd name="T0" fmla="*/ 95 w 146"/>
              <a:gd name="T1" fmla="*/ 68 h 127"/>
              <a:gd name="T2" fmla="*/ 100 w 146"/>
              <a:gd name="T3" fmla="*/ 72 h 127"/>
              <a:gd name="T4" fmla="*/ 100 w 146"/>
              <a:gd name="T5" fmla="*/ 78 h 127"/>
              <a:gd name="T6" fmla="*/ 95 w 146"/>
              <a:gd name="T7" fmla="*/ 82 h 127"/>
              <a:gd name="T8" fmla="*/ 47 w 146"/>
              <a:gd name="T9" fmla="*/ 80 h 127"/>
              <a:gd name="T10" fmla="*/ 43 w 146"/>
              <a:gd name="T11" fmla="*/ 74 h 127"/>
              <a:gd name="T12" fmla="*/ 47 w 146"/>
              <a:gd name="T13" fmla="*/ 68 h 127"/>
              <a:gd name="T14" fmla="*/ 7 w 146"/>
              <a:gd name="T15" fmla="*/ 26 h 127"/>
              <a:gd name="T16" fmla="*/ 138 w 146"/>
              <a:gd name="T17" fmla="*/ 120 h 127"/>
              <a:gd name="T18" fmla="*/ 7 w 146"/>
              <a:gd name="T19" fmla="*/ 26 h 127"/>
              <a:gd name="T20" fmla="*/ 51 w 146"/>
              <a:gd name="T21" fmla="*/ 7 h 127"/>
              <a:gd name="T22" fmla="*/ 47 w 146"/>
              <a:gd name="T23" fmla="*/ 13 h 127"/>
              <a:gd name="T24" fmla="*/ 51 w 146"/>
              <a:gd name="T25" fmla="*/ 19 h 127"/>
              <a:gd name="T26" fmla="*/ 59 w 146"/>
              <a:gd name="T27" fmla="*/ 19 h 127"/>
              <a:gd name="T28" fmla="*/ 60 w 146"/>
              <a:gd name="T29" fmla="*/ 13 h 127"/>
              <a:gd name="T30" fmla="*/ 59 w 146"/>
              <a:gd name="T31" fmla="*/ 7 h 127"/>
              <a:gd name="T32" fmla="*/ 34 w 146"/>
              <a:gd name="T33" fmla="*/ 6 h 127"/>
              <a:gd name="T34" fmla="*/ 28 w 146"/>
              <a:gd name="T35" fmla="*/ 9 h 127"/>
              <a:gd name="T36" fmla="*/ 28 w 146"/>
              <a:gd name="T37" fmla="*/ 17 h 127"/>
              <a:gd name="T38" fmla="*/ 34 w 146"/>
              <a:gd name="T39" fmla="*/ 21 h 127"/>
              <a:gd name="T40" fmla="*/ 40 w 146"/>
              <a:gd name="T41" fmla="*/ 17 h 127"/>
              <a:gd name="T42" fmla="*/ 40 w 146"/>
              <a:gd name="T43" fmla="*/ 9 h 127"/>
              <a:gd name="T44" fmla="*/ 34 w 146"/>
              <a:gd name="T45" fmla="*/ 6 h 127"/>
              <a:gd name="T46" fmla="*/ 9 w 146"/>
              <a:gd name="T47" fmla="*/ 7 h 127"/>
              <a:gd name="T48" fmla="*/ 7 w 146"/>
              <a:gd name="T49" fmla="*/ 13 h 127"/>
              <a:gd name="T50" fmla="*/ 9 w 146"/>
              <a:gd name="T51" fmla="*/ 19 h 127"/>
              <a:gd name="T52" fmla="*/ 17 w 146"/>
              <a:gd name="T53" fmla="*/ 19 h 127"/>
              <a:gd name="T54" fmla="*/ 21 w 146"/>
              <a:gd name="T55" fmla="*/ 13 h 127"/>
              <a:gd name="T56" fmla="*/ 17 w 146"/>
              <a:gd name="T57" fmla="*/ 7 h 127"/>
              <a:gd name="T58" fmla="*/ 7 w 146"/>
              <a:gd name="T59" fmla="*/ 0 h 127"/>
              <a:gd name="T60" fmla="*/ 142 w 146"/>
              <a:gd name="T61" fmla="*/ 0 h 127"/>
              <a:gd name="T62" fmla="*/ 146 w 146"/>
              <a:gd name="T63" fmla="*/ 6 h 127"/>
              <a:gd name="T64" fmla="*/ 144 w 146"/>
              <a:gd name="T65" fmla="*/ 123 h 127"/>
              <a:gd name="T66" fmla="*/ 138 w 146"/>
              <a:gd name="T67" fmla="*/ 127 h 127"/>
              <a:gd name="T68" fmla="*/ 3 w 146"/>
              <a:gd name="T69" fmla="*/ 125 h 127"/>
              <a:gd name="T70" fmla="*/ 0 w 146"/>
              <a:gd name="T71" fmla="*/ 120 h 127"/>
              <a:gd name="T72" fmla="*/ 0 w 146"/>
              <a:gd name="T73" fmla="*/ 4 h 127"/>
              <a:gd name="T74" fmla="*/ 7 w 146"/>
              <a:gd name="T7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27">
                <a:moveTo>
                  <a:pt x="49" y="68"/>
                </a:moveTo>
                <a:lnTo>
                  <a:pt x="95" y="68"/>
                </a:lnTo>
                <a:lnTo>
                  <a:pt x="98" y="68"/>
                </a:lnTo>
                <a:lnTo>
                  <a:pt x="100" y="72"/>
                </a:lnTo>
                <a:lnTo>
                  <a:pt x="102" y="74"/>
                </a:lnTo>
                <a:lnTo>
                  <a:pt x="100" y="78"/>
                </a:lnTo>
                <a:lnTo>
                  <a:pt x="98" y="80"/>
                </a:lnTo>
                <a:lnTo>
                  <a:pt x="95" y="82"/>
                </a:lnTo>
                <a:lnTo>
                  <a:pt x="49" y="82"/>
                </a:lnTo>
                <a:lnTo>
                  <a:pt x="47" y="80"/>
                </a:lnTo>
                <a:lnTo>
                  <a:pt x="43" y="78"/>
                </a:lnTo>
                <a:lnTo>
                  <a:pt x="43" y="74"/>
                </a:lnTo>
                <a:lnTo>
                  <a:pt x="43" y="72"/>
                </a:lnTo>
                <a:lnTo>
                  <a:pt x="47" y="68"/>
                </a:lnTo>
                <a:lnTo>
                  <a:pt x="49" y="68"/>
                </a:lnTo>
                <a:close/>
                <a:moveTo>
                  <a:pt x="7" y="26"/>
                </a:moveTo>
                <a:lnTo>
                  <a:pt x="7" y="120"/>
                </a:lnTo>
                <a:lnTo>
                  <a:pt x="138" y="120"/>
                </a:lnTo>
                <a:lnTo>
                  <a:pt x="138" y="26"/>
                </a:lnTo>
                <a:lnTo>
                  <a:pt x="7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49" y="9"/>
                </a:lnTo>
                <a:lnTo>
                  <a:pt x="47" y="13"/>
                </a:lnTo>
                <a:lnTo>
                  <a:pt x="49" y="17"/>
                </a:lnTo>
                <a:lnTo>
                  <a:pt x="51" y="19"/>
                </a:lnTo>
                <a:lnTo>
                  <a:pt x="55" y="21"/>
                </a:lnTo>
                <a:lnTo>
                  <a:pt x="59" y="19"/>
                </a:lnTo>
                <a:lnTo>
                  <a:pt x="60" y="17"/>
                </a:lnTo>
                <a:lnTo>
                  <a:pt x="60" y="13"/>
                </a:lnTo>
                <a:lnTo>
                  <a:pt x="60" y="9"/>
                </a:lnTo>
                <a:lnTo>
                  <a:pt x="59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0" y="7"/>
                </a:lnTo>
                <a:lnTo>
                  <a:pt x="28" y="9"/>
                </a:lnTo>
                <a:lnTo>
                  <a:pt x="26" y="13"/>
                </a:lnTo>
                <a:lnTo>
                  <a:pt x="28" y="17"/>
                </a:lnTo>
                <a:lnTo>
                  <a:pt x="30" y="19"/>
                </a:lnTo>
                <a:lnTo>
                  <a:pt x="34" y="21"/>
                </a:lnTo>
                <a:lnTo>
                  <a:pt x="38" y="19"/>
                </a:lnTo>
                <a:lnTo>
                  <a:pt x="40" y="17"/>
                </a:lnTo>
                <a:lnTo>
                  <a:pt x="41" y="13"/>
                </a:lnTo>
                <a:lnTo>
                  <a:pt x="40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9" y="7"/>
                </a:lnTo>
                <a:lnTo>
                  <a:pt x="7" y="9"/>
                </a:lnTo>
                <a:lnTo>
                  <a:pt x="7" y="13"/>
                </a:lnTo>
                <a:lnTo>
                  <a:pt x="7" y="17"/>
                </a:lnTo>
                <a:lnTo>
                  <a:pt x="9" y="19"/>
                </a:lnTo>
                <a:lnTo>
                  <a:pt x="13" y="21"/>
                </a:lnTo>
                <a:lnTo>
                  <a:pt x="17" y="19"/>
                </a:lnTo>
                <a:lnTo>
                  <a:pt x="19" y="17"/>
                </a:lnTo>
                <a:lnTo>
                  <a:pt x="21" y="13"/>
                </a:lnTo>
                <a:lnTo>
                  <a:pt x="19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0"/>
                </a:lnTo>
                <a:lnTo>
                  <a:pt x="144" y="4"/>
                </a:lnTo>
                <a:lnTo>
                  <a:pt x="146" y="6"/>
                </a:lnTo>
                <a:lnTo>
                  <a:pt x="146" y="120"/>
                </a:lnTo>
                <a:lnTo>
                  <a:pt x="144" y="123"/>
                </a:lnTo>
                <a:lnTo>
                  <a:pt x="142" y="125"/>
                </a:lnTo>
                <a:lnTo>
                  <a:pt x="138" y="127"/>
                </a:lnTo>
                <a:lnTo>
                  <a:pt x="7" y="127"/>
                </a:lnTo>
                <a:lnTo>
                  <a:pt x="3" y="125"/>
                </a:lnTo>
                <a:lnTo>
                  <a:pt x="0" y="123"/>
                </a:lnTo>
                <a:lnTo>
                  <a:pt x="0" y="120"/>
                </a:lnTo>
                <a:lnTo>
                  <a:pt x="0" y="6"/>
                </a:lnTo>
                <a:lnTo>
                  <a:pt x="0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5" name="Freeform 963"/>
          <p:cNvSpPr>
            <a:spLocks noEditPoints="1"/>
          </p:cNvSpPr>
          <p:nvPr/>
        </p:nvSpPr>
        <p:spPr bwMode="auto">
          <a:xfrm>
            <a:off x="6673615" y="4961316"/>
            <a:ext cx="176302" cy="156713"/>
          </a:xfrm>
          <a:custGeom>
            <a:avLst/>
            <a:gdLst>
              <a:gd name="T0" fmla="*/ 76 w 144"/>
              <a:gd name="T1" fmla="*/ 45 h 127"/>
              <a:gd name="T2" fmla="*/ 80 w 144"/>
              <a:gd name="T3" fmla="*/ 51 h 127"/>
              <a:gd name="T4" fmla="*/ 95 w 144"/>
              <a:gd name="T5" fmla="*/ 68 h 127"/>
              <a:gd name="T6" fmla="*/ 101 w 144"/>
              <a:gd name="T7" fmla="*/ 72 h 127"/>
              <a:gd name="T8" fmla="*/ 101 w 144"/>
              <a:gd name="T9" fmla="*/ 78 h 127"/>
              <a:gd name="T10" fmla="*/ 95 w 144"/>
              <a:gd name="T11" fmla="*/ 82 h 127"/>
              <a:gd name="T12" fmla="*/ 80 w 144"/>
              <a:gd name="T13" fmla="*/ 97 h 127"/>
              <a:gd name="T14" fmla="*/ 76 w 144"/>
              <a:gd name="T15" fmla="*/ 102 h 127"/>
              <a:gd name="T16" fmla="*/ 68 w 144"/>
              <a:gd name="T17" fmla="*/ 102 h 127"/>
              <a:gd name="T18" fmla="*/ 65 w 144"/>
              <a:gd name="T19" fmla="*/ 97 h 127"/>
              <a:gd name="T20" fmla="*/ 49 w 144"/>
              <a:gd name="T21" fmla="*/ 82 h 127"/>
              <a:gd name="T22" fmla="*/ 44 w 144"/>
              <a:gd name="T23" fmla="*/ 78 h 127"/>
              <a:gd name="T24" fmla="*/ 44 w 144"/>
              <a:gd name="T25" fmla="*/ 72 h 127"/>
              <a:gd name="T26" fmla="*/ 49 w 144"/>
              <a:gd name="T27" fmla="*/ 68 h 127"/>
              <a:gd name="T28" fmla="*/ 65 w 144"/>
              <a:gd name="T29" fmla="*/ 51 h 127"/>
              <a:gd name="T30" fmla="*/ 68 w 144"/>
              <a:gd name="T31" fmla="*/ 45 h 127"/>
              <a:gd name="T32" fmla="*/ 6 w 144"/>
              <a:gd name="T33" fmla="*/ 26 h 127"/>
              <a:gd name="T34" fmla="*/ 139 w 144"/>
              <a:gd name="T35" fmla="*/ 120 h 127"/>
              <a:gd name="T36" fmla="*/ 6 w 144"/>
              <a:gd name="T37" fmla="*/ 26 h 127"/>
              <a:gd name="T38" fmla="*/ 51 w 144"/>
              <a:gd name="T39" fmla="*/ 7 h 127"/>
              <a:gd name="T40" fmla="*/ 48 w 144"/>
              <a:gd name="T41" fmla="*/ 13 h 127"/>
              <a:gd name="T42" fmla="*/ 51 w 144"/>
              <a:gd name="T43" fmla="*/ 19 h 127"/>
              <a:gd name="T44" fmla="*/ 57 w 144"/>
              <a:gd name="T45" fmla="*/ 19 h 127"/>
              <a:gd name="T46" fmla="*/ 61 w 144"/>
              <a:gd name="T47" fmla="*/ 13 h 127"/>
              <a:gd name="T48" fmla="*/ 57 w 144"/>
              <a:gd name="T49" fmla="*/ 7 h 127"/>
              <a:gd name="T50" fmla="*/ 34 w 144"/>
              <a:gd name="T51" fmla="*/ 6 h 127"/>
              <a:gd name="T52" fmla="*/ 29 w 144"/>
              <a:gd name="T53" fmla="*/ 9 h 127"/>
              <a:gd name="T54" fmla="*/ 29 w 144"/>
              <a:gd name="T55" fmla="*/ 17 h 127"/>
              <a:gd name="T56" fmla="*/ 34 w 144"/>
              <a:gd name="T57" fmla="*/ 21 h 127"/>
              <a:gd name="T58" fmla="*/ 40 w 144"/>
              <a:gd name="T59" fmla="*/ 17 h 127"/>
              <a:gd name="T60" fmla="*/ 40 w 144"/>
              <a:gd name="T61" fmla="*/ 9 h 127"/>
              <a:gd name="T62" fmla="*/ 34 w 144"/>
              <a:gd name="T63" fmla="*/ 6 h 127"/>
              <a:gd name="T64" fmla="*/ 10 w 144"/>
              <a:gd name="T65" fmla="*/ 7 h 127"/>
              <a:gd name="T66" fmla="*/ 6 w 144"/>
              <a:gd name="T67" fmla="*/ 13 h 127"/>
              <a:gd name="T68" fmla="*/ 10 w 144"/>
              <a:gd name="T69" fmla="*/ 19 h 127"/>
              <a:gd name="T70" fmla="*/ 17 w 144"/>
              <a:gd name="T71" fmla="*/ 19 h 127"/>
              <a:gd name="T72" fmla="*/ 19 w 144"/>
              <a:gd name="T73" fmla="*/ 13 h 127"/>
              <a:gd name="T74" fmla="*/ 17 w 144"/>
              <a:gd name="T75" fmla="*/ 7 h 127"/>
              <a:gd name="T76" fmla="*/ 6 w 144"/>
              <a:gd name="T77" fmla="*/ 0 h 127"/>
              <a:gd name="T78" fmla="*/ 143 w 144"/>
              <a:gd name="T79" fmla="*/ 0 h 127"/>
              <a:gd name="T80" fmla="*/ 144 w 144"/>
              <a:gd name="T81" fmla="*/ 6 h 127"/>
              <a:gd name="T82" fmla="*/ 144 w 144"/>
              <a:gd name="T83" fmla="*/ 123 h 127"/>
              <a:gd name="T84" fmla="*/ 139 w 144"/>
              <a:gd name="T85" fmla="*/ 127 h 127"/>
              <a:gd name="T86" fmla="*/ 2 w 144"/>
              <a:gd name="T87" fmla="*/ 125 h 127"/>
              <a:gd name="T88" fmla="*/ 0 w 144"/>
              <a:gd name="T89" fmla="*/ 120 h 127"/>
              <a:gd name="T90" fmla="*/ 0 w 144"/>
              <a:gd name="T91" fmla="*/ 4 h 127"/>
              <a:gd name="T92" fmla="*/ 6 w 144"/>
              <a:gd name="T9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4" h="127">
                <a:moveTo>
                  <a:pt x="72" y="45"/>
                </a:moveTo>
                <a:lnTo>
                  <a:pt x="76" y="45"/>
                </a:lnTo>
                <a:lnTo>
                  <a:pt x="78" y="49"/>
                </a:lnTo>
                <a:lnTo>
                  <a:pt x="80" y="51"/>
                </a:lnTo>
                <a:lnTo>
                  <a:pt x="80" y="68"/>
                </a:lnTo>
                <a:lnTo>
                  <a:pt x="95" y="68"/>
                </a:lnTo>
                <a:lnTo>
                  <a:pt x="99" y="68"/>
                </a:lnTo>
                <a:lnTo>
                  <a:pt x="101" y="72"/>
                </a:lnTo>
                <a:lnTo>
                  <a:pt x="103" y="74"/>
                </a:lnTo>
                <a:lnTo>
                  <a:pt x="101" y="78"/>
                </a:lnTo>
                <a:lnTo>
                  <a:pt x="99" y="80"/>
                </a:lnTo>
                <a:lnTo>
                  <a:pt x="95" y="82"/>
                </a:lnTo>
                <a:lnTo>
                  <a:pt x="80" y="82"/>
                </a:lnTo>
                <a:lnTo>
                  <a:pt x="80" y="97"/>
                </a:lnTo>
                <a:lnTo>
                  <a:pt x="78" y="101"/>
                </a:lnTo>
                <a:lnTo>
                  <a:pt x="76" y="102"/>
                </a:lnTo>
                <a:lnTo>
                  <a:pt x="72" y="104"/>
                </a:lnTo>
                <a:lnTo>
                  <a:pt x="68" y="102"/>
                </a:lnTo>
                <a:lnTo>
                  <a:pt x="67" y="101"/>
                </a:lnTo>
                <a:lnTo>
                  <a:pt x="65" y="97"/>
                </a:lnTo>
                <a:lnTo>
                  <a:pt x="65" y="82"/>
                </a:lnTo>
                <a:lnTo>
                  <a:pt x="49" y="82"/>
                </a:lnTo>
                <a:lnTo>
                  <a:pt x="46" y="80"/>
                </a:lnTo>
                <a:lnTo>
                  <a:pt x="44" y="78"/>
                </a:lnTo>
                <a:lnTo>
                  <a:pt x="42" y="74"/>
                </a:lnTo>
                <a:lnTo>
                  <a:pt x="44" y="72"/>
                </a:lnTo>
                <a:lnTo>
                  <a:pt x="46" y="68"/>
                </a:lnTo>
                <a:lnTo>
                  <a:pt x="49" y="68"/>
                </a:lnTo>
                <a:lnTo>
                  <a:pt x="65" y="68"/>
                </a:lnTo>
                <a:lnTo>
                  <a:pt x="65" y="51"/>
                </a:lnTo>
                <a:lnTo>
                  <a:pt x="67" y="49"/>
                </a:lnTo>
                <a:lnTo>
                  <a:pt x="68" y="45"/>
                </a:lnTo>
                <a:lnTo>
                  <a:pt x="72" y="45"/>
                </a:lnTo>
                <a:close/>
                <a:moveTo>
                  <a:pt x="6" y="26"/>
                </a:moveTo>
                <a:lnTo>
                  <a:pt x="6" y="120"/>
                </a:lnTo>
                <a:lnTo>
                  <a:pt x="139" y="120"/>
                </a:lnTo>
                <a:lnTo>
                  <a:pt x="139" y="26"/>
                </a:lnTo>
                <a:lnTo>
                  <a:pt x="6" y="26"/>
                </a:lnTo>
                <a:close/>
                <a:moveTo>
                  <a:pt x="53" y="6"/>
                </a:moveTo>
                <a:lnTo>
                  <a:pt x="51" y="7"/>
                </a:lnTo>
                <a:lnTo>
                  <a:pt x="48" y="9"/>
                </a:lnTo>
                <a:lnTo>
                  <a:pt x="48" y="13"/>
                </a:lnTo>
                <a:lnTo>
                  <a:pt x="48" y="17"/>
                </a:lnTo>
                <a:lnTo>
                  <a:pt x="51" y="19"/>
                </a:lnTo>
                <a:lnTo>
                  <a:pt x="53" y="21"/>
                </a:lnTo>
                <a:lnTo>
                  <a:pt x="57" y="19"/>
                </a:lnTo>
                <a:lnTo>
                  <a:pt x="61" y="17"/>
                </a:lnTo>
                <a:lnTo>
                  <a:pt x="61" y="13"/>
                </a:lnTo>
                <a:lnTo>
                  <a:pt x="61" y="9"/>
                </a:lnTo>
                <a:lnTo>
                  <a:pt x="57" y="7"/>
                </a:lnTo>
                <a:lnTo>
                  <a:pt x="53" y="6"/>
                </a:lnTo>
                <a:close/>
                <a:moveTo>
                  <a:pt x="34" y="6"/>
                </a:moveTo>
                <a:lnTo>
                  <a:pt x="30" y="7"/>
                </a:lnTo>
                <a:lnTo>
                  <a:pt x="29" y="9"/>
                </a:lnTo>
                <a:lnTo>
                  <a:pt x="27" y="13"/>
                </a:lnTo>
                <a:lnTo>
                  <a:pt x="29" y="17"/>
                </a:lnTo>
                <a:lnTo>
                  <a:pt x="30" y="19"/>
                </a:lnTo>
                <a:lnTo>
                  <a:pt x="34" y="21"/>
                </a:lnTo>
                <a:lnTo>
                  <a:pt x="38" y="19"/>
                </a:lnTo>
                <a:lnTo>
                  <a:pt x="40" y="17"/>
                </a:lnTo>
                <a:lnTo>
                  <a:pt x="40" y="13"/>
                </a:lnTo>
                <a:lnTo>
                  <a:pt x="40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10" y="7"/>
                </a:lnTo>
                <a:lnTo>
                  <a:pt x="8" y="9"/>
                </a:lnTo>
                <a:lnTo>
                  <a:pt x="6" y="13"/>
                </a:lnTo>
                <a:lnTo>
                  <a:pt x="8" y="17"/>
                </a:lnTo>
                <a:lnTo>
                  <a:pt x="10" y="19"/>
                </a:lnTo>
                <a:lnTo>
                  <a:pt x="13" y="21"/>
                </a:lnTo>
                <a:lnTo>
                  <a:pt x="17" y="19"/>
                </a:lnTo>
                <a:lnTo>
                  <a:pt x="19" y="17"/>
                </a:lnTo>
                <a:lnTo>
                  <a:pt x="19" y="13"/>
                </a:lnTo>
                <a:lnTo>
                  <a:pt x="19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4"/>
                </a:lnTo>
                <a:lnTo>
                  <a:pt x="144" y="6"/>
                </a:lnTo>
                <a:lnTo>
                  <a:pt x="144" y="120"/>
                </a:lnTo>
                <a:lnTo>
                  <a:pt x="144" y="123"/>
                </a:lnTo>
                <a:lnTo>
                  <a:pt x="143" y="125"/>
                </a:lnTo>
                <a:lnTo>
                  <a:pt x="139" y="127"/>
                </a:lnTo>
                <a:lnTo>
                  <a:pt x="6" y="127"/>
                </a:lnTo>
                <a:lnTo>
                  <a:pt x="2" y="125"/>
                </a:lnTo>
                <a:lnTo>
                  <a:pt x="0" y="123"/>
                </a:lnTo>
                <a:lnTo>
                  <a:pt x="0" y="120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6" name="Freeform 964"/>
          <p:cNvSpPr>
            <a:spLocks noEditPoints="1"/>
          </p:cNvSpPr>
          <p:nvPr/>
        </p:nvSpPr>
        <p:spPr bwMode="auto">
          <a:xfrm>
            <a:off x="6360189" y="4961316"/>
            <a:ext cx="178751" cy="156713"/>
          </a:xfrm>
          <a:custGeom>
            <a:avLst/>
            <a:gdLst>
              <a:gd name="T0" fmla="*/ 112 w 146"/>
              <a:gd name="T1" fmla="*/ 120 h 127"/>
              <a:gd name="T2" fmla="*/ 140 w 146"/>
              <a:gd name="T3" fmla="*/ 61 h 127"/>
              <a:gd name="T4" fmla="*/ 41 w 146"/>
              <a:gd name="T5" fmla="*/ 61 h 127"/>
              <a:gd name="T6" fmla="*/ 106 w 146"/>
              <a:gd name="T7" fmla="*/ 120 h 127"/>
              <a:gd name="T8" fmla="*/ 41 w 146"/>
              <a:gd name="T9" fmla="*/ 61 h 127"/>
              <a:gd name="T10" fmla="*/ 7 w 146"/>
              <a:gd name="T11" fmla="*/ 120 h 127"/>
              <a:gd name="T12" fmla="*/ 34 w 146"/>
              <a:gd name="T13" fmla="*/ 61 h 127"/>
              <a:gd name="T14" fmla="*/ 7 w 146"/>
              <a:gd name="T15" fmla="*/ 26 h 127"/>
              <a:gd name="T16" fmla="*/ 140 w 146"/>
              <a:gd name="T17" fmla="*/ 55 h 127"/>
              <a:gd name="T18" fmla="*/ 7 w 146"/>
              <a:gd name="T19" fmla="*/ 26 h 127"/>
              <a:gd name="T20" fmla="*/ 51 w 146"/>
              <a:gd name="T21" fmla="*/ 7 h 127"/>
              <a:gd name="T22" fmla="*/ 49 w 146"/>
              <a:gd name="T23" fmla="*/ 13 h 127"/>
              <a:gd name="T24" fmla="*/ 51 w 146"/>
              <a:gd name="T25" fmla="*/ 19 h 127"/>
              <a:gd name="T26" fmla="*/ 59 w 146"/>
              <a:gd name="T27" fmla="*/ 19 h 127"/>
              <a:gd name="T28" fmla="*/ 62 w 146"/>
              <a:gd name="T29" fmla="*/ 13 h 127"/>
              <a:gd name="T30" fmla="*/ 59 w 146"/>
              <a:gd name="T31" fmla="*/ 7 h 127"/>
              <a:gd name="T32" fmla="*/ 34 w 146"/>
              <a:gd name="T33" fmla="*/ 6 h 127"/>
              <a:gd name="T34" fmla="*/ 28 w 146"/>
              <a:gd name="T35" fmla="*/ 9 h 127"/>
              <a:gd name="T36" fmla="*/ 28 w 146"/>
              <a:gd name="T37" fmla="*/ 17 h 127"/>
              <a:gd name="T38" fmla="*/ 34 w 146"/>
              <a:gd name="T39" fmla="*/ 21 h 127"/>
              <a:gd name="T40" fmla="*/ 41 w 146"/>
              <a:gd name="T41" fmla="*/ 17 h 127"/>
              <a:gd name="T42" fmla="*/ 41 w 146"/>
              <a:gd name="T43" fmla="*/ 9 h 127"/>
              <a:gd name="T44" fmla="*/ 34 w 146"/>
              <a:gd name="T45" fmla="*/ 6 h 127"/>
              <a:gd name="T46" fmla="*/ 11 w 146"/>
              <a:gd name="T47" fmla="*/ 7 h 127"/>
              <a:gd name="T48" fmla="*/ 7 w 146"/>
              <a:gd name="T49" fmla="*/ 13 h 127"/>
              <a:gd name="T50" fmla="*/ 11 w 146"/>
              <a:gd name="T51" fmla="*/ 19 h 127"/>
              <a:gd name="T52" fmla="*/ 17 w 146"/>
              <a:gd name="T53" fmla="*/ 19 h 127"/>
              <a:gd name="T54" fmla="*/ 21 w 146"/>
              <a:gd name="T55" fmla="*/ 13 h 127"/>
              <a:gd name="T56" fmla="*/ 17 w 146"/>
              <a:gd name="T57" fmla="*/ 7 h 127"/>
              <a:gd name="T58" fmla="*/ 7 w 146"/>
              <a:gd name="T59" fmla="*/ 0 h 127"/>
              <a:gd name="T60" fmla="*/ 142 w 146"/>
              <a:gd name="T61" fmla="*/ 0 h 127"/>
              <a:gd name="T62" fmla="*/ 146 w 146"/>
              <a:gd name="T63" fmla="*/ 6 h 127"/>
              <a:gd name="T64" fmla="*/ 146 w 146"/>
              <a:gd name="T65" fmla="*/ 123 h 127"/>
              <a:gd name="T66" fmla="*/ 140 w 146"/>
              <a:gd name="T67" fmla="*/ 127 h 127"/>
              <a:gd name="T68" fmla="*/ 3 w 146"/>
              <a:gd name="T69" fmla="*/ 125 h 127"/>
              <a:gd name="T70" fmla="*/ 0 w 146"/>
              <a:gd name="T71" fmla="*/ 120 h 127"/>
              <a:gd name="T72" fmla="*/ 2 w 146"/>
              <a:gd name="T73" fmla="*/ 4 h 127"/>
              <a:gd name="T74" fmla="*/ 7 w 146"/>
              <a:gd name="T7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27">
                <a:moveTo>
                  <a:pt x="112" y="61"/>
                </a:moveTo>
                <a:lnTo>
                  <a:pt x="112" y="120"/>
                </a:lnTo>
                <a:lnTo>
                  <a:pt x="140" y="120"/>
                </a:lnTo>
                <a:lnTo>
                  <a:pt x="140" y="61"/>
                </a:lnTo>
                <a:lnTo>
                  <a:pt x="112" y="61"/>
                </a:lnTo>
                <a:close/>
                <a:moveTo>
                  <a:pt x="41" y="61"/>
                </a:moveTo>
                <a:lnTo>
                  <a:pt x="41" y="120"/>
                </a:lnTo>
                <a:lnTo>
                  <a:pt x="106" y="120"/>
                </a:lnTo>
                <a:lnTo>
                  <a:pt x="106" y="61"/>
                </a:lnTo>
                <a:lnTo>
                  <a:pt x="41" y="61"/>
                </a:lnTo>
                <a:close/>
                <a:moveTo>
                  <a:pt x="7" y="61"/>
                </a:moveTo>
                <a:lnTo>
                  <a:pt x="7" y="120"/>
                </a:lnTo>
                <a:lnTo>
                  <a:pt x="34" y="120"/>
                </a:lnTo>
                <a:lnTo>
                  <a:pt x="34" y="61"/>
                </a:lnTo>
                <a:lnTo>
                  <a:pt x="7" y="61"/>
                </a:lnTo>
                <a:close/>
                <a:moveTo>
                  <a:pt x="7" y="26"/>
                </a:moveTo>
                <a:lnTo>
                  <a:pt x="7" y="55"/>
                </a:lnTo>
                <a:lnTo>
                  <a:pt x="140" y="55"/>
                </a:lnTo>
                <a:lnTo>
                  <a:pt x="140" y="26"/>
                </a:lnTo>
                <a:lnTo>
                  <a:pt x="7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49" y="9"/>
                </a:lnTo>
                <a:lnTo>
                  <a:pt x="49" y="13"/>
                </a:lnTo>
                <a:lnTo>
                  <a:pt x="49" y="17"/>
                </a:lnTo>
                <a:lnTo>
                  <a:pt x="51" y="19"/>
                </a:lnTo>
                <a:lnTo>
                  <a:pt x="55" y="21"/>
                </a:lnTo>
                <a:lnTo>
                  <a:pt x="59" y="19"/>
                </a:lnTo>
                <a:lnTo>
                  <a:pt x="60" y="17"/>
                </a:lnTo>
                <a:lnTo>
                  <a:pt x="62" y="13"/>
                </a:lnTo>
                <a:lnTo>
                  <a:pt x="60" y="9"/>
                </a:lnTo>
                <a:lnTo>
                  <a:pt x="59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2" y="7"/>
                </a:lnTo>
                <a:lnTo>
                  <a:pt x="28" y="9"/>
                </a:lnTo>
                <a:lnTo>
                  <a:pt x="28" y="13"/>
                </a:lnTo>
                <a:lnTo>
                  <a:pt x="28" y="17"/>
                </a:lnTo>
                <a:lnTo>
                  <a:pt x="32" y="19"/>
                </a:lnTo>
                <a:lnTo>
                  <a:pt x="34" y="21"/>
                </a:lnTo>
                <a:lnTo>
                  <a:pt x="38" y="19"/>
                </a:lnTo>
                <a:lnTo>
                  <a:pt x="41" y="17"/>
                </a:lnTo>
                <a:lnTo>
                  <a:pt x="41" y="13"/>
                </a:lnTo>
                <a:lnTo>
                  <a:pt x="41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5" y="6"/>
                </a:moveTo>
                <a:lnTo>
                  <a:pt x="11" y="7"/>
                </a:lnTo>
                <a:lnTo>
                  <a:pt x="9" y="9"/>
                </a:lnTo>
                <a:lnTo>
                  <a:pt x="7" y="13"/>
                </a:lnTo>
                <a:lnTo>
                  <a:pt x="9" y="17"/>
                </a:lnTo>
                <a:lnTo>
                  <a:pt x="11" y="19"/>
                </a:lnTo>
                <a:lnTo>
                  <a:pt x="15" y="21"/>
                </a:lnTo>
                <a:lnTo>
                  <a:pt x="17" y="19"/>
                </a:lnTo>
                <a:lnTo>
                  <a:pt x="21" y="17"/>
                </a:lnTo>
                <a:lnTo>
                  <a:pt x="21" y="13"/>
                </a:lnTo>
                <a:lnTo>
                  <a:pt x="21" y="9"/>
                </a:lnTo>
                <a:lnTo>
                  <a:pt x="17" y="7"/>
                </a:lnTo>
                <a:lnTo>
                  <a:pt x="15" y="6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4"/>
                </a:lnTo>
                <a:lnTo>
                  <a:pt x="146" y="6"/>
                </a:lnTo>
                <a:lnTo>
                  <a:pt x="146" y="120"/>
                </a:lnTo>
                <a:lnTo>
                  <a:pt x="146" y="123"/>
                </a:lnTo>
                <a:lnTo>
                  <a:pt x="142" y="125"/>
                </a:lnTo>
                <a:lnTo>
                  <a:pt x="140" y="127"/>
                </a:lnTo>
                <a:lnTo>
                  <a:pt x="7" y="127"/>
                </a:lnTo>
                <a:lnTo>
                  <a:pt x="3" y="125"/>
                </a:lnTo>
                <a:lnTo>
                  <a:pt x="2" y="123"/>
                </a:lnTo>
                <a:lnTo>
                  <a:pt x="0" y="120"/>
                </a:lnTo>
                <a:lnTo>
                  <a:pt x="0" y="6"/>
                </a:lnTo>
                <a:lnTo>
                  <a:pt x="2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7" name="Freeform 965"/>
          <p:cNvSpPr>
            <a:spLocks noEditPoints="1"/>
          </p:cNvSpPr>
          <p:nvPr/>
        </p:nvSpPr>
        <p:spPr bwMode="auto">
          <a:xfrm>
            <a:off x="6049213" y="4961316"/>
            <a:ext cx="178751" cy="156713"/>
          </a:xfrm>
          <a:custGeom>
            <a:avLst/>
            <a:gdLst>
              <a:gd name="T0" fmla="*/ 112 w 146"/>
              <a:gd name="T1" fmla="*/ 120 h 127"/>
              <a:gd name="T2" fmla="*/ 139 w 146"/>
              <a:gd name="T3" fmla="*/ 61 h 127"/>
              <a:gd name="T4" fmla="*/ 8 w 146"/>
              <a:gd name="T5" fmla="*/ 61 h 127"/>
              <a:gd name="T6" fmla="*/ 105 w 146"/>
              <a:gd name="T7" fmla="*/ 120 h 127"/>
              <a:gd name="T8" fmla="*/ 8 w 146"/>
              <a:gd name="T9" fmla="*/ 61 h 127"/>
              <a:gd name="T10" fmla="*/ 8 w 146"/>
              <a:gd name="T11" fmla="*/ 55 h 127"/>
              <a:gd name="T12" fmla="*/ 139 w 146"/>
              <a:gd name="T13" fmla="*/ 26 h 127"/>
              <a:gd name="T14" fmla="*/ 55 w 146"/>
              <a:gd name="T15" fmla="*/ 6 h 127"/>
              <a:gd name="T16" fmla="*/ 49 w 146"/>
              <a:gd name="T17" fmla="*/ 9 h 127"/>
              <a:gd name="T18" fmla="*/ 49 w 146"/>
              <a:gd name="T19" fmla="*/ 17 h 127"/>
              <a:gd name="T20" fmla="*/ 55 w 146"/>
              <a:gd name="T21" fmla="*/ 21 h 127"/>
              <a:gd name="T22" fmla="*/ 61 w 146"/>
              <a:gd name="T23" fmla="*/ 17 h 127"/>
              <a:gd name="T24" fmla="*/ 61 w 146"/>
              <a:gd name="T25" fmla="*/ 9 h 127"/>
              <a:gd name="T26" fmla="*/ 55 w 146"/>
              <a:gd name="T27" fmla="*/ 6 h 127"/>
              <a:gd name="T28" fmla="*/ 30 w 146"/>
              <a:gd name="T29" fmla="*/ 7 h 127"/>
              <a:gd name="T30" fmla="*/ 29 w 146"/>
              <a:gd name="T31" fmla="*/ 13 h 127"/>
              <a:gd name="T32" fmla="*/ 30 w 146"/>
              <a:gd name="T33" fmla="*/ 19 h 127"/>
              <a:gd name="T34" fmla="*/ 38 w 146"/>
              <a:gd name="T35" fmla="*/ 19 h 127"/>
              <a:gd name="T36" fmla="*/ 42 w 146"/>
              <a:gd name="T37" fmla="*/ 13 h 127"/>
              <a:gd name="T38" fmla="*/ 38 w 146"/>
              <a:gd name="T39" fmla="*/ 7 h 127"/>
              <a:gd name="T40" fmla="*/ 13 w 146"/>
              <a:gd name="T41" fmla="*/ 6 h 127"/>
              <a:gd name="T42" fmla="*/ 8 w 146"/>
              <a:gd name="T43" fmla="*/ 9 h 127"/>
              <a:gd name="T44" fmla="*/ 8 w 146"/>
              <a:gd name="T45" fmla="*/ 17 h 127"/>
              <a:gd name="T46" fmla="*/ 13 w 146"/>
              <a:gd name="T47" fmla="*/ 21 h 127"/>
              <a:gd name="T48" fmla="*/ 21 w 146"/>
              <a:gd name="T49" fmla="*/ 17 h 127"/>
              <a:gd name="T50" fmla="*/ 21 w 146"/>
              <a:gd name="T51" fmla="*/ 9 h 127"/>
              <a:gd name="T52" fmla="*/ 13 w 146"/>
              <a:gd name="T53" fmla="*/ 6 h 127"/>
              <a:gd name="T54" fmla="*/ 139 w 146"/>
              <a:gd name="T55" fmla="*/ 0 h 127"/>
              <a:gd name="T56" fmla="*/ 144 w 146"/>
              <a:gd name="T57" fmla="*/ 4 h 127"/>
              <a:gd name="T58" fmla="*/ 146 w 146"/>
              <a:gd name="T59" fmla="*/ 120 h 127"/>
              <a:gd name="T60" fmla="*/ 143 w 146"/>
              <a:gd name="T61" fmla="*/ 125 h 127"/>
              <a:gd name="T62" fmla="*/ 8 w 146"/>
              <a:gd name="T63" fmla="*/ 127 h 127"/>
              <a:gd name="T64" fmla="*/ 2 w 146"/>
              <a:gd name="T65" fmla="*/ 123 h 127"/>
              <a:gd name="T66" fmla="*/ 0 w 146"/>
              <a:gd name="T67" fmla="*/ 6 h 127"/>
              <a:gd name="T68" fmla="*/ 4 w 146"/>
              <a:gd name="T6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27">
                <a:moveTo>
                  <a:pt x="112" y="61"/>
                </a:moveTo>
                <a:lnTo>
                  <a:pt x="112" y="120"/>
                </a:lnTo>
                <a:lnTo>
                  <a:pt x="139" y="120"/>
                </a:lnTo>
                <a:lnTo>
                  <a:pt x="139" y="61"/>
                </a:lnTo>
                <a:lnTo>
                  <a:pt x="112" y="61"/>
                </a:lnTo>
                <a:close/>
                <a:moveTo>
                  <a:pt x="8" y="61"/>
                </a:moveTo>
                <a:lnTo>
                  <a:pt x="8" y="120"/>
                </a:lnTo>
                <a:lnTo>
                  <a:pt x="105" y="120"/>
                </a:lnTo>
                <a:lnTo>
                  <a:pt x="105" y="61"/>
                </a:lnTo>
                <a:lnTo>
                  <a:pt x="8" y="61"/>
                </a:lnTo>
                <a:close/>
                <a:moveTo>
                  <a:pt x="8" y="26"/>
                </a:moveTo>
                <a:lnTo>
                  <a:pt x="8" y="55"/>
                </a:lnTo>
                <a:lnTo>
                  <a:pt x="139" y="55"/>
                </a:lnTo>
                <a:lnTo>
                  <a:pt x="139" y="26"/>
                </a:lnTo>
                <a:lnTo>
                  <a:pt x="8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49" y="9"/>
                </a:lnTo>
                <a:lnTo>
                  <a:pt x="48" y="13"/>
                </a:lnTo>
                <a:lnTo>
                  <a:pt x="49" y="17"/>
                </a:lnTo>
                <a:lnTo>
                  <a:pt x="51" y="19"/>
                </a:lnTo>
                <a:lnTo>
                  <a:pt x="55" y="21"/>
                </a:lnTo>
                <a:lnTo>
                  <a:pt x="59" y="19"/>
                </a:lnTo>
                <a:lnTo>
                  <a:pt x="61" y="17"/>
                </a:lnTo>
                <a:lnTo>
                  <a:pt x="63" y="13"/>
                </a:lnTo>
                <a:lnTo>
                  <a:pt x="61" y="9"/>
                </a:lnTo>
                <a:lnTo>
                  <a:pt x="59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0" y="7"/>
                </a:lnTo>
                <a:lnTo>
                  <a:pt x="29" y="9"/>
                </a:lnTo>
                <a:lnTo>
                  <a:pt x="29" y="13"/>
                </a:lnTo>
                <a:lnTo>
                  <a:pt x="29" y="17"/>
                </a:lnTo>
                <a:lnTo>
                  <a:pt x="30" y="19"/>
                </a:lnTo>
                <a:lnTo>
                  <a:pt x="34" y="21"/>
                </a:lnTo>
                <a:lnTo>
                  <a:pt x="38" y="19"/>
                </a:lnTo>
                <a:lnTo>
                  <a:pt x="40" y="17"/>
                </a:lnTo>
                <a:lnTo>
                  <a:pt x="42" y="13"/>
                </a:lnTo>
                <a:lnTo>
                  <a:pt x="40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11" y="7"/>
                </a:lnTo>
                <a:lnTo>
                  <a:pt x="8" y="9"/>
                </a:lnTo>
                <a:lnTo>
                  <a:pt x="8" y="13"/>
                </a:lnTo>
                <a:lnTo>
                  <a:pt x="8" y="17"/>
                </a:lnTo>
                <a:lnTo>
                  <a:pt x="11" y="19"/>
                </a:lnTo>
                <a:lnTo>
                  <a:pt x="13" y="21"/>
                </a:lnTo>
                <a:lnTo>
                  <a:pt x="17" y="19"/>
                </a:lnTo>
                <a:lnTo>
                  <a:pt x="21" y="17"/>
                </a:lnTo>
                <a:lnTo>
                  <a:pt x="21" y="13"/>
                </a:lnTo>
                <a:lnTo>
                  <a:pt x="21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0"/>
                </a:lnTo>
                <a:lnTo>
                  <a:pt x="144" y="4"/>
                </a:lnTo>
                <a:lnTo>
                  <a:pt x="146" y="6"/>
                </a:lnTo>
                <a:lnTo>
                  <a:pt x="146" y="120"/>
                </a:lnTo>
                <a:lnTo>
                  <a:pt x="144" y="123"/>
                </a:lnTo>
                <a:lnTo>
                  <a:pt x="143" y="125"/>
                </a:lnTo>
                <a:lnTo>
                  <a:pt x="139" y="127"/>
                </a:lnTo>
                <a:lnTo>
                  <a:pt x="8" y="127"/>
                </a:lnTo>
                <a:lnTo>
                  <a:pt x="4" y="125"/>
                </a:lnTo>
                <a:lnTo>
                  <a:pt x="2" y="123"/>
                </a:lnTo>
                <a:lnTo>
                  <a:pt x="0" y="120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8" name="Freeform 966"/>
          <p:cNvSpPr>
            <a:spLocks noEditPoints="1"/>
          </p:cNvSpPr>
          <p:nvPr/>
        </p:nvSpPr>
        <p:spPr bwMode="auto">
          <a:xfrm>
            <a:off x="5735788" y="4961316"/>
            <a:ext cx="178751" cy="156713"/>
          </a:xfrm>
          <a:custGeom>
            <a:avLst/>
            <a:gdLst>
              <a:gd name="T0" fmla="*/ 41 w 146"/>
              <a:gd name="T1" fmla="*/ 120 h 127"/>
              <a:gd name="T2" fmla="*/ 138 w 146"/>
              <a:gd name="T3" fmla="*/ 61 h 127"/>
              <a:gd name="T4" fmla="*/ 7 w 146"/>
              <a:gd name="T5" fmla="*/ 61 h 127"/>
              <a:gd name="T6" fmla="*/ 34 w 146"/>
              <a:gd name="T7" fmla="*/ 120 h 127"/>
              <a:gd name="T8" fmla="*/ 7 w 146"/>
              <a:gd name="T9" fmla="*/ 61 h 127"/>
              <a:gd name="T10" fmla="*/ 7 w 146"/>
              <a:gd name="T11" fmla="*/ 55 h 127"/>
              <a:gd name="T12" fmla="*/ 138 w 146"/>
              <a:gd name="T13" fmla="*/ 26 h 127"/>
              <a:gd name="T14" fmla="*/ 55 w 146"/>
              <a:gd name="T15" fmla="*/ 6 h 127"/>
              <a:gd name="T16" fmla="*/ 49 w 146"/>
              <a:gd name="T17" fmla="*/ 9 h 127"/>
              <a:gd name="T18" fmla="*/ 49 w 146"/>
              <a:gd name="T19" fmla="*/ 17 h 127"/>
              <a:gd name="T20" fmla="*/ 55 w 146"/>
              <a:gd name="T21" fmla="*/ 21 h 127"/>
              <a:gd name="T22" fmla="*/ 60 w 146"/>
              <a:gd name="T23" fmla="*/ 17 h 127"/>
              <a:gd name="T24" fmla="*/ 60 w 146"/>
              <a:gd name="T25" fmla="*/ 9 h 127"/>
              <a:gd name="T26" fmla="*/ 55 w 146"/>
              <a:gd name="T27" fmla="*/ 6 h 127"/>
              <a:gd name="T28" fmla="*/ 30 w 146"/>
              <a:gd name="T29" fmla="*/ 7 h 127"/>
              <a:gd name="T30" fmla="*/ 26 w 146"/>
              <a:gd name="T31" fmla="*/ 13 h 127"/>
              <a:gd name="T32" fmla="*/ 30 w 146"/>
              <a:gd name="T33" fmla="*/ 19 h 127"/>
              <a:gd name="T34" fmla="*/ 38 w 146"/>
              <a:gd name="T35" fmla="*/ 19 h 127"/>
              <a:gd name="T36" fmla="*/ 41 w 146"/>
              <a:gd name="T37" fmla="*/ 13 h 127"/>
              <a:gd name="T38" fmla="*/ 38 w 146"/>
              <a:gd name="T39" fmla="*/ 7 h 127"/>
              <a:gd name="T40" fmla="*/ 13 w 146"/>
              <a:gd name="T41" fmla="*/ 6 h 127"/>
              <a:gd name="T42" fmla="*/ 7 w 146"/>
              <a:gd name="T43" fmla="*/ 9 h 127"/>
              <a:gd name="T44" fmla="*/ 7 w 146"/>
              <a:gd name="T45" fmla="*/ 17 h 127"/>
              <a:gd name="T46" fmla="*/ 13 w 146"/>
              <a:gd name="T47" fmla="*/ 21 h 127"/>
              <a:gd name="T48" fmla="*/ 19 w 146"/>
              <a:gd name="T49" fmla="*/ 17 h 127"/>
              <a:gd name="T50" fmla="*/ 19 w 146"/>
              <a:gd name="T51" fmla="*/ 9 h 127"/>
              <a:gd name="T52" fmla="*/ 13 w 146"/>
              <a:gd name="T53" fmla="*/ 6 h 127"/>
              <a:gd name="T54" fmla="*/ 138 w 146"/>
              <a:gd name="T55" fmla="*/ 0 h 127"/>
              <a:gd name="T56" fmla="*/ 144 w 146"/>
              <a:gd name="T57" fmla="*/ 4 h 127"/>
              <a:gd name="T58" fmla="*/ 146 w 146"/>
              <a:gd name="T59" fmla="*/ 120 h 127"/>
              <a:gd name="T60" fmla="*/ 142 w 146"/>
              <a:gd name="T61" fmla="*/ 125 h 127"/>
              <a:gd name="T62" fmla="*/ 7 w 146"/>
              <a:gd name="T63" fmla="*/ 127 h 127"/>
              <a:gd name="T64" fmla="*/ 0 w 146"/>
              <a:gd name="T65" fmla="*/ 123 h 127"/>
              <a:gd name="T66" fmla="*/ 0 w 146"/>
              <a:gd name="T67" fmla="*/ 6 h 127"/>
              <a:gd name="T68" fmla="*/ 3 w 146"/>
              <a:gd name="T6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27">
                <a:moveTo>
                  <a:pt x="41" y="61"/>
                </a:moveTo>
                <a:lnTo>
                  <a:pt x="41" y="120"/>
                </a:lnTo>
                <a:lnTo>
                  <a:pt x="138" y="120"/>
                </a:lnTo>
                <a:lnTo>
                  <a:pt x="138" y="61"/>
                </a:lnTo>
                <a:lnTo>
                  <a:pt x="41" y="61"/>
                </a:lnTo>
                <a:close/>
                <a:moveTo>
                  <a:pt x="7" y="61"/>
                </a:moveTo>
                <a:lnTo>
                  <a:pt x="7" y="120"/>
                </a:lnTo>
                <a:lnTo>
                  <a:pt x="34" y="120"/>
                </a:lnTo>
                <a:lnTo>
                  <a:pt x="34" y="61"/>
                </a:lnTo>
                <a:lnTo>
                  <a:pt x="7" y="61"/>
                </a:lnTo>
                <a:close/>
                <a:moveTo>
                  <a:pt x="7" y="26"/>
                </a:moveTo>
                <a:lnTo>
                  <a:pt x="7" y="55"/>
                </a:lnTo>
                <a:lnTo>
                  <a:pt x="138" y="55"/>
                </a:lnTo>
                <a:lnTo>
                  <a:pt x="138" y="26"/>
                </a:lnTo>
                <a:lnTo>
                  <a:pt x="7" y="26"/>
                </a:lnTo>
                <a:close/>
                <a:moveTo>
                  <a:pt x="55" y="6"/>
                </a:moveTo>
                <a:lnTo>
                  <a:pt x="51" y="7"/>
                </a:lnTo>
                <a:lnTo>
                  <a:pt x="49" y="9"/>
                </a:lnTo>
                <a:lnTo>
                  <a:pt x="47" y="13"/>
                </a:lnTo>
                <a:lnTo>
                  <a:pt x="49" y="17"/>
                </a:lnTo>
                <a:lnTo>
                  <a:pt x="51" y="19"/>
                </a:lnTo>
                <a:lnTo>
                  <a:pt x="55" y="21"/>
                </a:lnTo>
                <a:lnTo>
                  <a:pt x="58" y="19"/>
                </a:lnTo>
                <a:lnTo>
                  <a:pt x="60" y="17"/>
                </a:lnTo>
                <a:lnTo>
                  <a:pt x="60" y="13"/>
                </a:lnTo>
                <a:lnTo>
                  <a:pt x="60" y="9"/>
                </a:lnTo>
                <a:lnTo>
                  <a:pt x="58" y="7"/>
                </a:lnTo>
                <a:lnTo>
                  <a:pt x="55" y="6"/>
                </a:lnTo>
                <a:close/>
                <a:moveTo>
                  <a:pt x="34" y="6"/>
                </a:moveTo>
                <a:lnTo>
                  <a:pt x="30" y="7"/>
                </a:lnTo>
                <a:lnTo>
                  <a:pt x="28" y="9"/>
                </a:lnTo>
                <a:lnTo>
                  <a:pt x="26" y="13"/>
                </a:lnTo>
                <a:lnTo>
                  <a:pt x="28" y="17"/>
                </a:lnTo>
                <a:lnTo>
                  <a:pt x="30" y="19"/>
                </a:lnTo>
                <a:lnTo>
                  <a:pt x="34" y="21"/>
                </a:lnTo>
                <a:lnTo>
                  <a:pt x="38" y="19"/>
                </a:lnTo>
                <a:lnTo>
                  <a:pt x="39" y="17"/>
                </a:lnTo>
                <a:lnTo>
                  <a:pt x="41" y="13"/>
                </a:lnTo>
                <a:lnTo>
                  <a:pt x="39" y="9"/>
                </a:lnTo>
                <a:lnTo>
                  <a:pt x="38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9" y="7"/>
                </a:lnTo>
                <a:lnTo>
                  <a:pt x="7" y="9"/>
                </a:lnTo>
                <a:lnTo>
                  <a:pt x="7" y="13"/>
                </a:lnTo>
                <a:lnTo>
                  <a:pt x="7" y="17"/>
                </a:lnTo>
                <a:lnTo>
                  <a:pt x="9" y="19"/>
                </a:lnTo>
                <a:lnTo>
                  <a:pt x="13" y="21"/>
                </a:lnTo>
                <a:lnTo>
                  <a:pt x="17" y="19"/>
                </a:lnTo>
                <a:lnTo>
                  <a:pt x="19" y="17"/>
                </a:lnTo>
                <a:lnTo>
                  <a:pt x="20" y="13"/>
                </a:lnTo>
                <a:lnTo>
                  <a:pt x="19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0"/>
                </a:lnTo>
                <a:lnTo>
                  <a:pt x="144" y="4"/>
                </a:lnTo>
                <a:lnTo>
                  <a:pt x="146" y="6"/>
                </a:lnTo>
                <a:lnTo>
                  <a:pt x="146" y="120"/>
                </a:lnTo>
                <a:lnTo>
                  <a:pt x="144" y="123"/>
                </a:lnTo>
                <a:lnTo>
                  <a:pt x="142" y="125"/>
                </a:lnTo>
                <a:lnTo>
                  <a:pt x="138" y="127"/>
                </a:lnTo>
                <a:lnTo>
                  <a:pt x="7" y="127"/>
                </a:lnTo>
                <a:lnTo>
                  <a:pt x="3" y="125"/>
                </a:lnTo>
                <a:lnTo>
                  <a:pt x="0" y="123"/>
                </a:lnTo>
                <a:lnTo>
                  <a:pt x="0" y="120"/>
                </a:lnTo>
                <a:lnTo>
                  <a:pt x="0" y="6"/>
                </a:lnTo>
                <a:lnTo>
                  <a:pt x="0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9" name="Freeform 967"/>
          <p:cNvSpPr>
            <a:spLocks noEditPoints="1"/>
          </p:cNvSpPr>
          <p:nvPr/>
        </p:nvSpPr>
        <p:spPr bwMode="auto">
          <a:xfrm>
            <a:off x="5424810" y="4961316"/>
            <a:ext cx="176302" cy="156713"/>
          </a:xfrm>
          <a:custGeom>
            <a:avLst/>
            <a:gdLst>
              <a:gd name="T0" fmla="*/ 6 w 144"/>
              <a:gd name="T1" fmla="*/ 26 h 127"/>
              <a:gd name="T2" fmla="*/ 6 w 144"/>
              <a:gd name="T3" fmla="*/ 120 h 127"/>
              <a:gd name="T4" fmla="*/ 139 w 144"/>
              <a:gd name="T5" fmla="*/ 120 h 127"/>
              <a:gd name="T6" fmla="*/ 139 w 144"/>
              <a:gd name="T7" fmla="*/ 26 h 127"/>
              <a:gd name="T8" fmla="*/ 6 w 144"/>
              <a:gd name="T9" fmla="*/ 26 h 127"/>
              <a:gd name="T10" fmla="*/ 53 w 144"/>
              <a:gd name="T11" fmla="*/ 6 h 127"/>
              <a:gd name="T12" fmla="*/ 51 w 144"/>
              <a:gd name="T13" fmla="*/ 7 h 127"/>
              <a:gd name="T14" fmla="*/ 47 w 144"/>
              <a:gd name="T15" fmla="*/ 9 h 127"/>
              <a:gd name="T16" fmla="*/ 47 w 144"/>
              <a:gd name="T17" fmla="*/ 13 h 127"/>
              <a:gd name="T18" fmla="*/ 47 w 144"/>
              <a:gd name="T19" fmla="*/ 17 h 127"/>
              <a:gd name="T20" fmla="*/ 51 w 144"/>
              <a:gd name="T21" fmla="*/ 19 h 127"/>
              <a:gd name="T22" fmla="*/ 53 w 144"/>
              <a:gd name="T23" fmla="*/ 21 h 127"/>
              <a:gd name="T24" fmla="*/ 57 w 144"/>
              <a:gd name="T25" fmla="*/ 19 h 127"/>
              <a:gd name="T26" fmla="*/ 61 w 144"/>
              <a:gd name="T27" fmla="*/ 17 h 127"/>
              <a:gd name="T28" fmla="*/ 61 w 144"/>
              <a:gd name="T29" fmla="*/ 13 h 127"/>
              <a:gd name="T30" fmla="*/ 61 w 144"/>
              <a:gd name="T31" fmla="*/ 9 h 127"/>
              <a:gd name="T32" fmla="*/ 57 w 144"/>
              <a:gd name="T33" fmla="*/ 7 h 127"/>
              <a:gd name="T34" fmla="*/ 53 w 144"/>
              <a:gd name="T35" fmla="*/ 6 h 127"/>
              <a:gd name="T36" fmla="*/ 34 w 144"/>
              <a:gd name="T37" fmla="*/ 6 h 127"/>
              <a:gd name="T38" fmla="*/ 30 w 144"/>
              <a:gd name="T39" fmla="*/ 7 h 127"/>
              <a:gd name="T40" fmla="*/ 28 w 144"/>
              <a:gd name="T41" fmla="*/ 9 h 127"/>
              <a:gd name="T42" fmla="*/ 27 w 144"/>
              <a:gd name="T43" fmla="*/ 13 h 127"/>
              <a:gd name="T44" fmla="*/ 28 w 144"/>
              <a:gd name="T45" fmla="*/ 17 h 127"/>
              <a:gd name="T46" fmla="*/ 30 w 144"/>
              <a:gd name="T47" fmla="*/ 19 h 127"/>
              <a:gd name="T48" fmla="*/ 34 w 144"/>
              <a:gd name="T49" fmla="*/ 21 h 127"/>
              <a:gd name="T50" fmla="*/ 36 w 144"/>
              <a:gd name="T51" fmla="*/ 19 h 127"/>
              <a:gd name="T52" fmla="*/ 40 w 144"/>
              <a:gd name="T53" fmla="*/ 17 h 127"/>
              <a:gd name="T54" fmla="*/ 40 w 144"/>
              <a:gd name="T55" fmla="*/ 13 h 127"/>
              <a:gd name="T56" fmla="*/ 40 w 144"/>
              <a:gd name="T57" fmla="*/ 9 h 127"/>
              <a:gd name="T58" fmla="*/ 36 w 144"/>
              <a:gd name="T59" fmla="*/ 7 h 127"/>
              <a:gd name="T60" fmla="*/ 34 w 144"/>
              <a:gd name="T61" fmla="*/ 6 h 127"/>
              <a:gd name="T62" fmla="*/ 13 w 144"/>
              <a:gd name="T63" fmla="*/ 6 h 127"/>
              <a:gd name="T64" fmla="*/ 9 w 144"/>
              <a:gd name="T65" fmla="*/ 7 h 127"/>
              <a:gd name="T66" fmla="*/ 8 w 144"/>
              <a:gd name="T67" fmla="*/ 9 h 127"/>
              <a:gd name="T68" fmla="*/ 6 w 144"/>
              <a:gd name="T69" fmla="*/ 13 h 127"/>
              <a:gd name="T70" fmla="*/ 8 w 144"/>
              <a:gd name="T71" fmla="*/ 17 h 127"/>
              <a:gd name="T72" fmla="*/ 9 w 144"/>
              <a:gd name="T73" fmla="*/ 19 h 127"/>
              <a:gd name="T74" fmla="*/ 13 w 144"/>
              <a:gd name="T75" fmla="*/ 21 h 127"/>
              <a:gd name="T76" fmla="*/ 17 w 144"/>
              <a:gd name="T77" fmla="*/ 19 h 127"/>
              <a:gd name="T78" fmla="*/ 19 w 144"/>
              <a:gd name="T79" fmla="*/ 17 h 127"/>
              <a:gd name="T80" fmla="*/ 19 w 144"/>
              <a:gd name="T81" fmla="*/ 13 h 127"/>
              <a:gd name="T82" fmla="*/ 19 w 144"/>
              <a:gd name="T83" fmla="*/ 9 h 127"/>
              <a:gd name="T84" fmla="*/ 17 w 144"/>
              <a:gd name="T85" fmla="*/ 7 h 127"/>
              <a:gd name="T86" fmla="*/ 13 w 144"/>
              <a:gd name="T87" fmla="*/ 6 h 127"/>
              <a:gd name="T88" fmla="*/ 6 w 144"/>
              <a:gd name="T89" fmla="*/ 0 h 127"/>
              <a:gd name="T90" fmla="*/ 139 w 144"/>
              <a:gd name="T91" fmla="*/ 0 h 127"/>
              <a:gd name="T92" fmla="*/ 142 w 144"/>
              <a:gd name="T93" fmla="*/ 0 h 127"/>
              <a:gd name="T94" fmla="*/ 144 w 144"/>
              <a:gd name="T95" fmla="*/ 4 h 127"/>
              <a:gd name="T96" fmla="*/ 144 w 144"/>
              <a:gd name="T97" fmla="*/ 6 h 127"/>
              <a:gd name="T98" fmla="*/ 144 w 144"/>
              <a:gd name="T99" fmla="*/ 120 h 127"/>
              <a:gd name="T100" fmla="*/ 144 w 144"/>
              <a:gd name="T101" fmla="*/ 123 h 127"/>
              <a:gd name="T102" fmla="*/ 142 w 144"/>
              <a:gd name="T103" fmla="*/ 125 h 127"/>
              <a:gd name="T104" fmla="*/ 139 w 144"/>
              <a:gd name="T105" fmla="*/ 127 h 127"/>
              <a:gd name="T106" fmla="*/ 6 w 144"/>
              <a:gd name="T107" fmla="*/ 127 h 127"/>
              <a:gd name="T108" fmla="*/ 2 w 144"/>
              <a:gd name="T109" fmla="*/ 125 h 127"/>
              <a:gd name="T110" fmla="*/ 0 w 144"/>
              <a:gd name="T111" fmla="*/ 123 h 127"/>
              <a:gd name="T112" fmla="*/ 0 w 144"/>
              <a:gd name="T113" fmla="*/ 120 h 127"/>
              <a:gd name="T114" fmla="*/ 0 w 144"/>
              <a:gd name="T115" fmla="*/ 6 h 127"/>
              <a:gd name="T116" fmla="*/ 0 w 144"/>
              <a:gd name="T117" fmla="*/ 4 h 127"/>
              <a:gd name="T118" fmla="*/ 2 w 144"/>
              <a:gd name="T119" fmla="*/ 0 h 127"/>
              <a:gd name="T120" fmla="*/ 6 w 144"/>
              <a:gd name="T12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27">
                <a:moveTo>
                  <a:pt x="6" y="26"/>
                </a:moveTo>
                <a:lnTo>
                  <a:pt x="6" y="120"/>
                </a:lnTo>
                <a:lnTo>
                  <a:pt x="139" y="120"/>
                </a:lnTo>
                <a:lnTo>
                  <a:pt x="139" y="26"/>
                </a:lnTo>
                <a:lnTo>
                  <a:pt x="6" y="26"/>
                </a:lnTo>
                <a:close/>
                <a:moveTo>
                  <a:pt x="53" y="6"/>
                </a:moveTo>
                <a:lnTo>
                  <a:pt x="51" y="7"/>
                </a:lnTo>
                <a:lnTo>
                  <a:pt x="47" y="9"/>
                </a:lnTo>
                <a:lnTo>
                  <a:pt x="47" y="13"/>
                </a:lnTo>
                <a:lnTo>
                  <a:pt x="47" y="17"/>
                </a:lnTo>
                <a:lnTo>
                  <a:pt x="51" y="19"/>
                </a:lnTo>
                <a:lnTo>
                  <a:pt x="53" y="21"/>
                </a:lnTo>
                <a:lnTo>
                  <a:pt x="57" y="19"/>
                </a:lnTo>
                <a:lnTo>
                  <a:pt x="61" y="17"/>
                </a:lnTo>
                <a:lnTo>
                  <a:pt x="61" y="13"/>
                </a:lnTo>
                <a:lnTo>
                  <a:pt x="61" y="9"/>
                </a:lnTo>
                <a:lnTo>
                  <a:pt x="57" y="7"/>
                </a:lnTo>
                <a:lnTo>
                  <a:pt x="53" y="6"/>
                </a:lnTo>
                <a:close/>
                <a:moveTo>
                  <a:pt x="34" y="6"/>
                </a:moveTo>
                <a:lnTo>
                  <a:pt x="30" y="7"/>
                </a:lnTo>
                <a:lnTo>
                  <a:pt x="28" y="9"/>
                </a:lnTo>
                <a:lnTo>
                  <a:pt x="27" y="13"/>
                </a:lnTo>
                <a:lnTo>
                  <a:pt x="28" y="17"/>
                </a:lnTo>
                <a:lnTo>
                  <a:pt x="30" y="19"/>
                </a:lnTo>
                <a:lnTo>
                  <a:pt x="34" y="21"/>
                </a:lnTo>
                <a:lnTo>
                  <a:pt x="36" y="19"/>
                </a:lnTo>
                <a:lnTo>
                  <a:pt x="40" y="17"/>
                </a:lnTo>
                <a:lnTo>
                  <a:pt x="40" y="13"/>
                </a:lnTo>
                <a:lnTo>
                  <a:pt x="40" y="9"/>
                </a:lnTo>
                <a:lnTo>
                  <a:pt x="36" y="7"/>
                </a:lnTo>
                <a:lnTo>
                  <a:pt x="34" y="6"/>
                </a:lnTo>
                <a:close/>
                <a:moveTo>
                  <a:pt x="13" y="6"/>
                </a:moveTo>
                <a:lnTo>
                  <a:pt x="9" y="7"/>
                </a:lnTo>
                <a:lnTo>
                  <a:pt x="8" y="9"/>
                </a:lnTo>
                <a:lnTo>
                  <a:pt x="6" y="13"/>
                </a:lnTo>
                <a:lnTo>
                  <a:pt x="8" y="17"/>
                </a:lnTo>
                <a:lnTo>
                  <a:pt x="9" y="19"/>
                </a:lnTo>
                <a:lnTo>
                  <a:pt x="13" y="21"/>
                </a:lnTo>
                <a:lnTo>
                  <a:pt x="17" y="19"/>
                </a:lnTo>
                <a:lnTo>
                  <a:pt x="19" y="17"/>
                </a:lnTo>
                <a:lnTo>
                  <a:pt x="19" y="13"/>
                </a:lnTo>
                <a:lnTo>
                  <a:pt x="19" y="9"/>
                </a:lnTo>
                <a:lnTo>
                  <a:pt x="17" y="7"/>
                </a:lnTo>
                <a:lnTo>
                  <a:pt x="13" y="6"/>
                </a:lnTo>
                <a:close/>
                <a:moveTo>
                  <a:pt x="6" y="0"/>
                </a:moveTo>
                <a:lnTo>
                  <a:pt x="139" y="0"/>
                </a:lnTo>
                <a:lnTo>
                  <a:pt x="142" y="0"/>
                </a:lnTo>
                <a:lnTo>
                  <a:pt x="144" y="4"/>
                </a:lnTo>
                <a:lnTo>
                  <a:pt x="144" y="6"/>
                </a:lnTo>
                <a:lnTo>
                  <a:pt x="144" y="120"/>
                </a:lnTo>
                <a:lnTo>
                  <a:pt x="144" y="123"/>
                </a:lnTo>
                <a:lnTo>
                  <a:pt x="142" y="125"/>
                </a:lnTo>
                <a:lnTo>
                  <a:pt x="139" y="127"/>
                </a:lnTo>
                <a:lnTo>
                  <a:pt x="6" y="127"/>
                </a:lnTo>
                <a:lnTo>
                  <a:pt x="2" y="125"/>
                </a:lnTo>
                <a:lnTo>
                  <a:pt x="0" y="123"/>
                </a:lnTo>
                <a:lnTo>
                  <a:pt x="0" y="120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0" name="Freeform 968"/>
          <p:cNvSpPr>
            <a:spLocks/>
          </p:cNvSpPr>
          <p:nvPr/>
        </p:nvSpPr>
        <p:spPr bwMode="auto">
          <a:xfrm>
            <a:off x="8860249" y="4699311"/>
            <a:ext cx="176302" cy="53870"/>
          </a:xfrm>
          <a:custGeom>
            <a:avLst/>
            <a:gdLst>
              <a:gd name="T0" fmla="*/ 51 w 144"/>
              <a:gd name="T1" fmla="*/ 0 h 46"/>
              <a:gd name="T2" fmla="*/ 59 w 144"/>
              <a:gd name="T3" fmla="*/ 2 h 46"/>
              <a:gd name="T4" fmla="*/ 62 w 144"/>
              <a:gd name="T5" fmla="*/ 4 h 46"/>
              <a:gd name="T6" fmla="*/ 66 w 144"/>
              <a:gd name="T7" fmla="*/ 6 h 46"/>
              <a:gd name="T8" fmla="*/ 70 w 144"/>
              <a:gd name="T9" fmla="*/ 10 h 46"/>
              <a:gd name="T10" fmla="*/ 70 w 144"/>
              <a:gd name="T11" fmla="*/ 12 h 46"/>
              <a:gd name="T12" fmla="*/ 72 w 144"/>
              <a:gd name="T13" fmla="*/ 12 h 46"/>
              <a:gd name="T14" fmla="*/ 72 w 144"/>
              <a:gd name="T15" fmla="*/ 12 h 46"/>
              <a:gd name="T16" fmla="*/ 74 w 144"/>
              <a:gd name="T17" fmla="*/ 10 h 46"/>
              <a:gd name="T18" fmla="*/ 76 w 144"/>
              <a:gd name="T19" fmla="*/ 6 h 46"/>
              <a:gd name="T20" fmla="*/ 80 w 144"/>
              <a:gd name="T21" fmla="*/ 4 h 46"/>
              <a:gd name="T22" fmla="*/ 85 w 144"/>
              <a:gd name="T23" fmla="*/ 2 h 46"/>
              <a:gd name="T24" fmla="*/ 93 w 144"/>
              <a:gd name="T25" fmla="*/ 0 h 46"/>
              <a:gd name="T26" fmla="*/ 104 w 144"/>
              <a:gd name="T27" fmla="*/ 4 h 46"/>
              <a:gd name="T28" fmla="*/ 112 w 144"/>
              <a:gd name="T29" fmla="*/ 10 h 46"/>
              <a:gd name="T30" fmla="*/ 119 w 144"/>
              <a:gd name="T31" fmla="*/ 17 h 46"/>
              <a:gd name="T32" fmla="*/ 129 w 144"/>
              <a:gd name="T33" fmla="*/ 21 h 46"/>
              <a:gd name="T34" fmla="*/ 133 w 144"/>
              <a:gd name="T35" fmla="*/ 19 h 46"/>
              <a:gd name="T36" fmla="*/ 137 w 144"/>
              <a:gd name="T37" fmla="*/ 17 h 46"/>
              <a:gd name="T38" fmla="*/ 140 w 144"/>
              <a:gd name="T39" fmla="*/ 14 h 46"/>
              <a:gd name="T40" fmla="*/ 142 w 144"/>
              <a:gd name="T41" fmla="*/ 12 h 46"/>
              <a:gd name="T42" fmla="*/ 144 w 144"/>
              <a:gd name="T43" fmla="*/ 12 h 46"/>
              <a:gd name="T44" fmla="*/ 144 w 144"/>
              <a:gd name="T45" fmla="*/ 16 h 46"/>
              <a:gd name="T46" fmla="*/ 142 w 144"/>
              <a:gd name="T47" fmla="*/ 23 h 46"/>
              <a:gd name="T48" fmla="*/ 135 w 144"/>
              <a:gd name="T49" fmla="*/ 35 h 46"/>
              <a:gd name="T50" fmla="*/ 123 w 144"/>
              <a:gd name="T51" fmla="*/ 42 h 46"/>
              <a:gd name="T52" fmla="*/ 106 w 144"/>
              <a:gd name="T53" fmla="*/ 46 h 46"/>
              <a:gd name="T54" fmla="*/ 93 w 144"/>
              <a:gd name="T55" fmla="*/ 44 h 46"/>
              <a:gd name="T56" fmla="*/ 81 w 144"/>
              <a:gd name="T57" fmla="*/ 38 h 46"/>
              <a:gd name="T58" fmla="*/ 76 w 144"/>
              <a:gd name="T59" fmla="*/ 33 h 46"/>
              <a:gd name="T60" fmla="*/ 72 w 144"/>
              <a:gd name="T61" fmla="*/ 29 h 46"/>
              <a:gd name="T62" fmla="*/ 68 w 144"/>
              <a:gd name="T63" fmla="*/ 33 h 46"/>
              <a:gd name="T64" fmla="*/ 61 w 144"/>
              <a:gd name="T65" fmla="*/ 38 h 46"/>
              <a:gd name="T66" fmla="*/ 51 w 144"/>
              <a:gd name="T67" fmla="*/ 44 h 46"/>
              <a:gd name="T68" fmla="*/ 36 w 144"/>
              <a:gd name="T69" fmla="*/ 46 h 46"/>
              <a:gd name="T70" fmla="*/ 19 w 144"/>
              <a:gd name="T71" fmla="*/ 42 h 46"/>
              <a:gd name="T72" fmla="*/ 9 w 144"/>
              <a:gd name="T73" fmla="*/ 35 h 46"/>
              <a:gd name="T74" fmla="*/ 2 w 144"/>
              <a:gd name="T75" fmla="*/ 23 h 46"/>
              <a:gd name="T76" fmla="*/ 0 w 144"/>
              <a:gd name="T77" fmla="*/ 16 h 46"/>
              <a:gd name="T78" fmla="*/ 0 w 144"/>
              <a:gd name="T79" fmla="*/ 12 h 46"/>
              <a:gd name="T80" fmla="*/ 2 w 144"/>
              <a:gd name="T81" fmla="*/ 12 h 46"/>
              <a:gd name="T82" fmla="*/ 4 w 144"/>
              <a:gd name="T83" fmla="*/ 14 h 46"/>
              <a:gd name="T84" fmla="*/ 5 w 144"/>
              <a:gd name="T85" fmla="*/ 17 h 46"/>
              <a:gd name="T86" fmla="*/ 9 w 144"/>
              <a:gd name="T87" fmla="*/ 19 h 46"/>
              <a:gd name="T88" fmla="*/ 15 w 144"/>
              <a:gd name="T89" fmla="*/ 21 h 46"/>
              <a:gd name="T90" fmla="*/ 23 w 144"/>
              <a:gd name="T91" fmla="*/ 17 h 46"/>
              <a:gd name="T92" fmla="*/ 30 w 144"/>
              <a:gd name="T93" fmla="*/ 10 h 46"/>
              <a:gd name="T94" fmla="*/ 40 w 144"/>
              <a:gd name="T95" fmla="*/ 4 h 46"/>
              <a:gd name="T96" fmla="*/ 51 w 144"/>
              <a:gd name="T9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4" h="46">
                <a:moveTo>
                  <a:pt x="51" y="0"/>
                </a:moveTo>
                <a:lnTo>
                  <a:pt x="59" y="2"/>
                </a:lnTo>
                <a:lnTo>
                  <a:pt x="62" y="4"/>
                </a:lnTo>
                <a:lnTo>
                  <a:pt x="66" y="6"/>
                </a:lnTo>
                <a:lnTo>
                  <a:pt x="70" y="10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6" y="6"/>
                </a:lnTo>
                <a:lnTo>
                  <a:pt x="80" y="4"/>
                </a:lnTo>
                <a:lnTo>
                  <a:pt x="85" y="2"/>
                </a:lnTo>
                <a:lnTo>
                  <a:pt x="93" y="0"/>
                </a:lnTo>
                <a:lnTo>
                  <a:pt x="104" y="4"/>
                </a:lnTo>
                <a:lnTo>
                  <a:pt x="112" y="10"/>
                </a:lnTo>
                <a:lnTo>
                  <a:pt x="119" y="17"/>
                </a:lnTo>
                <a:lnTo>
                  <a:pt x="129" y="21"/>
                </a:lnTo>
                <a:lnTo>
                  <a:pt x="133" y="19"/>
                </a:lnTo>
                <a:lnTo>
                  <a:pt x="137" y="17"/>
                </a:lnTo>
                <a:lnTo>
                  <a:pt x="140" y="14"/>
                </a:lnTo>
                <a:lnTo>
                  <a:pt x="142" y="12"/>
                </a:lnTo>
                <a:lnTo>
                  <a:pt x="144" y="12"/>
                </a:lnTo>
                <a:lnTo>
                  <a:pt x="144" y="16"/>
                </a:lnTo>
                <a:lnTo>
                  <a:pt x="142" y="23"/>
                </a:lnTo>
                <a:lnTo>
                  <a:pt x="135" y="35"/>
                </a:lnTo>
                <a:lnTo>
                  <a:pt x="123" y="42"/>
                </a:lnTo>
                <a:lnTo>
                  <a:pt x="106" y="46"/>
                </a:lnTo>
                <a:lnTo>
                  <a:pt x="93" y="44"/>
                </a:lnTo>
                <a:lnTo>
                  <a:pt x="81" y="38"/>
                </a:lnTo>
                <a:lnTo>
                  <a:pt x="76" y="33"/>
                </a:lnTo>
                <a:lnTo>
                  <a:pt x="72" y="29"/>
                </a:lnTo>
                <a:lnTo>
                  <a:pt x="68" y="33"/>
                </a:lnTo>
                <a:lnTo>
                  <a:pt x="61" y="38"/>
                </a:lnTo>
                <a:lnTo>
                  <a:pt x="51" y="44"/>
                </a:lnTo>
                <a:lnTo>
                  <a:pt x="36" y="46"/>
                </a:lnTo>
                <a:lnTo>
                  <a:pt x="19" y="42"/>
                </a:lnTo>
                <a:lnTo>
                  <a:pt x="9" y="35"/>
                </a:lnTo>
                <a:lnTo>
                  <a:pt x="2" y="23"/>
                </a:lnTo>
                <a:lnTo>
                  <a:pt x="0" y="16"/>
                </a:lnTo>
                <a:lnTo>
                  <a:pt x="0" y="12"/>
                </a:lnTo>
                <a:lnTo>
                  <a:pt x="2" y="12"/>
                </a:lnTo>
                <a:lnTo>
                  <a:pt x="4" y="14"/>
                </a:lnTo>
                <a:lnTo>
                  <a:pt x="5" y="17"/>
                </a:lnTo>
                <a:lnTo>
                  <a:pt x="9" y="19"/>
                </a:lnTo>
                <a:lnTo>
                  <a:pt x="15" y="21"/>
                </a:lnTo>
                <a:lnTo>
                  <a:pt x="23" y="17"/>
                </a:lnTo>
                <a:lnTo>
                  <a:pt x="30" y="10"/>
                </a:lnTo>
                <a:lnTo>
                  <a:pt x="40" y="4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1" name="Freeform 969"/>
          <p:cNvSpPr>
            <a:spLocks noEditPoints="1"/>
          </p:cNvSpPr>
          <p:nvPr/>
        </p:nvSpPr>
        <p:spPr bwMode="auto">
          <a:xfrm>
            <a:off x="8546823" y="4672376"/>
            <a:ext cx="178751" cy="107740"/>
          </a:xfrm>
          <a:custGeom>
            <a:avLst/>
            <a:gdLst>
              <a:gd name="T0" fmla="*/ 139 w 147"/>
              <a:gd name="T1" fmla="*/ 75 h 88"/>
              <a:gd name="T2" fmla="*/ 145 w 147"/>
              <a:gd name="T3" fmla="*/ 76 h 88"/>
              <a:gd name="T4" fmla="*/ 145 w 147"/>
              <a:gd name="T5" fmla="*/ 84 h 88"/>
              <a:gd name="T6" fmla="*/ 139 w 147"/>
              <a:gd name="T7" fmla="*/ 88 h 88"/>
              <a:gd name="T8" fmla="*/ 46 w 147"/>
              <a:gd name="T9" fmla="*/ 86 h 88"/>
              <a:gd name="T10" fmla="*/ 42 w 147"/>
              <a:gd name="T11" fmla="*/ 80 h 88"/>
              <a:gd name="T12" fmla="*/ 46 w 147"/>
              <a:gd name="T13" fmla="*/ 75 h 88"/>
              <a:gd name="T14" fmla="*/ 8 w 147"/>
              <a:gd name="T15" fmla="*/ 75 h 88"/>
              <a:gd name="T16" fmla="*/ 25 w 147"/>
              <a:gd name="T17" fmla="*/ 75 h 88"/>
              <a:gd name="T18" fmla="*/ 29 w 147"/>
              <a:gd name="T19" fmla="*/ 80 h 88"/>
              <a:gd name="T20" fmla="*/ 25 w 147"/>
              <a:gd name="T21" fmla="*/ 86 h 88"/>
              <a:gd name="T22" fmla="*/ 8 w 147"/>
              <a:gd name="T23" fmla="*/ 88 h 88"/>
              <a:gd name="T24" fmla="*/ 2 w 147"/>
              <a:gd name="T25" fmla="*/ 84 h 88"/>
              <a:gd name="T26" fmla="*/ 2 w 147"/>
              <a:gd name="T27" fmla="*/ 76 h 88"/>
              <a:gd name="T28" fmla="*/ 8 w 147"/>
              <a:gd name="T29" fmla="*/ 75 h 88"/>
              <a:gd name="T30" fmla="*/ 139 w 147"/>
              <a:gd name="T31" fmla="*/ 37 h 88"/>
              <a:gd name="T32" fmla="*/ 145 w 147"/>
              <a:gd name="T33" fmla="*/ 40 h 88"/>
              <a:gd name="T34" fmla="*/ 145 w 147"/>
              <a:gd name="T35" fmla="*/ 48 h 88"/>
              <a:gd name="T36" fmla="*/ 139 w 147"/>
              <a:gd name="T37" fmla="*/ 52 h 88"/>
              <a:gd name="T38" fmla="*/ 46 w 147"/>
              <a:gd name="T39" fmla="*/ 50 h 88"/>
              <a:gd name="T40" fmla="*/ 42 w 147"/>
              <a:gd name="T41" fmla="*/ 44 h 88"/>
              <a:gd name="T42" fmla="*/ 46 w 147"/>
              <a:gd name="T43" fmla="*/ 38 h 88"/>
              <a:gd name="T44" fmla="*/ 8 w 147"/>
              <a:gd name="T45" fmla="*/ 37 h 88"/>
              <a:gd name="T46" fmla="*/ 25 w 147"/>
              <a:gd name="T47" fmla="*/ 38 h 88"/>
              <a:gd name="T48" fmla="*/ 29 w 147"/>
              <a:gd name="T49" fmla="*/ 44 h 88"/>
              <a:gd name="T50" fmla="*/ 25 w 147"/>
              <a:gd name="T51" fmla="*/ 50 h 88"/>
              <a:gd name="T52" fmla="*/ 8 w 147"/>
              <a:gd name="T53" fmla="*/ 52 h 88"/>
              <a:gd name="T54" fmla="*/ 2 w 147"/>
              <a:gd name="T55" fmla="*/ 48 h 88"/>
              <a:gd name="T56" fmla="*/ 2 w 147"/>
              <a:gd name="T57" fmla="*/ 40 h 88"/>
              <a:gd name="T58" fmla="*/ 8 w 147"/>
              <a:gd name="T59" fmla="*/ 37 h 88"/>
              <a:gd name="T60" fmla="*/ 139 w 147"/>
              <a:gd name="T61" fmla="*/ 0 h 88"/>
              <a:gd name="T62" fmla="*/ 145 w 147"/>
              <a:gd name="T63" fmla="*/ 4 h 88"/>
              <a:gd name="T64" fmla="*/ 145 w 147"/>
              <a:gd name="T65" fmla="*/ 12 h 88"/>
              <a:gd name="T66" fmla="*/ 139 w 147"/>
              <a:gd name="T67" fmla="*/ 14 h 88"/>
              <a:gd name="T68" fmla="*/ 46 w 147"/>
              <a:gd name="T69" fmla="*/ 14 h 88"/>
              <a:gd name="T70" fmla="*/ 42 w 147"/>
              <a:gd name="T71" fmla="*/ 8 h 88"/>
              <a:gd name="T72" fmla="*/ 46 w 147"/>
              <a:gd name="T73" fmla="*/ 2 h 88"/>
              <a:gd name="T74" fmla="*/ 8 w 147"/>
              <a:gd name="T75" fmla="*/ 0 h 88"/>
              <a:gd name="T76" fmla="*/ 25 w 147"/>
              <a:gd name="T77" fmla="*/ 2 h 88"/>
              <a:gd name="T78" fmla="*/ 29 w 147"/>
              <a:gd name="T79" fmla="*/ 8 h 88"/>
              <a:gd name="T80" fmla="*/ 25 w 147"/>
              <a:gd name="T81" fmla="*/ 14 h 88"/>
              <a:gd name="T82" fmla="*/ 8 w 147"/>
              <a:gd name="T83" fmla="*/ 14 h 88"/>
              <a:gd name="T84" fmla="*/ 2 w 147"/>
              <a:gd name="T85" fmla="*/ 12 h 88"/>
              <a:gd name="T86" fmla="*/ 2 w 147"/>
              <a:gd name="T87" fmla="*/ 4 h 88"/>
              <a:gd name="T88" fmla="*/ 8 w 147"/>
              <a:gd name="T8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" h="88">
                <a:moveTo>
                  <a:pt x="48" y="75"/>
                </a:moveTo>
                <a:lnTo>
                  <a:pt x="139" y="75"/>
                </a:lnTo>
                <a:lnTo>
                  <a:pt x="143" y="75"/>
                </a:lnTo>
                <a:lnTo>
                  <a:pt x="145" y="76"/>
                </a:lnTo>
                <a:lnTo>
                  <a:pt x="147" y="80"/>
                </a:lnTo>
                <a:lnTo>
                  <a:pt x="145" y="84"/>
                </a:lnTo>
                <a:lnTo>
                  <a:pt x="143" y="86"/>
                </a:lnTo>
                <a:lnTo>
                  <a:pt x="139" y="88"/>
                </a:lnTo>
                <a:lnTo>
                  <a:pt x="48" y="88"/>
                </a:lnTo>
                <a:lnTo>
                  <a:pt x="46" y="86"/>
                </a:lnTo>
                <a:lnTo>
                  <a:pt x="42" y="84"/>
                </a:lnTo>
                <a:lnTo>
                  <a:pt x="42" y="80"/>
                </a:lnTo>
                <a:lnTo>
                  <a:pt x="42" y="76"/>
                </a:lnTo>
                <a:lnTo>
                  <a:pt x="46" y="75"/>
                </a:lnTo>
                <a:lnTo>
                  <a:pt x="48" y="75"/>
                </a:lnTo>
                <a:close/>
                <a:moveTo>
                  <a:pt x="8" y="75"/>
                </a:moveTo>
                <a:lnTo>
                  <a:pt x="21" y="75"/>
                </a:lnTo>
                <a:lnTo>
                  <a:pt x="25" y="75"/>
                </a:lnTo>
                <a:lnTo>
                  <a:pt x="27" y="76"/>
                </a:lnTo>
                <a:lnTo>
                  <a:pt x="29" y="80"/>
                </a:lnTo>
                <a:lnTo>
                  <a:pt x="27" y="84"/>
                </a:lnTo>
                <a:lnTo>
                  <a:pt x="25" y="86"/>
                </a:lnTo>
                <a:lnTo>
                  <a:pt x="21" y="88"/>
                </a:lnTo>
                <a:lnTo>
                  <a:pt x="8" y="88"/>
                </a:lnTo>
                <a:lnTo>
                  <a:pt x="4" y="86"/>
                </a:lnTo>
                <a:lnTo>
                  <a:pt x="2" y="84"/>
                </a:lnTo>
                <a:lnTo>
                  <a:pt x="0" y="80"/>
                </a:lnTo>
                <a:lnTo>
                  <a:pt x="2" y="76"/>
                </a:lnTo>
                <a:lnTo>
                  <a:pt x="4" y="75"/>
                </a:lnTo>
                <a:lnTo>
                  <a:pt x="8" y="75"/>
                </a:lnTo>
                <a:close/>
                <a:moveTo>
                  <a:pt x="48" y="37"/>
                </a:moveTo>
                <a:lnTo>
                  <a:pt x="139" y="37"/>
                </a:lnTo>
                <a:lnTo>
                  <a:pt x="143" y="38"/>
                </a:lnTo>
                <a:lnTo>
                  <a:pt x="145" y="40"/>
                </a:lnTo>
                <a:lnTo>
                  <a:pt x="147" y="44"/>
                </a:lnTo>
                <a:lnTo>
                  <a:pt x="145" y="48"/>
                </a:lnTo>
                <a:lnTo>
                  <a:pt x="143" y="50"/>
                </a:lnTo>
                <a:lnTo>
                  <a:pt x="139" y="52"/>
                </a:lnTo>
                <a:lnTo>
                  <a:pt x="48" y="52"/>
                </a:lnTo>
                <a:lnTo>
                  <a:pt x="46" y="50"/>
                </a:lnTo>
                <a:lnTo>
                  <a:pt x="42" y="48"/>
                </a:lnTo>
                <a:lnTo>
                  <a:pt x="42" y="44"/>
                </a:lnTo>
                <a:lnTo>
                  <a:pt x="42" y="40"/>
                </a:lnTo>
                <a:lnTo>
                  <a:pt x="46" y="38"/>
                </a:lnTo>
                <a:lnTo>
                  <a:pt x="48" y="37"/>
                </a:lnTo>
                <a:close/>
                <a:moveTo>
                  <a:pt x="8" y="37"/>
                </a:moveTo>
                <a:lnTo>
                  <a:pt x="21" y="37"/>
                </a:lnTo>
                <a:lnTo>
                  <a:pt x="25" y="38"/>
                </a:lnTo>
                <a:lnTo>
                  <a:pt x="27" y="40"/>
                </a:lnTo>
                <a:lnTo>
                  <a:pt x="29" y="44"/>
                </a:lnTo>
                <a:lnTo>
                  <a:pt x="27" y="48"/>
                </a:lnTo>
                <a:lnTo>
                  <a:pt x="25" y="50"/>
                </a:lnTo>
                <a:lnTo>
                  <a:pt x="21" y="52"/>
                </a:lnTo>
                <a:lnTo>
                  <a:pt x="8" y="52"/>
                </a:lnTo>
                <a:lnTo>
                  <a:pt x="4" y="50"/>
                </a:lnTo>
                <a:lnTo>
                  <a:pt x="2" y="48"/>
                </a:lnTo>
                <a:lnTo>
                  <a:pt x="0" y="44"/>
                </a:lnTo>
                <a:lnTo>
                  <a:pt x="2" y="40"/>
                </a:lnTo>
                <a:lnTo>
                  <a:pt x="4" y="38"/>
                </a:lnTo>
                <a:lnTo>
                  <a:pt x="8" y="37"/>
                </a:lnTo>
                <a:close/>
                <a:moveTo>
                  <a:pt x="48" y="0"/>
                </a:moveTo>
                <a:lnTo>
                  <a:pt x="139" y="0"/>
                </a:lnTo>
                <a:lnTo>
                  <a:pt x="143" y="2"/>
                </a:lnTo>
                <a:lnTo>
                  <a:pt x="145" y="4"/>
                </a:lnTo>
                <a:lnTo>
                  <a:pt x="147" y="8"/>
                </a:lnTo>
                <a:lnTo>
                  <a:pt x="145" y="12"/>
                </a:lnTo>
                <a:lnTo>
                  <a:pt x="143" y="14"/>
                </a:lnTo>
                <a:lnTo>
                  <a:pt x="139" y="14"/>
                </a:lnTo>
                <a:lnTo>
                  <a:pt x="48" y="14"/>
                </a:lnTo>
                <a:lnTo>
                  <a:pt x="46" y="14"/>
                </a:lnTo>
                <a:lnTo>
                  <a:pt x="42" y="12"/>
                </a:lnTo>
                <a:lnTo>
                  <a:pt x="42" y="8"/>
                </a:lnTo>
                <a:lnTo>
                  <a:pt x="42" y="4"/>
                </a:lnTo>
                <a:lnTo>
                  <a:pt x="46" y="2"/>
                </a:lnTo>
                <a:lnTo>
                  <a:pt x="48" y="0"/>
                </a:lnTo>
                <a:close/>
                <a:moveTo>
                  <a:pt x="8" y="0"/>
                </a:moveTo>
                <a:lnTo>
                  <a:pt x="21" y="0"/>
                </a:lnTo>
                <a:lnTo>
                  <a:pt x="25" y="2"/>
                </a:lnTo>
                <a:lnTo>
                  <a:pt x="27" y="4"/>
                </a:lnTo>
                <a:lnTo>
                  <a:pt x="29" y="8"/>
                </a:lnTo>
                <a:lnTo>
                  <a:pt x="27" y="12"/>
                </a:lnTo>
                <a:lnTo>
                  <a:pt x="25" y="14"/>
                </a:lnTo>
                <a:lnTo>
                  <a:pt x="21" y="14"/>
                </a:lnTo>
                <a:lnTo>
                  <a:pt x="8" y="14"/>
                </a:lnTo>
                <a:lnTo>
                  <a:pt x="4" y="14"/>
                </a:lnTo>
                <a:lnTo>
                  <a:pt x="2" y="12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2" name="Freeform 970"/>
          <p:cNvSpPr>
            <a:spLocks noEditPoints="1"/>
          </p:cNvSpPr>
          <p:nvPr/>
        </p:nvSpPr>
        <p:spPr bwMode="auto">
          <a:xfrm>
            <a:off x="8233398" y="4672376"/>
            <a:ext cx="181199" cy="107740"/>
          </a:xfrm>
          <a:custGeom>
            <a:avLst/>
            <a:gdLst>
              <a:gd name="T0" fmla="*/ 7 w 146"/>
              <a:gd name="T1" fmla="*/ 75 h 88"/>
              <a:gd name="T2" fmla="*/ 138 w 146"/>
              <a:gd name="T3" fmla="*/ 75 h 88"/>
              <a:gd name="T4" fmla="*/ 142 w 146"/>
              <a:gd name="T5" fmla="*/ 75 h 88"/>
              <a:gd name="T6" fmla="*/ 144 w 146"/>
              <a:gd name="T7" fmla="*/ 76 h 88"/>
              <a:gd name="T8" fmla="*/ 146 w 146"/>
              <a:gd name="T9" fmla="*/ 80 h 88"/>
              <a:gd name="T10" fmla="*/ 144 w 146"/>
              <a:gd name="T11" fmla="*/ 84 h 88"/>
              <a:gd name="T12" fmla="*/ 142 w 146"/>
              <a:gd name="T13" fmla="*/ 86 h 88"/>
              <a:gd name="T14" fmla="*/ 138 w 146"/>
              <a:gd name="T15" fmla="*/ 88 h 88"/>
              <a:gd name="T16" fmla="*/ 7 w 146"/>
              <a:gd name="T17" fmla="*/ 88 h 88"/>
              <a:gd name="T18" fmla="*/ 4 w 146"/>
              <a:gd name="T19" fmla="*/ 86 h 88"/>
              <a:gd name="T20" fmla="*/ 0 w 146"/>
              <a:gd name="T21" fmla="*/ 84 h 88"/>
              <a:gd name="T22" fmla="*/ 0 w 146"/>
              <a:gd name="T23" fmla="*/ 80 h 88"/>
              <a:gd name="T24" fmla="*/ 0 w 146"/>
              <a:gd name="T25" fmla="*/ 76 h 88"/>
              <a:gd name="T26" fmla="*/ 4 w 146"/>
              <a:gd name="T27" fmla="*/ 75 h 88"/>
              <a:gd name="T28" fmla="*/ 7 w 146"/>
              <a:gd name="T29" fmla="*/ 75 h 88"/>
              <a:gd name="T30" fmla="*/ 7 w 146"/>
              <a:gd name="T31" fmla="*/ 37 h 88"/>
              <a:gd name="T32" fmla="*/ 138 w 146"/>
              <a:gd name="T33" fmla="*/ 37 h 88"/>
              <a:gd name="T34" fmla="*/ 142 w 146"/>
              <a:gd name="T35" fmla="*/ 38 h 88"/>
              <a:gd name="T36" fmla="*/ 144 w 146"/>
              <a:gd name="T37" fmla="*/ 40 h 88"/>
              <a:gd name="T38" fmla="*/ 146 w 146"/>
              <a:gd name="T39" fmla="*/ 44 h 88"/>
              <a:gd name="T40" fmla="*/ 144 w 146"/>
              <a:gd name="T41" fmla="*/ 48 h 88"/>
              <a:gd name="T42" fmla="*/ 142 w 146"/>
              <a:gd name="T43" fmla="*/ 50 h 88"/>
              <a:gd name="T44" fmla="*/ 138 w 146"/>
              <a:gd name="T45" fmla="*/ 52 h 88"/>
              <a:gd name="T46" fmla="*/ 7 w 146"/>
              <a:gd name="T47" fmla="*/ 52 h 88"/>
              <a:gd name="T48" fmla="*/ 4 w 146"/>
              <a:gd name="T49" fmla="*/ 50 h 88"/>
              <a:gd name="T50" fmla="*/ 0 w 146"/>
              <a:gd name="T51" fmla="*/ 48 h 88"/>
              <a:gd name="T52" fmla="*/ 0 w 146"/>
              <a:gd name="T53" fmla="*/ 44 h 88"/>
              <a:gd name="T54" fmla="*/ 0 w 146"/>
              <a:gd name="T55" fmla="*/ 40 h 88"/>
              <a:gd name="T56" fmla="*/ 4 w 146"/>
              <a:gd name="T57" fmla="*/ 38 h 88"/>
              <a:gd name="T58" fmla="*/ 7 w 146"/>
              <a:gd name="T59" fmla="*/ 37 h 88"/>
              <a:gd name="T60" fmla="*/ 7 w 146"/>
              <a:gd name="T61" fmla="*/ 0 h 88"/>
              <a:gd name="T62" fmla="*/ 138 w 146"/>
              <a:gd name="T63" fmla="*/ 0 h 88"/>
              <a:gd name="T64" fmla="*/ 142 w 146"/>
              <a:gd name="T65" fmla="*/ 2 h 88"/>
              <a:gd name="T66" fmla="*/ 144 w 146"/>
              <a:gd name="T67" fmla="*/ 4 h 88"/>
              <a:gd name="T68" fmla="*/ 146 w 146"/>
              <a:gd name="T69" fmla="*/ 8 h 88"/>
              <a:gd name="T70" fmla="*/ 144 w 146"/>
              <a:gd name="T71" fmla="*/ 12 h 88"/>
              <a:gd name="T72" fmla="*/ 142 w 146"/>
              <a:gd name="T73" fmla="*/ 14 h 88"/>
              <a:gd name="T74" fmla="*/ 138 w 146"/>
              <a:gd name="T75" fmla="*/ 14 h 88"/>
              <a:gd name="T76" fmla="*/ 7 w 146"/>
              <a:gd name="T77" fmla="*/ 14 h 88"/>
              <a:gd name="T78" fmla="*/ 4 w 146"/>
              <a:gd name="T79" fmla="*/ 14 h 88"/>
              <a:gd name="T80" fmla="*/ 0 w 146"/>
              <a:gd name="T81" fmla="*/ 12 h 88"/>
              <a:gd name="T82" fmla="*/ 0 w 146"/>
              <a:gd name="T83" fmla="*/ 8 h 88"/>
              <a:gd name="T84" fmla="*/ 0 w 146"/>
              <a:gd name="T85" fmla="*/ 4 h 88"/>
              <a:gd name="T86" fmla="*/ 4 w 146"/>
              <a:gd name="T87" fmla="*/ 2 h 88"/>
              <a:gd name="T88" fmla="*/ 7 w 146"/>
              <a:gd name="T8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88">
                <a:moveTo>
                  <a:pt x="7" y="75"/>
                </a:moveTo>
                <a:lnTo>
                  <a:pt x="138" y="75"/>
                </a:lnTo>
                <a:lnTo>
                  <a:pt x="142" y="75"/>
                </a:lnTo>
                <a:lnTo>
                  <a:pt x="144" y="76"/>
                </a:lnTo>
                <a:lnTo>
                  <a:pt x="146" y="80"/>
                </a:lnTo>
                <a:lnTo>
                  <a:pt x="144" y="84"/>
                </a:lnTo>
                <a:lnTo>
                  <a:pt x="142" y="86"/>
                </a:lnTo>
                <a:lnTo>
                  <a:pt x="138" y="88"/>
                </a:lnTo>
                <a:lnTo>
                  <a:pt x="7" y="88"/>
                </a:lnTo>
                <a:lnTo>
                  <a:pt x="4" y="8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4" y="75"/>
                </a:lnTo>
                <a:lnTo>
                  <a:pt x="7" y="75"/>
                </a:lnTo>
                <a:close/>
                <a:moveTo>
                  <a:pt x="7" y="37"/>
                </a:moveTo>
                <a:lnTo>
                  <a:pt x="138" y="37"/>
                </a:lnTo>
                <a:lnTo>
                  <a:pt x="142" y="38"/>
                </a:lnTo>
                <a:lnTo>
                  <a:pt x="144" y="40"/>
                </a:lnTo>
                <a:lnTo>
                  <a:pt x="146" y="44"/>
                </a:lnTo>
                <a:lnTo>
                  <a:pt x="144" y="48"/>
                </a:lnTo>
                <a:lnTo>
                  <a:pt x="142" y="50"/>
                </a:lnTo>
                <a:lnTo>
                  <a:pt x="138" y="52"/>
                </a:lnTo>
                <a:lnTo>
                  <a:pt x="7" y="52"/>
                </a:lnTo>
                <a:lnTo>
                  <a:pt x="4" y="50"/>
                </a:lnTo>
                <a:lnTo>
                  <a:pt x="0" y="48"/>
                </a:lnTo>
                <a:lnTo>
                  <a:pt x="0" y="44"/>
                </a:lnTo>
                <a:lnTo>
                  <a:pt x="0" y="40"/>
                </a:lnTo>
                <a:lnTo>
                  <a:pt x="4" y="38"/>
                </a:lnTo>
                <a:lnTo>
                  <a:pt x="7" y="37"/>
                </a:lnTo>
                <a:close/>
                <a:moveTo>
                  <a:pt x="7" y="0"/>
                </a:moveTo>
                <a:lnTo>
                  <a:pt x="138" y="0"/>
                </a:lnTo>
                <a:lnTo>
                  <a:pt x="142" y="2"/>
                </a:lnTo>
                <a:lnTo>
                  <a:pt x="144" y="4"/>
                </a:lnTo>
                <a:lnTo>
                  <a:pt x="146" y="8"/>
                </a:lnTo>
                <a:lnTo>
                  <a:pt x="144" y="12"/>
                </a:lnTo>
                <a:lnTo>
                  <a:pt x="142" y="14"/>
                </a:lnTo>
                <a:lnTo>
                  <a:pt x="138" y="14"/>
                </a:lnTo>
                <a:lnTo>
                  <a:pt x="7" y="14"/>
                </a:lnTo>
                <a:lnTo>
                  <a:pt x="4" y="14"/>
                </a:lnTo>
                <a:lnTo>
                  <a:pt x="0" y="12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3" name="Freeform 971"/>
          <p:cNvSpPr>
            <a:spLocks noEditPoints="1"/>
          </p:cNvSpPr>
          <p:nvPr/>
        </p:nvSpPr>
        <p:spPr bwMode="auto">
          <a:xfrm>
            <a:off x="7942009" y="4709105"/>
            <a:ext cx="139573" cy="34281"/>
          </a:xfrm>
          <a:custGeom>
            <a:avLst/>
            <a:gdLst>
              <a:gd name="T0" fmla="*/ 101 w 114"/>
              <a:gd name="T1" fmla="*/ 0 h 26"/>
              <a:gd name="T2" fmla="*/ 107 w 114"/>
              <a:gd name="T3" fmla="*/ 0 h 26"/>
              <a:gd name="T4" fmla="*/ 111 w 114"/>
              <a:gd name="T5" fmla="*/ 4 h 26"/>
              <a:gd name="T6" fmla="*/ 112 w 114"/>
              <a:gd name="T7" fmla="*/ 7 h 26"/>
              <a:gd name="T8" fmla="*/ 114 w 114"/>
              <a:gd name="T9" fmla="*/ 13 h 26"/>
              <a:gd name="T10" fmla="*/ 112 w 114"/>
              <a:gd name="T11" fmla="*/ 19 h 26"/>
              <a:gd name="T12" fmla="*/ 111 w 114"/>
              <a:gd name="T13" fmla="*/ 23 h 26"/>
              <a:gd name="T14" fmla="*/ 107 w 114"/>
              <a:gd name="T15" fmla="*/ 26 h 26"/>
              <a:gd name="T16" fmla="*/ 101 w 114"/>
              <a:gd name="T17" fmla="*/ 26 h 26"/>
              <a:gd name="T18" fmla="*/ 95 w 114"/>
              <a:gd name="T19" fmla="*/ 26 h 26"/>
              <a:gd name="T20" fmla="*/ 92 w 114"/>
              <a:gd name="T21" fmla="*/ 23 h 26"/>
              <a:gd name="T22" fmla="*/ 88 w 114"/>
              <a:gd name="T23" fmla="*/ 19 h 26"/>
              <a:gd name="T24" fmla="*/ 88 w 114"/>
              <a:gd name="T25" fmla="*/ 13 h 26"/>
              <a:gd name="T26" fmla="*/ 88 w 114"/>
              <a:gd name="T27" fmla="*/ 7 h 26"/>
              <a:gd name="T28" fmla="*/ 92 w 114"/>
              <a:gd name="T29" fmla="*/ 4 h 26"/>
              <a:gd name="T30" fmla="*/ 95 w 114"/>
              <a:gd name="T31" fmla="*/ 0 h 26"/>
              <a:gd name="T32" fmla="*/ 101 w 114"/>
              <a:gd name="T33" fmla="*/ 0 h 26"/>
              <a:gd name="T34" fmla="*/ 57 w 114"/>
              <a:gd name="T35" fmla="*/ 0 h 26"/>
              <a:gd name="T36" fmla="*/ 63 w 114"/>
              <a:gd name="T37" fmla="*/ 0 h 26"/>
              <a:gd name="T38" fmla="*/ 67 w 114"/>
              <a:gd name="T39" fmla="*/ 4 h 26"/>
              <a:gd name="T40" fmla="*/ 71 w 114"/>
              <a:gd name="T41" fmla="*/ 7 h 26"/>
              <a:gd name="T42" fmla="*/ 71 w 114"/>
              <a:gd name="T43" fmla="*/ 13 h 26"/>
              <a:gd name="T44" fmla="*/ 71 w 114"/>
              <a:gd name="T45" fmla="*/ 19 h 26"/>
              <a:gd name="T46" fmla="*/ 67 w 114"/>
              <a:gd name="T47" fmla="*/ 23 h 26"/>
              <a:gd name="T48" fmla="*/ 63 w 114"/>
              <a:gd name="T49" fmla="*/ 26 h 26"/>
              <a:gd name="T50" fmla="*/ 57 w 114"/>
              <a:gd name="T51" fmla="*/ 26 h 26"/>
              <a:gd name="T52" fmla="*/ 52 w 114"/>
              <a:gd name="T53" fmla="*/ 26 h 26"/>
              <a:gd name="T54" fmla="*/ 48 w 114"/>
              <a:gd name="T55" fmla="*/ 23 h 26"/>
              <a:gd name="T56" fmla="*/ 44 w 114"/>
              <a:gd name="T57" fmla="*/ 19 h 26"/>
              <a:gd name="T58" fmla="*/ 44 w 114"/>
              <a:gd name="T59" fmla="*/ 13 h 26"/>
              <a:gd name="T60" fmla="*/ 44 w 114"/>
              <a:gd name="T61" fmla="*/ 7 h 26"/>
              <a:gd name="T62" fmla="*/ 48 w 114"/>
              <a:gd name="T63" fmla="*/ 4 h 26"/>
              <a:gd name="T64" fmla="*/ 52 w 114"/>
              <a:gd name="T65" fmla="*/ 0 h 26"/>
              <a:gd name="T66" fmla="*/ 57 w 114"/>
              <a:gd name="T67" fmla="*/ 0 h 26"/>
              <a:gd name="T68" fmla="*/ 14 w 114"/>
              <a:gd name="T69" fmla="*/ 0 h 26"/>
              <a:gd name="T70" fmla="*/ 19 w 114"/>
              <a:gd name="T71" fmla="*/ 0 h 26"/>
              <a:gd name="T72" fmla="*/ 23 w 114"/>
              <a:gd name="T73" fmla="*/ 4 h 26"/>
              <a:gd name="T74" fmla="*/ 27 w 114"/>
              <a:gd name="T75" fmla="*/ 7 h 26"/>
              <a:gd name="T76" fmla="*/ 29 w 114"/>
              <a:gd name="T77" fmla="*/ 13 h 26"/>
              <a:gd name="T78" fmla="*/ 27 w 114"/>
              <a:gd name="T79" fmla="*/ 19 h 26"/>
              <a:gd name="T80" fmla="*/ 23 w 114"/>
              <a:gd name="T81" fmla="*/ 23 h 26"/>
              <a:gd name="T82" fmla="*/ 19 w 114"/>
              <a:gd name="T83" fmla="*/ 26 h 26"/>
              <a:gd name="T84" fmla="*/ 14 w 114"/>
              <a:gd name="T85" fmla="*/ 26 h 26"/>
              <a:gd name="T86" fmla="*/ 10 w 114"/>
              <a:gd name="T87" fmla="*/ 26 h 26"/>
              <a:gd name="T88" fmla="*/ 4 w 114"/>
              <a:gd name="T89" fmla="*/ 23 h 26"/>
              <a:gd name="T90" fmla="*/ 2 w 114"/>
              <a:gd name="T91" fmla="*/ 19 h 26"/>
              <a:gd name="T92" fmla="*/ 0 w 114"/>
              <a:gd name="T93" fmla="*/ 13 h 26"/>
              <a:gd name="T94" fmla="*/ 2 w 114"/>
              <a:gd name="T95" fmla="*/ 7 h 26"/>
              <a:gd name="T96" fmla="*/ 4 w 114"/>
              <a:gd name="T97" fmla="*/ 4 h 26"/>
              <a:gd name="T98" fmla="*/ 10 w 114"/>
              <a:gd name="T99" fmla="*/ 0 h 26"/>
              <a:gd name="T100" fmla="*/ 14 w 114"/>
              <a:gd name="T10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4" h="26">
                <a:moveTo>
                  <a:pt x="101" y="0"/>
                </a:moveTo>
                <a:lnTo>
                  <a:pt x="107" y="0"/>
                </a:lnTo>
                <a:lnTo>
                  <a:pt x="111" y="4"/>
                </a:lnTo>
                <a:lnTo>
                  <a:pt x="112" y="7"/>
                </a:lnTo>
                <a:lnTo>
                  <a:pt x="114" y="13"/>
                </a:lnTo>
                <a:lnTo>
                  <a:pt x="112" y="19"/>
                </a:lnTo>
                <a:lnTo>
                  <a:pt x="111" y="23"/>
                </a:lnTo>
                <a:lnTo>
                  <a:pt x="107" y="26"/>
                </a:lnTo>
                <a:lnTo>
                  <a:pt x="101" y="26"/>
                </a:lnTo>
                <a:lnTo>
                  <a:pt x="95" y="26"/>
                </a:lnTo>
                <a:lnTo>
                  <a:pt x="92" y="23"/>
                </a:lnTo>
                <a:lnTo>
                  <a:pt x="88" y="19"/>
                </a:lnTo>
                <a:lnTo>
                  <a:pt x="88" y="13"/>
                </a:lnTo>
                <a:lnTo>
                  <a:pt x="88" y="7"/>
                </a:lnTo>
                <a:lnTo>
                  <a:pt x="92" y="4"/>
                </a:lnTo>
                <a:lnTo>
                  <a:pt x="95" y="0"/>
                </a:lnTo>
                <a:lnTo>
                  <a:pt x="101" y="0"/>
                </a:lnTo>
                <a:close/>
                <a:moveTo>
                  <a:pt x="57" y="0"/>
                </a:moveTo>
                <a:lnTo>
                  <a:pt x="63" y="0"/>
                </a:lnTo>
                <a:lnTo>
                  <a:pt x="67" y="4"/>
                </a:lnTo>
                <a:lnTo>
                  <a:pt x="71" y="7"/>
                </a:lnTo>
                <a:lnTo>
                  <a:pt x="71" y="13"/>
                </a:lnTo>
                <a:lnTo>
                  <a:pt x="71" y="19"/>
                </a:lnTo>
                <a:lnTo>
                  <a:pt x="67" y="23"/>
                </a:lnTo>
                <a:lnTo>
                  <a:pt x="63" y="26"/>
                </a:lnTo>
                <a:lnTo>
                  <a:pt x="57" y="26"/>
                </a:lnTo>
                <a:lnTo>
                  <a:pt x="52" y="26"/>
                </a:lnTo>
                <a:lnTo>
                  <a:pt x="48" y="23"/>
                </a:lnTo>
                <a:lnTo>
                  <a:pt x="44" y="19"/>
                </a:lnTo>
                <a:lnTo>
                  <a:pt x="44" y="13"/>
                </a:lnTo>
                <a:lnTo>
                  <a:pt x="44" y="7"/>
                </a:lnTo>
                <a:lnTo>
                  <a:pt x="48" y="4"/>
                </a:lnTo>
                <a:lnTo>
                  <a:pt x="52" y="0"/>
                </a:lnTo>
                <a:lnTo>
                  <a:pt x="57" y="0"/>
                </a:lnTo>
                <a:close/>
                <a:moveTo>
                  <a:pt x="14" y="0"/>
                </a:moveTo>
                <a:lnTo>
                  <a:pt x="19" y="0"/>
                </a:lnTo>
                <a:lnTo>
                  <a:pt x="23" y="4"/>
                </a:lnTo>
                <a:lnTo>
                  <a:pt x="27" y="7"/>
                </a:lnTo>
                <a:lnTo>
                  <a:pt x="29" y="13"/>
                </a:lnTo>
                <a:lnTo>
                  <a:pt x="27" y="19"/>
                </a:lnTo>
                <a:lnTo>
                  <a:pt x="23" y="23"/>
                </a:lnTo>
                <a:lnTo>
                  <a:pt x="19" y="26"/>
                </a:lnTo>
                <a:lnTo>
                  <a:pt x="14" y="26"/>
                </a:lnTo>
                <a:lnTo>
                  <a:pt x="10" y="26"/>
                </a:lnTo>
                <a:lnTo>
                  <a:pt x="4" y="23"/>
                </a:lnTo>
                <a:lnTo>
                  <a:pt x="2" y="19"/>
                </a:lnTo>
                <a:lnTo>
                  <a:pt x="0" y="13"/>
                </a:lnTo>
                <a:lnTo>
                  <a:pt x="2" y="7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4" name="Freeform 972"/>
          <p:cNvSpPr>
            <a:spLocks/>
          </p:cNvSpPr>
          <p:nvPr/>
        </p:nvSpPr>
        <p:spPr bwMode="auto">
          <a:xfrm>
            <a:off x="7665314" y="4667479"/>
            <a:ext cx="66114" cy="117534"/>
          </a:xfrm>
          <a:custGeom>
            <a:avLst/>
            <a:gdLst>
              <a:gd name="T0" fmla="*/ 8 w 55"/>
              <a:gd name="T1" fmla="*/ 0 h 95"/>
              <a:gd name="T2" fmla="*/ 10 w 55"/>
              <a:gd name="T3" fmla="*/ 0 h 95"/>
              <a:gd name="T4" fmla="*/ 14 w 55"/>
              <a:gd name="T5" fmla="*/ 2 h 95"/>
              <a:gd name="T6" fmla="*/ 14 w 55"/>
              <a:gd name="T7" fmla="*/ 2 h 95"/>
              <a:gd name="T8" fmla="*/ 54 w 55"/>
              <a:gd name="T9" fmla="*/ 41 h 95"/>
              <a:gd name="T10" fmla="*/ 54 w 55"/>
              <a:gd name="T11" fmla="*/ 41 h 95"/>
              <a:gd name="T12" fmla="*/ 55 w 55"/>
              <a:gd name="T13" fmla="*/ 45 h 95"/>
              <a:gd name="T14" fmla="*/ 55 w 55"/>
              <a:gd name="T15" fmla="*/ 47 h 95"/>
              <a:gd name="T16" fmla="*/ 55 w 55"/>
              <a:gd name="T17" fmla="*/ 47 h 95"/>
              <a:gd name="T18" fmla="*/ 55 w 55"/>
              <a:gd name="T19" fmla="*/ 51 h 95"/>
              <a:gd name="T20" fmla="*/ 54 w 55"/>
              <a:gd name="T21" fmla="*/ 53 h 95"/>
              <a:gd name="T22" fmla="*/ 54 w 55"/>
              <a:gd name="T23" fmla="*/ 53 h 95"/>
              <a:gd name="T24" fmla="*/ 14 w 55"/>
              <a:gd name="T25" fmla="*/ 93 h 95"/>
              <a:gd name="T26" fmla="*/ 14 w 55"/>
              <a:gd name="T27" fmla="*/ 93 h 95"/>
              <a:gd name="T28" fmla="*/ 10 w 55"/>
              <a:gd name="T29" fmla="*/ 95 h 95"/>
              <a:gd name="T30" fmla="*/ 8 w 55"/>
              <a:gd name="T31" fmla="*/ 95 h 95"/>
              <a:gd name="T32" fmla="*/ 4 w 55"/>
              <a:gd name="T33" fmla="*/ 95 h 95"/>
              <a:gd name="T34" fmla="*/ 2 w 55"/>
              <a:gd name="T35" fmla="*/ 91 h 95"/>
              <a:gd name="T36" fmla="*/ 0 w 55"/>
              <a:gd name="T37" fmla="*/ 89 h 95"/>
              <a:gd name="T38" fmla="*/ 2 w 55"/>
              <a:gd name="T39" fmla="*/ 85 h 95"/>
              <a:gd name="T40" fmla="*/ 2 w 55"/>
              <a:gd name="T41" fmla="*/ 83 h 95"/>
              <a:gd name="T42" fmla="*/ 40 w 55"/>
              <a:gd name="T43" fmla="*/ 47 h 95"/>
              <a:gd name="T44" fmla="*/ 4 w 55"/>
              <a:gd name="T45" fmla="*/ 11 h 95"/>
              <a:gd name="T46" fmla="*/ 2 w 55"/>
              <a:gd name="T47" fmla="*/ 9 h 95"/>
              <a:gd name="T48" fmla="*/ 0 w 55"/>
              <a:gd name="T49" fmla="*/ 7 h 95"/>
              <a:gd name="T50" fmla="*/ 2 w 55"/>
              <a:gd name="T51" fmla="*/ 3 h 95"/>
              <a:gd name="T52" fmla="*/ 4 w 55"/>
              <a:gd name="T53" fmla="*/ 0 h 95"/>
              <a:gd name="T54" fmla="*/ 8 w 55"/>
              <a:gd name="T5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95">
                <a:moveTo>
                  <a:pt x="8" y="0"/>
                </a:moveTo>
                <a:lnTo>
                  <a:pt x="10" y="0"/>
                </a:lnTo>
                <a:lnTo>
                  <a:pt x="14" y="2"/>
                </a:lnTo>
                <a:lnTo>
                  <a:pt x="14" y="2"/>
                </a:lnTo>
                <a:lnTo>
                  <a:pt x="54" y="41"/>
                </a:lnTo>
                <a:lnTo>
                  <a:pt x="54" y="41"/>
                </a:lnTo>
                <a:lnTo>
                  <a:pt x="55" y="45"/>
                </a:lnTo>
                <a:lnTo>
                  <a:pt x="55" y="47"/>
                </a:lnTo>
                <a:lnTo>
                  <a:pt x="55" y="47"/>
                </a:lnTo>
                <a:lnTo>
                  <a:pt x="55" y="51"/>
                </a:lnTo>
                <a:lnTo>
                  <a:pt x="54" y="53"/>
                </a:lnTo>
                <a:lnTo>
                  <a:pt x="54" y="53"/>
                </a:lnTo>
                <a:lnTo>
                  <a:pt x="14" y="93"/>
                </a:lnTo>
                <a:lnTo>
                  <a:pt x="14" y="93"/>
                </a:lnTo>
                <a:lnTo>
                  <a:pt x="10" y="95"/>
                </a:lnTo>
                <a:lnTo>
                  <a:pt x="8" y="95"/>
                </a:lnTo>
                <a:lnTo>
                  <a:pt x="4" y="95"/>
                </a:lnTo>
                <a:lnTo>
                  <a:pt x="2" y="91"/>
                </a:lnTo>
                <a:lnTo>
                  <a:pt x="0" y="89"/>
                </a:lnTo>
                <a:lnTo>
                  <a:pt x="2" y="85"/>
                </a:lnTo>
                <a:lnTo>
                  <a:pt x="2" y="83"/>
                </a:lnTo>
                <a:lnTo>
                  <a:pt x="40" y="47"/>
                </a:lnTo>
                <a:lnTo>
                  <a:pt x="4" y="11"/>
                </a:lnTo>
                <a:lnTo>
                  <a:pt x="2" y="9"/>
                </a:lnTo>
                <a:lnTo>
                  <a:pt x="0" y="7"/>
                </a:lnTo>
                <a:lnTo>
                  <a:pt x="2" y="3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5" name="Freeform 973"/>
          <p:cNvSpPr>
            <a:spLocks/>
          </p:cNvSpPr>
          <p:nvPr/>
        </p:nvSpPr>
        <p:spPr bwMode="auto">
          <a:xfrm>
            <a:off x="7351888" y="4667479"/>
            <a:ext cx="68562" cy="117534"/>
          </a:xfrm>
          <a:custGeom>
            <a:avLst/>
            <a:gdLst>
              <a:gd name="T0" fmla="*/ 47 w 55"/>
              <a:gd name="T1" fmla="*/ 0 h 95"/>
              <a:gd name="T2" fmla="*/ 51 w 55"/>
              <a:gd name="T3" fmla="*/ 0 h 95"/>
              <a:gd name="T4" fmla="*/ 53 w 55"/>
              <a:gd name="T5" fmla="*/ 3 h 95"/>
              <a:gd name="T6" fmla="*/ 55 w 55"/>
              <a:gd name="T7" fmla="*/ 7 h 95"/>
              <a:gd name="T8" fmla="*/ 55 w 55"/>
              <a:gd name="T9" fmla="*/ 9 h 95"/>
              <a:gd name="T10" fmla="*/ 53 w 55"/>
              <a:gd name="T11" fmla="*/ 11 h 95"/>
              <a:gd name="T12" fmla="*/ 17 w 55"/>
              <a:gd name="T13" fmla="*/ 47 h 95"/>
              <a:gd name="T14" fmla="*/ 53 w 55"/>
              <a:gd name="T15" fmla="*/ 83 h 95"/>
              <a:gd name="T16" fmla="*/ 53 w 55"/>
              <a:gd name="T17" fmla="*/ 83 h 95"/>
              <a:gd name="T18" fmla="*/ 55 w 55"/>
              <a:gd name="T19" fmla="*/ 85 h 95"/>
              <a:gd name="T20" fmla="*/ 55 w 55"/>
              <a:gd name="T21" fmla="*/ 89 h 95"/>
              <a:gd name="T22" fmla="*/ 53 w 55"/>
              <a:gd name="T23" fmla="*/ 91 h 95"/>
              <a:gd name="T24" fmla="*/ 51 w 55"/>
              <a:gd name="T25" fmla="*/ 95 h 95"/>
              <a:gd name="T26" fmla="*/ 47 w 55"/>
              <a:gd name="T27" fmla="*/ 95 h 95"/>
              <a:gd name="T28" fmla="*/ 45 w 55"/>
              <a:gd name="T29" fmla="*/ 95 h 95"/>
              <a:gd name="T30" fmla="*/ 43 w 55"/>
              <a:gd name="T31" fmla="*/ 93 h 95"/>
              <a:gd name="T32" fmla="*/ 2 w 55"/>
              <a:gd name="T33" fmla="*/ 53 h 95"/>
              <a:gd name="T34" fmla="*/ 0 w 55"/>
              <a:gd name="T35" fmla="*/ 51 h 95"/>
              <a:gd name="T36" fmla="*/ 0 w 55"/>
              <a:gd name="T37" fmla="*/ 47 h 95"/>
              <a:gd name="T38" fmla="*/ 0 w 55"/>
              <a:gd name="T39" fmla="*/ 47 h 95"/>
              <a:gd name="T40" fmla="*/ 0 w 55"/>
              <a:gd name="T41" fmla="*/ 47 h 95"/>
              <a:gd name="T42" fmla="*/ 0 w 55"/>
              <a:gd name="T43" fmla="*/ 45 h 95"/>
              <a:gd name="T44" fmla="*/ 2 w 55"/>
              <a:gd name="T45" fmla="*/ 41 h 95"/>
              <a:gd name="T46" fmla="*/ 43 w 55"/>
              <a:gd name="T47" fmla="*/ 2 h 95"/>
              <a:gd name="T48" fmla="*/ 43 w 55"/>
              <a:gd name="T49" fmla="*/ 2 h 95"/>
              <a:gd name="T50" fmla="*/ 45 w 55"/>
              <a:gd name="T51" fmla="*/ 0 h 95"/>
              <a:gd name="T52" fmla="*/ 47 w 55"/>
              <a:gd name="T5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95">
                <a:moveTo>
                  <a:pt x="47" y="0"/>
                </a:moveTo>
                <a:lnTo>
                  <a:pt x="51" y="0"/>
                </a:lnTo>
                <a:lnTo>
                  <a:pt x="53" y="3"/>
                </a:lnTo>
                <a:lnTo>
                  <a:pt x="55" y="7"/>
                </a:lnTo>
                <a:lnTo>
                  <a:pt x="55" y="9"/>
                </a:lnTo>
                <a:lnTo>
                  <a:pt x="53" y="11"/>
                </a:lnTo>
                <a:lnTo>
                  <a:pt x="17" y="47"/>
                </a:lnTo>
                <a:lnTo>
                  <a:pt x="53" y="83"/>
                </a:lnTo>
                <a:lnTo>
                  <a:pt x="53" y="83"/>
                </a:lnTo>
                <a:lnTo>
                  <a:pt x="55" y="85"/>
                </a:lnTo>
                <a:lnTo>
                  <a:pt x="55" y="89"/>
                </a:lnTo>
                <a:lnTo>
                  <a:pt x="53" y="91"/>
                </a:lnTo>
                <a:lnTo>
                  <a:pt x="51" y="95"/>
                </a:lnTo>
                <a:lnTo>
                  <a:pt x="47" y="95"/>
                </a:lnTo>
                <a:lnTo>
                  <a:pt x="45" y="95"/>
                </a:lnTo>
                <a:lnTo>
                  <a:pt x="43" y="93"/>
                </a:lnTo>
                <a:lnTo>
                  <a:pt x="2" y="53"/>
                </a:lnTo>
                <a:lnTo>
                  <a:pt x="0" y="51"/>
                </a:lnTo>
                <a:lnTo>
                  <a:pt x="0" y="47"/>
                </a:lnTo>
                <a:lnTo>
                  <a:pt x="0" y="47"/>
                </a:lnTo>
                <a:lnTo>
                  <a:pt x="0" y="47"/>
                </a:lnTo>
                <a:lnTo>
                  <a:pt x="0" y="45"/>
                </a:lnTo>
                <a:lnTo>
                  <a:pt x="2" y="41"/>
                </a:lnTo>
                <a:lnTo>
                  <a:pt x="43" y="2"/>
                </a:lnTo>
                <a:lnTo>
                  <a:pt x="43" y="2"/>
                </a:lnTo>
                <a:lnTo>
                  <a:pt x="45" y="0"/>
                </a:lnTo>
                <a:lnTo>
                  <a:pt x="4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6" name="Freeform 974"/>
          <p:cNvSpPr>
            <a:spLocks/>
          </p:cNvSpPr>
          <p:nvPr/>
        </p:nvSpPr>
        <p:spPr bwMode="auto">
          <a:xfrm>
            <a:off x="7016424" y="4694414"/>
            <a:ext cx="115087" cy="63665"/>
          </a:xfrm>
          <a:custGeom>
            <a:avLst/>
            <a:gdLst>
              <a:gd name="T0" fmla="*/ 48 w 95"/>
              <a:gd name="T1" fmla="*/ 0 h 53"/>
              <a:gd name="T2" fmla="*/ 48 w 95"/>
              <a:gd name="T3" fmla="*/ 0 h 53"/>
              <a:gd name="T4" fmla="*/ 52 w 95"/>
              <a:gd name="T5" fmla="*/ 0 h 53"/>
              <a:gd name="T6" fmla="*/ 54 w 95"/>
              <a:gd name="T7" fmla="*/ 1 h 53"/>
              <a:gd name="T8" fmla="*/ 54 w 95"/>
              <a:gd name="T9" fmla="*/ 1 h 53"/>
              <a:gd name="T10" fmla="*/ 93 w 95"/>
              <a:gd name="T11" fmla="*/ 41 h 53"/>
              <a:gd name="T12" fmla="*/ 93 w 95"/>
              <a:gd name="T13" fmla="*/ 41 h 53"/>
              <a:gd name="T14" fmla="*/ 95 w 95"/>
              <a:gd name="T15" fmla="*/ 45 h 53"/>
              <a:gd name="T16" fmla="*/ 95 w 95"/>
              <a:gd name="T17" fmla="*/ 47 h 53"/>
              <a:gd name="T18" fmla="*/ 95 w 95"/>
              <a:gd name="T19" fmla="*/ 51 h 53"/>
              <a:gd name="T20" fmla="*/ 93 w 95"/>
              <a:gd name="T21" fmla="*/ 53 h 53"/>
              <a:gd name="T22" fmla="*/ 90 w 95"/>
              <a:gd name="T23" fmla="*/ 53 h 53"/>
              <a:gd name="T24" fmla="*/ 88 w 95"/>
              <a:gd name="T25" fmla="*/ 53 h 53"/>
              <a:gd name="T26" fmla="*/ 84 w 95"/>
              <a:gd name="T27" fmla="*/ 51 h 53"/>
              <a:gd name="T28" fmla="*/ 84 w 95"/>
              <a:gd name="T29" fmla="*/ 51 h 53"/>
              <a:gd name="T30" fmla="*/ 48 w 95"/>
              <a:gd name="T31" fmla="*/ 15 h 53"/>
              <a:gd name="T32" fmla="*/ 12 w 95"/>
              <a:gd name="T33" fmla="*/ 51 h 53"/>
              <a:gd name="T34" fmla="*/ 10 w 95"/>
              <a:gd name="T35" fmla="*/ 53 h 53"/>
              <a:gd name="T36" fmla="*/ 8 w 95"/>
              <a:gd name="T37" fmla="*/ 53 h 53"/>
              <a:gd name="T38" fmla="*/ 4 w 95"/>
              <a:gd name="T39" fmla="*/ 53 h 53"/>
              <a:gd name="T40" fmla="*/ 2 w 95"/>
              <a:gd name="T41" fmla="*/ 51 h 53"/>
              <a:gd name="T42" fmla="*/ 0 w 95"/>
              <a:gd name="T43" fmla="*/ 47 h 53"/>
              <a:gd name="T44" fmla="*/ 0 w 95"/>
              <a:gd name="T45" fmla="*/ 45 h 53"/>
              <a:gd name="T46" fmla="*/ 2 w 95"/>
              <a:gd name="T47" fmla="*/ 41 h 53"/>
              <a:gd name="T48" fmla="*/ 2 w 95"/>
              <a:gd name="T49" fmla="*/ 41 h 53"/>
              <a:gd name="T50" fmla="*/ 44 w 95"/>
              <a:gd name="T51" fmla="*/ 1 h 53"/>
              <a:gd name="T52" fmla="*/ 44 w 95"/>
              <a:gd name="T53" fmla="*/ 1 h 53"/>
              <a:gd name="T54" fmla="*/ 46 w 95"/>
              <a:gd name="T55" fmla="*/ 0 h 53"/>
              <a:gd name="T56" fmla="*/ 48 w 95"/>
              <a:gd name="T5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53">
                <a:moveTo>
                  <a:pt x="48" y="0"/>
                </a:moveTo>
                <a:lnTo>
                  <a:pt x="48" y="0"/>
                </a:lnTo>
                <a:lnTo>
                  <a:pt x="52" y="0"/>
                </a:lnTo>
                <a:lnTo>
                  <a:pt x="54" y="1"/>
                </a:lnTo>
                <a:lnTo>
                  <a:pt x="54" y="1"/>
                </a:lnTo>
                <a:lnTo>
                  <a:pt x="93" y="41"/>
                </a:lnTo>
                <a:lnTo>
                  <a:pt x="93" y="41"/>
                </a:lnTo>
                <a:lnTo>
                  <a:pt x="95" y="45"/>
                </a:lnTo>
                <a:lnTo>
                  <a:pt x="95" y="47"/>
                </a:lnTo>
                <a:lnTo>
                  <a:pt x="95" y="51"/>
                </a:lnTo>
                <a:lnTo>
                  <a:pt x="93" y="53"/>
                </a:lnTo>
                <a:lnTo>
                  <a:pt x="90" y="53"/>
                </a:lnTo>
                <a:lnTo>
                  <a:pt x="88" y="53"/>
                </a:lnTo>
                <a:lnTo>
                  <a:pt x="84" y="51"/>
                </a:lnTo>
                <a:lnTo>
                  <a:pt x="84" y="51"/>
                </a:lnTo>
                <a:lnTo>
                  <a:pt x="48" y="15"/>
                </a:lnTo>
                <a:lnTo>
                  <a:pt x="12" y="51"/>
                </a:lnTo>
                <a:lnTo>
                  <a:pt x="10" y="53"/>
                </a:lnTo>
                <a:lnTo>
                  <a:pt x="8" y="53"/>
                </a:lnTo>
                <a:lnTo>
                  <a:pt x="4" y="53"/>
                </a:lnTo>
                <a:lnTo>
                  <a:pt x="2" y="51"/>
                </a:lnTo>
                <a:lnTo>
                  <a:pt x="0" y="47"/>
                </a:lnTo>
                <a:lnTo>
                  <a:pt x="0" y="45"/>
                </a:lnTo>
                <a:lnTo>
                  <a:pt x="2" y="41"/>
                </a:lnTo>
                <a:lnTo>
                  <a:pt x="2" y="41"/>
                </a:lnTo>
                <a:lnTo>
                  <a:pt x="44" y="1"/>
                </a:lnTo>
                <a:lnTo>
                  <a:pt x="44" y="1"/>
                </a:lnTo>
                <a:lnTo>
                  <a:pt x="46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7" name="Freeform 975"/>
          <p:cNvSpPr>
            <a:spLocks/>
          </p:cNvSpPr>
          <p:nvPr/>
        </p:nvSpPr>
        <p:spPr bwMode="auto">
          <a:xfrm>
            <a:off x="6702999" y="4694414"/>
            <a:ext cx="117534" cy="63665"/>
          </a:xfrm>
          <a:custGeom>
            <a:avLst/>
            <a:gdLst>
              <a:gd name="T0" fmla="*/ 5 w 95"/>
              <a:gd name="T1" fmla="*/ 0 h 53"/>
              <a:gd name="T2" fmla="*/ 9 w 95"/>
              <a:gd name="T3" fmla="*/ 0 h 53"/>
              <a:gd name="T4" fmla="*/ 11 w 95"/>
              <a:gd name="T5" fmla="*/ 1 h 53"/>
              <a:gd name="T6" fmla="*/ 47 w 95"/>
              <a:gd name="T7" fmla="*/ 38 h 53"/>
              <a:gd name="T8" fmla="*/ 83 w 95"/>
              <a:gd name="T9" fmla="*/ 1 h 53"/>
              <a:gd name="T10" fmla="*/ 83 w 95"/>
              <a:gd name="T11" fmla="*/ 1 h 53"/>
              <a:gd name="T12" fmla="*/ 85 w 95"/>
              <a:gd name="T13" fmla="*/ 0 h 53"/>
              <a:gd name="T14" fmla="*/ 89 w 95"/>
              <a:gd name="T15" fmla="*/ 0 h 53"/>
              <a:gd name="T16" fmla="*/ 91 w 95"/>
              <a:gd name="T17" fmla="*/ 0 h 53"/>
              <a:gd name="T18" fmla="*/ 95 w 95"/>
              <a:gd name="T19" fmla="*/ 1 h 53"/>
              <a:gd name="T20" fmla="*/ 95 w 95"/>
              <a:gd name="T21" fmla="*/ 5 h 53"/>
              <a:gd name="T22" fmla="*/ 95 w 95"/>
              <a:gd name="T23" fmla="*/ 9 h 53"/>
              <a:gd name="T24" fmla="*/ 93 w 95"/>
              <a:gd name="T25" fmla="*/ 11 h 53"/>
              <a:gd name="T26" fmla="*/ 93 w 95"/>
              <a:gd name="T27" fmla="*/ 11 h 53"/>
              <a:gd name="T28" fmla="*/ 53 w 95"/>
              <a:gd name="T29" fmla="*/ 51 h 53"/>
              <a:gd name="T30" fmla="*/ 53 w 95"/>
              <a:gd name="T31" fmla="*/ 51 h 53"/>
              <a:gd name="T32" fmla="*/ 49 w 95"/>
              <a:gd name="T33" fmla="*/ 53 h 53"/>
              <a:gd name="T34" fmla="*/ 47 w 95"/>
              <a:gd name="T35" fmla="*/ 53 h 53"/>
              <a:gd name="T36" fmla="*/ 47 w 95"/>
              <a:gd name="T37" fmla="*/ 53 h 53"/>
              <a:gd name="T38" fmla="*/ 45 w 95"/>
              <a:gd name="T39" fmla="*/ 53 h 53"/>
              <a:gd name="T40" fmla="*/ 42 w 95"/>
              <a:gd name="T41" fmla="*/ 51 h 53"/>
              <a:gd name="T42" fmla="*/ 42 w 95"/>
              <a:gd name="T43" fmla="*/ 51 h 53"/>
              <a:gd name="T44" fmla="*/ 2 w 95"/>
              <a:gd name="T45" fmla="*/ 11 h 53"/>
              <a:gd name="T46" fmla="*/ 2 w 95"/>
              <a:gd name="T47" fmla="*/ 11 h 53"/>
              <a:gd name="T48" fmla="*/ 0 w 95"/>
              <a:gd name="T49" fmla="*/ 9 h 53"/>
              <a:gd name="T50" fmla="*/ 0 w 95"/>
              <a:gd name="T51" fmla="*/ 5 h 53"/>
              <a:gd name="T52" fmla="*/ 0 w 95"/>
              <a:gd name="T53" fmla="*/ 1 h 53"/>
              <a:gd name="T54" fmla="*/ 4 w 95"/>
              <a:gd name="T55" fmla="*/ 0 h 53"/>
              <a:gd name="T56" fmla="*/ 5 w 95"/>
              <a:gd name="T5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53">
                <a:moveTo>
                  <a:pt x="5" y="0"/>
                </a:moveTo>
                <a:lnTo>
                  <a:pt x="9" y="0"/>
                </a:lnTo>
                <a:lnTo>
                  <a:pt x="11" y="1"/>
                </a:lnTo>
                <a:lnTo>
                  <a:pt x="47" y="38"/>
                </a:lnTo>
                <a:lnTo>
                  <a:pt x="83" y="1"/>
                </a:lnTo>
                <a:lnTo>
                  <a:pt x="83" y="1"/>
                </a:lnTo>
                <a:lnTo>
                  <a:pt x="85" y="0"/>
                </a:lnTo>
                <a:lnTo>
                  <a:pt x="89" y="0"/>
                </a:lnTo>
                <a:lnTo>
                  <a:pt x="91" y="0"/>
                </a:lnTo>
                <a:lnTo>
                  <a:pt x="95" y="1"/>
                </a:lnTo>
                <a:lnTo>
                  <a:pt x="95" y="5"/>
                </a:lnTo>
                <a:lnTo>
                  <a:pt x="95" y="9"/>
                </a:lnTo>
                <a:lnTo>
                  <a:pt x="93" y="11"/>
                </a:lnTo>
                <a:lnTo>
                  <a:pt x="93" y="11"/>
                </a:lnTo>
                <a:lnTo>
                  <a:pt x="53" y="51"/>
                </a:lnTo>
                <a:lnTo>
                  <a:pt x="53" y="51"/>
                </a:lnTo>
                <a:lnTo>
                  <a:pt x="49" y="53"/>
                </a:lnTo>
                <a:lnTo>
                  <a:pt x="47" y="53"/>
                </a:lnTo>
                <a:lnTo>
                  <a:pt x="47" y="53"/>
                </a:lnTo>
                <a:lnTo>
                  <a:pt x="45" y="53"/>
                </a:lnTo>
                <a:lnTo>
                  <a:pt x="42" y="51"/>
                </a:lnTo>
                <a:lnTo>
                  <a:pt x="42" y="51"/>
                </a:lnTo>
                <a:lnTo>
                  <a:pt x="2" y="11"/>
                </a:lnTo>
                <a:lnTo>
                  <a:pt x="2" y="11"/>
                </a:lnTo>
                <a:lnTo>
                  <a:pt x="0" y="9"/>
                </a:lnTo>
                <a:lnTo>
                  <a:pt x="0" y="5"/>
                </a:lnTo>
                <a:lnTo>
                  <a:pt x="0" y="1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8" name="Freeform 976"/>
          <p:cNvSpPr>
            <a:spLocks/>
          </p:cNvSpPr>
          <p:nvPr/>
        </p:nvSpPr>
        <p:spPr bwMode="auto">
          <a:xfrm>
            <a:off x="6401817" y="4679721"/>
            <a:ext cx="95498" cy="93048"/>
          </a:xfrm>
          <a:custGeom>
            <a:avLst/>
            <a:gdLst>
              <a:gd name="T0" fmla="*/ 7 w 78"/>
              <a:gd name="T1" fmla="*/ 0 h 76"/>
              <a:gd name="T2" fmla="*/ 9 w 78"/>
              <a:gd name="T3" fmla="*/ 0 h 76"/>
              <a:gd name="T4" fmla="*/ 13 w 78"/>
              <a:gd name="T5" fmla="*/ 2 h 76"/>
              <a:gd name="T6" fmla="*/ 40 w 78"/>
              <a:gd name="T7" fmla="*/ 29 h 76"/>
              <a:gd name="T8" fmla="*/ 66 w 78"/>
              <a:gd name="T9" fmla="*/ 2 h 76"/>
              <a:gd name="T10" fmla="*/ 68 w 78"/>
              <a:gd name="T11" fmla="*/ 0 h 76"/>
              <a:gd name="T12" fmla="*/ 72 w 78"/>
              <a:gd name="T13" fmla="*/ 0 h 76"/>
              <a:gd name="T14" fmla="*/ 74 w 78"/>
              <a:gd name="T15" fmla="*/ 0 h 76"/>
              <a:gd name="T16" fmla="*/ 78 w 78"/>
              <a:gd name="T17" fmla="*/ 2 h 76"/>
              <a:gd name="T18" fmla="*/ 78 w 78"/>
              <a:gd name="T19" fmla="*/ 6 h 76"/>
              <a:gd name="T20" fmla="*/ 78 w 78"/>
              <a:gd name="T21" fmla="*/ 10 h 76"/>
              <a:gd name="T22" fmla="*/ 76 w 78"/>
              <a:gd name="T23" fmla="*/ 12 h 76"/>
              <a:gd name="T24" fmla="*/ 49 w 78"/>
              <a:gd name="T25" fmla="*/ 38 h 76"/>
              <a:gd name="T26" fmla="*/ 76 w 78"/>
              <a:gd name="T27" fmla="*/ 65 h 76"/>
              <a:gd name="T28" fmla="*/ 78 w 78"/>
              <a:gd name="T29" fmla="*/ 67 h 76"/>
              <a:gd name="T30" fmla="*/ 78 w 78"/>
              <a:gd name="T31" fmla="*/ 70 h 76"/>
              <a:gd name="T32" fmla="*/ 78 w 78"/>
              <a:gd name="T33" fmla="*/ 74 h 76"/>
              <a:gd name="T34" fmla="*/ 74 w 78"/>
              <a:gd name="T35" fmla="*/ 76 h 76"/>
              <a:gd name="T36" fmla="*/ 72 w 78"/>
              <a:gd name="T37" fmla="*/ 76 h 76"/>
              <a:gd name="T38" fmla="*/ 68 w 78"/>
              <a:gd name="T39" fmla="*/ 76 h 76"/>
              <a:gd name="T40" fmla="*/ 66 w 78"/>
              <a:gd name="T41" fmla="*/ 74 h 76"/>
              <a:gd name="T42" fmla="*/ 40 w 78"/>
              <a:gd name="T43" fmla="*/ 48 h 76"/>
              <a:gd name="T44" fmla="*/ 13 w 78"/>
              <a:gd name="T45" fmla="*/ 74 h 76"/>
              <a:gd name="T46" fmla="*/ 9 w 78"/>
              <a:gd name="T47" fmla="*/ 76 h 76"/>
              <a:gd name="T48" fmla="*/ 7 w 78"/>
              <a:gd name="T49" fmla="*/ 76 h 76"/>
              <a:gd name="T50" fmla="*/ 4 w 78"/>
              <a:gd name="T51" fmla="*/ 76 h 76"/>
              <a:gd name="T52" fmla="*/ 2 w 78"/>
              <a:gd name="T53" fmla="*/ 74 h 76"/>
              <a:gd name="T54" fmla="*/ 0 w 78"/>
              <a:gd name="T55" fmla="*/ 70 h 76"/>
              <a:gd name="T56" fmla="*/ 2 w 78"/>
              <a:gd name="T57" fmla="*/ 67 h 76"/>
              <a:gd name="T58" fmla="*/ 2 w 78"/>
              <a:gd name="T59" fmla="*/ 65 h 76"/>
              <a:gd name="T60" fmla="*/ 30 w 78"/>
              <a:gd name="T61" fmla="*/ 38 h 76"/>
              <a:gd name="T62" fmla="*/ 2 w 78"/>
              <a:gd name="T63" fmla="*/ 12 h 76"/>
              <a:gd name="T64" fmla="*/ 2 w 78"/>
              <a:gd name="T65" fmla="*/ 10 h 76"/>
              <a:gd name="T66" fmla="*/ 0 w 78"/>
              <a:gd name="T67" fmla="*/ 6 h 76"/>
              <a:gd name="T68" fmla="*/ 2 w 78"/>
              <a:gd name="T69" fmla="*/ 2 h 76"/>
              <a:gd name="T70" fmla="*/ 4 w 78"/>
              <a:gd name="T71" fmla="*/ 0 h 76"/>
              <a:gd name="T72" fmla="*/ 7 w 78"/>
              <a:gd name="T7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" h="76">
                <a:moveTo>
                  <a:pt x="7" y="0"/>
                </a:moveTo>
                <a:lnTo>
                  <a:pt x="9" y="0"/>
                </a:lnTo>
                <a:lnTo>
                  <a:pt x="13" y="2"/>
                </a:lnTo>
                <a:lnTo>
                  <a:pt x="40" y="29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lnTo>
                  <a:pt x="74" y="0"/>
                </a:lnTo>
                <a:lnTo>
                  <a:pt x="78" y="2"/>
                </a:lnTo>
                <a:lnTo>
                  <a:pt x="78" y="6"/>
                </a:lnTo>
                <a:lnTo>
                  <a:pt x="78" y="10"/>
                </a:lnTo>
                <a:lnTo>
                  <a:pt x="76" y="12"/>
                </a:lnTo>
                <a:lnTo>
                  <a:pt x="49" y="38"/>
                </a:lnTo>
                <a:lnTo>
                  <a:pt x="76" y="65"/>
                </a:lnTo>
                <a:lnTo>
                  <a:pt x="78" y="67"/>
                </a:lnTo>
                <a:lnTo>
                  <a:pt x="78" y="70"/>
                </a:lnTo>
                <a:lnTo>
                  <a:pt x="78" y="74"/>
                </a:lnTo>
                <a:lnTo>
                  <a:pt x="74" y="76"/>
                </a:lnTo>
                <a:lnTo>
                  <a:pt x="72" y="76"/>
                </a:lnTo>
                <a:lnTo>
                  <a:pt x="68" y="76"/>
                </a:lnTo>
                <a:lnTo>
                  <a:pt x="66" y="74"/>
                </a:lnTo>
                <a:lnTo>
                  <a:pt x="40" y="48"/>
                </a:lnTo>
                <a:lnTo>
                  <a:pt x="13" y="74"/>
                </a:lnTo>
                <a:lnTo>
                  <a:pt x="9" y="76"/>
                </a:lnTo>
                <a:lnTo>
                  <a:pt x="7" y="76"/>
                </a:lnTo>
                <a:lnTo>
                  <a:pt x="4" y="76"/>
                </a:lnTo>
                <a:lnTo>
                  <a:pt x="2" y="74"/>
                </a:lnTo>
                <a:lnTo>
                  <a:pt x="0" y="70"/>
                </a:lnTo>
                <a:lnTo>
                  <a:pt x="2" y="67"/>
                </a:lnTo>
                <a:lnTo>
                  <a:pt x="2" y="65"/>
                </a:lnTo>
                <a:lnTo>
                  <a:pt x="30" y="38"/>
                </a:lnTo>
                <a:lnTo>
                  <a:pt x="2" y="12"/>
                </a:lnTo>
                <a:lnTo>
                  <a:pt x="2" y="10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9" name="Freeform 977"/>
          <p:cNvSpPr>
            <a:spLocks/>
          </p:cNvSpPr>
          <p:nvPr/>
        </p:nvSpPr>
        <p:spPr bwMode="auto">
          <a:xfrm>
            <a:off x="6078597" y="4687069"/>
            <a:ext cx="117534" cy="80806"/>
          </a:xfrm>
          <a:custGeom>
            <a:avLst/>
            <a:gdLst>
              <a:gd name="T0" fmla="*/ 89 w 97"/>
              <a:gd name="T1" fmla="*/ 0 h 66"/>
              <a:gd name="T2" fmla="*/ 93 w 97"/>
              <a:gd name="T3" fmla="*/ 2 h 66"/>
              <a:gd name="T4" fmla="*/ 95 w 97"/>
              <a:gd name="T5" fmla="*/ 4 h 66"/>
              <a:gd name="T6" fmla="*/ 97 w 97"/>
              <a:gd name="T7" fmla="*/ 7 h 66"/>
              <a:gd name="T8" fmla="*/ 95 w 97"/>
              <a:gd name="T9" fmla="*/ 9 h 66"/>
              <a:gd name="T10" fmla="*/ 95 w 97"/>
              <a:gd name="T11" fmla="*/ 11 h 66"/>
              <a:gd name="T12" fmla="*/ 42 w 97"/>
              <a:gd name="T13" fmla="*/ 64 h 66"/>
              <a:gd name="T14" fmla="*/ 40 w 97"/>
              <a:gd name="T15" fmla="*/ 66 h 66"/>
              <a:gd name="T16" fmla="*/ 38 w 97"/>
              <a:gd name="T17" fmla="*/ 66 h 66"/>
              <a:gd name="T18" fmla="*/ 34 w 97"/>
              <a:gd name="T19" fmla="*/ 66 h 66"/>
              <a:gd name="T20" fmla="*/ 32 w 97"/>
              <a:gd name="T21" fmla="*/ 64 h 66"/>
              <a:gd name="T22" fmla="*/ 2 w 97"/>
              <a:gd name="T23" fmla="*/ 34 h 66"/>
              <a:gd name="T24" fmla="*/ 2 w 97"/>
              <a:gd name="T25" fmla="*/ 32 h 66"/>
              <a:gd name="T26" fmla="*/ 0 w 97"/>
              <a:gd name="T27" fmla="*/ 30 h 66"/>
              <a:gd name="T28" fmla="*/ 2 w 97"/>
              <a:gd name="T29" fmla="*/ 26 h 66"/>
              <a:gd name="T30" fmla="*/ 4 w 97"/>
              <a:gd name="T31" fmla="*/ 25 h 66"/>
              <a:gd name="T32" fmla="*/ 7 w 97"/>
              <a:gd name="T33" fmla="*/ 23 h 66"/>
              <a:gd name="T34" fmla="*/ 9 w 97"/>
              <a:gd name="T35" fmla="*/ 25 h 66"/>
              <a:gd name="T36" fmla="*/ 13 w 97"/>
              <a:gd name="T37" fmla="*/ 25 h 66"/>
              <a:gd name="T38" fmla="*/ 38 w 97"/>
              <a:gd name="T39" fmla="*/ 49 h 66"/>
              <a:gd name="T40" fmla="*/ 85 w 97"/>
              <a:gd name="T41" fmla="*/ 2 h 66"/>
              <a:gd name="T42" fmla="*/ 87 w 97"/>
              <a:gd name="T43" fmla="*/ 2 h 66"/>
              <a:gd name="T44" fmla="*/ 89 w 97"/>
              <a:gd name="T4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7" h="66">
                <a:moveTo>
                  <a:pt x="89" y="0"/>
                </a:moveTo>
                <a:lnTo>
                  <a:pt x="93" y="2"/>
                </a:lnTo>
                <a:lnTo>
                  <a:pt x="95" y="4"/>
                </a:lnTo>
                <a:lnTo>
                  <a:pt x="97" y="7"/>
                </a:lnTo>
                <a:lnTo>
                  <a:pt x="95" y="9"/>
                </a:lnTo>
                <a:lnTo>
                  <a:pt x="95" y="11"/>
                </a:lnTo>
                <a:lnTo>
                  <a:pt x="42" y="64"/>
                </a:lnTo>
                <a:lnTo>
                  <a:pt x="40" y="66"/>
                </a:lnTo>
                <a:lnTo>
                  <a:pt x="38" y="66"/>
                </a:lnTo>
                <a:lnTo>
                  <a:pt x="34" y="66"/>
                </a:lnTo>
                <a:lnTo>
                  <a:pt x="32" y="64"/>
                </a:lnTo>
                <a:lnTo>
                  <a:pt x="2" y="34"/>
                </a:lnTo>
                <a:lnTo>
                  <a:pt x="2" y="32"/>
                </a:lnTo>
                <a:lnTo>
                  <a:pt x="0" y="30"/>
                </a:lnTo>
                <a:lnTo>
                  <a:pt x="2" y="26"/>
                </a:lnTo>
                <a:lnTo>
                  <a:pt x="4" y="25"/>
                </a:lnTo>
                <a:lnTo>
                  <a:pt x="7" y="23"/>
                </a:lnTo>
                <a:lnTo>
                  <a:pt x="9" y="25"/>
                </a:lnTo>
                <a:lnTo>
                  <a:pt x="13" y="25"/>
                </a:lnTo>
                <a:lnTo>
                  <a:pt x="38" y="49"/>
                </a:lnTo>
                <a:lnTo>
                  <a:pt x="85" y="2"/>
                </a:lnTo>
                <a:lnTo>
                  <a:pt x="87" y="2"/>
                </a:lnTo>
                <a:lnTo>
                  <a:pt x="8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0" name="Freeform 978"/>
          <p:cNvSpPr>
            <a:spLocks/>
          </p:cNvSpPr>
          <p:nvPr/>
        </p:nvSpPr>
        <p:spPr bwMode="auto">
          <a:xfrm>
            <a:off x="5762722" y="4716452"/>
            <a:ext cx="127329" cy="19589"/>
          </a:xfrm>
          <a:custGeom>
            <a:avLst/>
            <a:gdLst>
              <a:gd name="T0" fmla="*/ 6 w 105"/>
              <a:gd name="T1" fmla="*/ 0 h 15"/>
              <a:gd name="T2" fmla="*/ 97 w 105"/>
              <a:gd name="T3" fmla="*/ 0 h 15"/>
              <a:gd name="T4" fmla="*/ 101 w 105"/>
              <a:gd name="T5" fmla="*/ 1 h 15"/>
              <a:gd name="T6" fmla="*/ 103 w 105"/>
              <a:gd name="T7" fmla="*/ 3 h 15"/>
              <a:gd name="T8" fmla="*/ 105 w 105"/>
              <a:gd name="T9" fmla="*/ 7 h 15"/>
              <a:gd name="T10" fmla="*/ 103 w 105"/>
              <a:gd name="T11" fmla="*/ 11 h 15"/>
              <a:gd name="T12" fmla="*/ 101 w 105"/>
              <a:gd name="T13" fmla="*/ 13 h 15"/>
              <a:gd name="T14" fmla="*/ 97 w 105"/>
              <a:gd name="T15" fmla="*/ 15 h 15"/>
              <a:gd name="T16" fmla="*/ 6 w 105"/>
              <a:gd name="T17" fmla="*/ 15 h 15"/>
              <a:gd name="T18" fmla="*/ 4 w 105"/>
              <a:gd name="T19" fmla="*/ 13 h 15"/>
              <a:gd name="T20" fmla="*/ 0 w 105"/>
              <a:gd name="T21" fmla="*/ 11 h 15"/>
              <a:gd name="T22" fmla="*/ 0 w 105"/>
              <a:gd name="T23" fmla="*/ 7 h 15"/>
              <a:gd name="T24" fmla="*/ 0 w 105"/>
              <a:gd name="T25" fmla="*/ 3 h 15"/>
              <a:gd name="T26" fmla="*/ 4 w 105"/>
              <a:gd name="T27" fmla="*/ 1 h 15"/>
              <a:gd name="T28" fmla="*/ 6 w 105"/>
              <a:gd name="T2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" h="15">
                <a:moveTo>
                  <a:pt x="6" y="0"/>
                </a:moveTo>
                <a:lnTo>
                  <a:pt x="97" y="0"/>
                </a:lnTo>
                <a:lnTo>
                  <a:pt x="101" y="1"/>
                </a:lnTo>
                <a:lnTo>
                  <a:pt x="103" y="3"/>
                </a:lnTo>
                <a:lnTo>
                  <a:pt x="105" y="7"/>
                </a:lnTo>
                <a:lnTo>
                  <a:pt x="103" y="11"/>
                </a:lnTo>
                <a:lnTo>
                  <a:pt x="101" y="13"/>
                </a:lnTo>
                <a:lnTo>
                  <a:pt x="97" y="15"/>
                </a:lnTo>
                <a:lnTo>
                  <a:pt x="6" y="15"/>
                </a:lnTo>
                <a:lnTo>
                  <a:pt x="4" y="13"/>
                </a:lnTo>
                <a:lnTo>
                  <a:pt x="0" y="11"/>
                </a:lnTo>
                <a:lnTo>
                  <a:pt x="0" y="7"/>
                </a:lnTo>
                <a:lnTo>
                  <a:pt x="0" y="3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1" name="Freeform 979"/>
          <p:cNvSpPr>
            <a:spLocks/>
          </p:cNvSpPr>
          <p:nvPr/>
        </p:nvSpPr>
        <p:spPr bwMode="auto">
          <a:xfrm>
            <a:off x="5446849" y="4662582"/>
            <a:ext cx="132227" cy="129778"/>
          </a:xfrm>
          <a:custGeom>
            <a:avLst/>
            <a:gdLst>
              <a:gd name="T0" fmla="*/ 53 w 106"/>
              <a:gd name="T1" fmla="*/ 0 h 104"/>
              <a:gd name="T2" fmla="*/ 57 w 106"/>
              <a:gd name="T3" fmla="*/ 0 h 104"/>
              <a:gd name="T4" fmla="*/ 59 w 106"/>
              <a:gd name="T5" fmla="*/ 2 h 104"/>
              <a:gd name="T6" fmla="*/ 61 w 106"/>
              <a:gd name="T7" fmla="*/ 6 h 104"/>
              <a:gd name="T8" fmla="*/ 61 w 106"/>
              <a:gd name="T9" fmla="*/ 44 h 104"/>
              <a:gd name="T10" fmla="*/ 99 w 106"/>
              <a:gd name="T11" fmla="*/ 44 h 104"/>
              <a:gd name="T12" fmla="*/ 103 w 106"/>
              <a:gd name="T13" fmla="*/ 45 h 104"/>
              <a:gd name="T14" fmla="*/ 104 w 106"/>
              <a:gd name="T15" fmla="*/ 47 h 104"/>
              <a:gd name="T16" fmla="*/ 106 w 106"/>
              <a:gd name="T17" fmla="*/ 51 h 104"/>
              <a:gd name="T18" fmla="*/ 104 w 106"/>
              <a:gd name="T19" fmla="*/ 55 h 104"/>
              <a:gd name="T20" fmla="*/ 103 w 106"/>
              <a:gd name="T21" fmla="*/ 57 h 104"/>
              <a:gd name="T22" fmla="*/ 99 w 106"/>
              <a:gd name="T23" fmla="*/ 59 h 104"/>
              <a:gd name="T24" fmla="*/ 61 w 106"/>
              <a:gd name="T25" fmla="*/ 59 h 104"/>
              <a:gd name="T26" fmla="*/ 61 w 106"/>
              <a:gd name="T27" fmla="*/ 97 h 104"/>
              <a:gd name="T28" fmla="*/ 59 w 106"/>
              <a:gd name="T29" fmla="*/ 100 h 104"/>
              <a:gd name="T30" fmla="*/ 57 w 106"/>
              <a:gd name="T31" fmla="*/ 102 h 104"/>
              <a:gd name="T32" fmla="*/ 53 w 106"/>
              <a:gd name="T33" fmla="*/ 104 h 104"/>
              <a:gd name="T34" fmla="*/ 49 w 106"/>
              <a:gd name="T35" fmla="*/ 102 h 104"/>
              <a:gd name="T36" fmla="*/ 47 w 106"/>
              <a:gd name="T37" fmla="*/ 100 h 104"/>
              <a:gd name="T38" fmla="*/ 46 w 106"/>
              <a:gd name="T39" fmla="*/ 97 h 104"/>
              <a:gd name="T40" fmla="*/ 46 w 106"/>
              <a:gd name="T41" fmla="*/ 59 h 104"/>
              <a:gd name="T42" fmla="*/ 8 w 106"/>
              <a:gd name="T43" fmla="*/ 59 h 104"/>
              <a:gd name="T44" fmla="*/ 4 w 106"/>
              <a:gd name="T45" fmla="*/ 57 h 104"/>
              <a:gd name="T46" fmla="*/ 2 w 106"/>
              <a:gd name="T47" fmla="*/ 55 h 104"/>
              <a:gd name="T48" fmla="*/ 0 w 106"/>
              <a:gd name="T49" fmla="*/ 51 h 104"/>
              <a:gd name="T50" fmla="*/ 2 w 106"/>
              <a:gd name="T51" fmla="*/ 47 h 104"/>
              <a:gd name="T52" fmla="*/ 4 w 106"/>
              <a:gd name="T53" fmla="*/ 45 h 104"/>
              <a:gd name="T54" fmla="*/ 8 w 106"/>
              <a:gd name="T55" fmla="*/ 44 h 104"/>
              <a:gd name="T56" fmla="*/ 46 w 106"/>
              <a:gd name="T57" fmla="*/ 44 h 104"/>
              <a:gd name="T58" fmla="*/ 46 w 106"/>
              <a:gd name="T59" fmla="*/ 6 h 104"/>
              <a:gd name="T60" fmla="*/ 47 w 106"/>
              <a:gd name="T61" fmla="*/ 2 h 104"/>
              <a:gd name="T62" fmla="*/ 49 w 106"/>
              <a:gd name="T63" fmla="*/ 0 h 104"/>
              <a:gd name="T64" fmla="*/ 53 w 106"/>
              <a:gd name="T6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" h="104">
                <a:moveTo>
                  <a:pt x="53" y="0"/>
                </a:moveTo>
                <a:lnTo>
                  <a:pt x="57" y="0"/>
                </a:lnTo>
                <a:lnTo>
                  <a:pt x="59" y="2"/>
                </a:lnTo>
                <a:lnTo>
                  <a:pt x="61" y="6"/>
                </a:lnTo>
                <a:lnTo>
                  <a:pt x="61" y="44"/>
                </a:lnTo>
                <a:lnTo>
                  <a:pt x="99" y="44"/>
                </a:lnTo>
                <a:lnTo>
                  <a:pt x="103" y="45"/>
                </a:lnTo>
                <a:lnTo>
                  <a:pt x="104" y="47"/>
                </a:lnTo>
                <a:lnTo>
                  <a:pt x="106" y="51"/>
                </a:lnTo>
                <a:lnTo>
                  <a:pt x="104" y="55"/>
                </a:lnTo>
                <a:lnTo>
                  <a:pt x="103" y="57"/>
                </a:lnTo>
                <a:lnTo>
                  <a:pt x="99" y="59"/>
                </a:lnTo>
                <a:lnTo>
                  <a:pt x="61" y="59"/>
                </a:lnTo>
                <a:lnTo>
                  <a:pt x="61" y="97"/>
                </a:lnTo>
                <a:lnTo>
                  <a:pt x="59" y="100"/>
                </a:lnTo>
                <a:lnTo>
                  <a:pt x="57" y="102"/>
                </a:lnTo>
                <a:lnTo>
                  <a:pt x="53" y="104"/>
                </a:lnTo>
                <a:lnTo>
                  <a:pt x="49" y="102"/>
                </a:lnTo>
                <a:lnTo>
                  <a:pt x="47" y="100"/>
                </a:lnTo>
                <a:lnTo>
                  <a:pt x="46" y="97"/>
                </a:lnTo>
                <a:lnTo>
                  <a:pt x="46" y="59"/>
                </a:lnTo>
                <a:lnTo>
                  <a:pt x="8" y="59"/>
                </a:lnTo>
                <a:lnTo>
                  <a:pt x="4" y="57"/>
                </a:lnTo>
                <a:lnTo>
                  <a:pt x="2" y="55"/>
                </a:lnTo>
                <a:lnTo>
                  <a:pt x="0" y="51"/>
                </a:lnTo>
                <a:lnTo>
                  <a:pt x="2" y="47"/>
                </a:lnTo>
                <a:lnTo>
                  <a:pt x="4" y="45"/>
                </a:lnTo>
                <a:lnTo>
                  <a:pt x="8" y="44"/>
                </a:lnTo>
                <a:lnTo>
                  <a:pt x="46" y="44"/>
                </a:lnTo>
                <a:lnTo>
                  <a:pt x="46" y="6"/>
                </a:lnTo>
                <a:lnTo>
                  <a:pt x="47" y="2"/>
                </a:lnTo>
                <a:lnTo>
                  <a:pt x="49" y="0"/>
                </a:lnTo>
                <a:lnTo>
                  <a:pt x="5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2" name="Freeform 980"/>
          <p:cNvSpPr>
            <a:spLocks/>
          </p:cNvSpPr>
          <p:nvPr/>
        </p:nvSpPr>
        <p:spPr bwMode="auto">
          <a:xfrm>
            <a:off x="8914119" y="4324670"/>
            <a:ext cx="66114" cy="151815"/>
          </a:xfrm>
          <a:custGeom>
            <a:avLst/>
            <a:gdLst>
              <a:gd name="T0" fmla="*/ 8 w 56"/>
              <a:gd name="T1" fmla="*/ 0 h 123"/>
              <a:gd name="T2" fmla="*/ 50 w 56"/>
              <a:gd name="T3" fmla="*/ 0 h 123"/>
              <a:gd name="T4" fmla="*/ 52 w 56"/>
              <a:gd name="T5" fmla="*/ 2 h 123"/>
              <a:gd name="T6" fmla="*/ 56 w 56"/>
              <a:gd name="T7" fmla="*/ 3 h 123"/>
              <a:gd name="T8" fmla="*/ 56 w 56"/>
              <a:gd name="T9" fmla="*/ 7 h 123"/>
              <a:gd name="T10" fmla="*/ 56 w 56"/>
              <a:gd name="T11" fmla="*/ 123 h 123"/>
              <a:gd name="T12" fmla="*/ 29 w 56"/>
              <a:gd name="T13" fmla="*/ 96 h 123"/>
              <a:gd name="T14" fmla="*/ 0 w 56"/>
              <a:gd name="T15" fmla="*/ 123 h 123"/>
              <a:gd name="T16" fmla="*/ 0 w 56"/>
              <a:gd name="T17" fmla="*/ 7 h 123"/>
              <a:gd name="T18" fmla="*/ 2 w 56"/>
              <a:gd name="T19" fmla="*/ 3 h 123"/>
              <a:gd name="T20" fmla="*/ 4 w 56"/>
              <a:gd name="T21" fmla="*/ 2 h 123"/>
              <a:gd name="T22" fmla="*/ 8 w 56"/>
              <a:gd name="T2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123">
                <a:moveTo>
                  <a:pt x="8" y="0"/>
                </a:moveTo>
                <a:lnTo>
                  <a:pt x="50" y="0"/>
                </a:lnTo>
                <a:lnTo>
                  <a:pt x="52" y="2"/>
                </a:lnTo>
                <a:lnTo>
                  <a:pt x="56" y="3"/>
                </a:lnTo>
                <a:lnTo>
                  <a:pt x="56" y="7"/>
                </a:lnTo>
                <a:lnTo>
                  <a:pt x="56" y="123"/>
                </a:lnTo>
                <a:lnTo>
                  <a:pt x="29" y="96"/>
                </a:lnTo>
                <a:lnTo>
                  <a:pt x="0" y="123"/>
                </a:lnTo>
                <a:lnTo>
                  <a:pt x="0" y="7"/>
                </a:lnTo>
                <a:lnTo>
                  <a:pt x="2" y="3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3" name="Freeform 981"/>
          <p:cNvSpPr>
            <a:spLocks noEditPoints="1"/>
          </p:cNvSpPr>
          <p:nvPr/>
        </p:nvSpPr>
        <p:spPr bwMode="auto">
          <a:xfrm>
            <a:off x="8546823" y="4324670"/>
            <a:ext cx="178751" cy="178751"/>
          </a:xfrm>
          <a:custGeom>
            <a:avLst/>
            <a:gdLst>
              <a:gd name="T0" fmla="*/ 122 w 147"/>
              <a:gd name="T1" fmla="*/ 89 h 146"/>
              <a:gd name="T2" fmla="*/ 126 w 147"/>
              <a:gd name="T3" fmla="*/ 95 h 146"/>
              <a:gd name="T4" fmla="*/ 122 w 147"/>
              <a:gd name="T5" fmla="*/ 100 h 146"/>
              <a:gd name="T6" fmla="*/ 93 w 147"/>
              <a:gd name="T7" fmla="*/ 112 h 146"/>
              <a:gd name="T8" fmla="*/ 88 w 147"/>
              <a:gd name="T9" fmla="*/ 108 h 146"/>
              <a:gd name="T10" fmla="*/ 88 w 147"/>
              <a:gd name="T11" fmla="*/ 102 h 146"/>
              <a:gd name="T12" fmla="*/ 116 w 147"/>
              <a:gd name="T13" fmla="*/ 87 h 146"/>
              <a:gd name="T14" fmla="*/ 29 w 147"/>
              <a:gd name="T15" fmla="*/ 87 h 146"/>
              <a:gd name="T16" fmla="*/ 55 w 147"/>
              <a:gd name="T17" fmla="*/ 98 h 146"/>
              <a:gd name="T18" fmla="*/ 59 w 147"/>
              <a:gd name="T19" fmla="*/ 106 h 146"/>
              <a:gd name="T20" fmla="*/ 57 w 147"/>
              <a:gd name="T21" fmla="*/ 112 h 146"/>
              <a:gd name="T22" fmla="*/ 50 w 147"/>
              <a:gd name="T23" fmla="*/ 112 h 146"/>
              <a:gd name="T24" fmla="*/ 23 w 147"/>
              <a:gd name="T25" fmla="*/ 98 h 146"/>
              <a:gd name="T26" fmla="*/ 23 w 147"/>
              <a:gd name="T27" fmla="*/ 91 h 146"/>
              <a:gd name="T28" fmla="*/ 29 w 147"/>
              <a:gd name="T29" fmla="*/ 87 h 146"/>
              <a:gd name="T30" fmla="*/ 122 w 147"/>
              <a:gd name="T31" fmla="*/ 62 h 146"/>
              <a:gd name="T32" fmla="*/ 126 w 147"/>
              <a:gd name="T33" fmla="*/ 68 h 146"/>
              <a:gd name="T34" fmla="*/ 122 w 147"/>
              <a:gd name="T35" fmla="*/ 76 h 146"/>
              <a:gd name="T36" fmla="*/ 93 w 147"/>
              <a:gd name="T37" fmla="*/ 87 h 146"/>
              <a:gd name="T38" fmla="*/ 88 w 147"/>
              <a:gd name="T39" fmla="*/ 83 h 146"/>
              <a:gd name="T40" fmla="*/ 88 w 147"/>
              <a:gd name="T41" fmla="*/ 76 h 146"/>
              <a:gd name="T42" fmla="*/ 116 w 147"/>
              <a:gd name="T43" fmla="*/ 62 h 146"/>
              <a:gd name="T44" fmla="*/ 29 w 147"/>
              <a:gd name="T45" fmla="*/ 62 h 146"/>
              <a:gd name="T46" fmla="*/ 55 w 147"/>
              <a:gd name="T47" fmla="*/ 74 h 146"/>
              <a:gd name="T48" fmla="*/ 59 w 147"/>
              <a:gd name="T49" fmla="*/ 79 h 146"/>
              <a:gd name="T50" fmla="*/ 57 w 147"/>
              <a:gd name="T51" fmla="*/ 87 h 146"/>
              <a:gd name="T52" fmla="*/ 50 w 147"/>
              <a:gd name="T53" fmla="*/ 87 h 146"/>
              <a:gd name="T54" fmla="*/ 23 w 147"/>
              <a:gd name="T55" fmla="*/ 72 h 146"/>
              <a:gd name="T56" fmla="*/ 23 w 147"/>
              <a:gd name="T57" fmla="*/ 66 h 146"/>
              <a:gd name="T58" fmla="*/ 29 w 147"/>
              <a:gd name="T59" fmla="*/ 62 h 146"/>
              <a:gd name="T60" fmla="*/ 122 w 147"/>
              <a:gd name="T61" fmla="*/ 38 h 146"/>
              <a:gd name="T62" fmla="*/ 126 w 147"/>
              <a:gd name="T63" fmla="*/ 43 h 146"/>
              <a:gd name="T64" fmla="*/ 122 w 147"/>
              <a:gd name="T65" fmla="*/ 51 h 146"/>
              <a:gd name="T66" fmla="*/ 93 w 147"/>
              <a:gd name="T67" fmla="*/ 62 h 146"/>
              <a:gd name="T68" fmla="*/ 88 w 147"/>
              <a:gd name="T69" fmla="*/ 58 h 146"/>
              <a:gd name="T70" fmla="*/ 88 w 147"/>
              <a:gd name="T71" fmla="*/ 51 h 146"/>
              <a:gd name="T72" fmla="*/ 116 w 147"/>
              <a:gd name="T73" fmla="*/ 38 h 146"/>
              <a:gd name="T74" fmla="*/ 29 w 147"/>
              <a:gd name="T75" fmla="*/ 38 h 146"/>
              <a:gd name="T76" fmla="*/ 55 w 147"/>
              <a:gd name="T77" fmla="*/ 49 h 146"/>
              <a:gd name="T78" fmla="*/ 59 w 147"/>
              <a:gd name="T79" fmla="*/ 55 h 146"/>
              <a:gd name="T80" fmla="*/ 57 w 147"/>
              <a:gd name="T81" fmla="*/ 60 h 146"/>
              <a:gd name="T82" fmla="*/ 50 w 147"/>
              <a:gd name="T83" fmla="*/ 62 h 146"/>
              <a:gd name="T84" fmla="*/ 23 w 147"/>
              <a:gd name="T85" fmla="*/ 47 h 146"/>
              <a:gd name="T86" fmla="*/ 23 w 147"/>
              <a:gd name="T87" fmla="*/ 40 h 146"/>
              <a:gd name="T88" fmla="*/ 29 w 147"/>
              <a:gd name="T89" fmla="*/ 38 h 146"/>
              <a:gd name="T90" fmla="*/ 80 w 147"/>
              <a:gd name="T91" fmla="*/ 40 h 146"/>
              <a:gd name="T92" fmla="*/ 133 w 147"/>
              <a:gd name="T93" fmla="*/ 108 h 146"/>
              <a:gd name="T94" fmla="*/ 14 w 147"/>
              <a:gd name="T95" fmla="*/ 17 h 146"/>
              <a:gd name="T96" fmla="*/ 67 w 147"/>
              <a:gd name="T97" fmla="*/ 129 h 146"/>
              <a:gd name="T98" fmla="*/ 14 w 147"/>
              <a:gd name="T99" fmla="*/ 17 h 146"/>
              <a:gd name="T100" fmla="*/ 10 w 147"/>
              <a:gd name="T101" fmla="*/ 2 h 146"/>
              <a:gd name="T102" fmla="*/ 74 w 147"/>
              <a:gd name="T103" fmla="*/ 28 h 146"/>
              <a:gd name="T104" fmla="*/ 137 w 147"/>
              <a:gd name="T105" fmla="*/ 2 h 146"/>
              <a:gd name="T106" fmla="*/ 143 w 147"/>
              <a:gd name="T107" fmla="*/ 2 h 146"/>
              <a:gd name="T108" fmla="*/ 147 w 147"/>
              <a:gd name="T109" fmla="*/ 7 h 146"/>
              <a:gd name="T110" fmla="*/ 145 w 147"/>
              <a:gd name="T111" fmla="*/ 115 h 146"/>
              <a:gd name="T112" fmla="*/ 76 w 147"/>
              <a:gd name="T113" fmla="*/ 146 h 146"/>
              <a:gd name="T114" fmla="*/ 71 w 147"/>
              <a:gd name="T115" fmla="*/ 146 h 146"/>
              <a:gd name="T116" fmla="*/ 2 w 147"/>
              <a:gd name="T117" fmla="*/ 115 h 146"/>
              <a:gd name="T118" fmla="*/ 0 w 147"/>
              <a:gd name="T119" fmla="*/ 7 h 146"/>
              <a:gd name="T120" fmla="*/ 4 w 147"/>
              <a:gd name="T121" fmla="*/ 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7" h="146">
                <a:moveTo>
                  <a:pt x="120" y="87"/>
                </a:moveTo>
                <a:lnTo>
                  <a:pt x="122" y="89"/>
                </a:lnTo>
                <a:lnTo>
                  <a:pt x="126" y="91"/>
                </a:lnTo>
                <a:lnTo>
                  <a:pt x="126" y="95"/>
                </a:lnTo>
                <a:lnTo>
                  <a:pt x="126" y="98"/>
                </a:lnTo>
                <a:lnTo>
                  <a:pt x="122" y="100"/>
                </a:lnTo>
                <a:lnTo>
                  <a:pt x="97" y="112"/>
                </a:lnTo>
                <a:lnTo>
                  <a:pt x="93" y="112"/>
                </a:lnTo>
                <a:lnTo>
                  <a:pt x="91" y="112"/>
                </a:lnTo>
                <a:lnTo>
                  <a:pt x="88" y="108"/>
                </a:lnTo>
                <a:lnTo>
                  <a:pt x="88" y="106"/>
                </a:lnTo>
                <a:lnTo>
                  <a:pt x="88" y="102"/>
                </a:lnTo>
                <a:lnTo>
                  <a:pt x="91" y="98"/>
                </a:lnTo>
                <a:lnTo>
                  <a:pt x="116" y="87"/>
                </a:lnTo>
                <a:lnTo>
                  <a:pt x="120" y="87"/>
                </a:lnTo>
                <a:close/>
                <a:moveTo>
                  <a:pt x="29" y="87"/>
                </a:moveTo>
                <a:lnTo>
                  <a:pt x="31" y="87"/>
                </a:lnTo>
                <a:lnTo>
                  <a:pt x="55" y="98"/>
                </a:lnTo>
                <a:lnTo>
                  <a:pt x="59" y="102"/>
                </a:lnTo>
                <a:lnTo>
                  <a:pt x="59" y="106"/>
                </a:lnTo>
                <a:lnTo>
                  <a:pt x="59" y="108"/>
                </a:lnTo>
                <a:lnTo>
                  <a:pt x="57" y="112"/>
                </a:lnTo>
                <a:lnTo>
                  <a:pt x="53" y="112"/>
                </a:lnTo>
                <a:lnTo>
                  <a:pt x="50" y="112"/>
                </a:lnTo>
                <a:lnTo>
                  <a:pt x="25" y="100"/>
                </a:lnTo>
                <a:lnTo>
                  <a:pt x="23" y="98"/>
                </a:lnTo>
                <a:lnTo>
                  <a:pt x="21" y="95"/>
                </a:lnTo>
                <a:lnTo>
                  <a:pt x="23" y="91"/>
                </a:lnTo>
                <a:lnTo>
                  <a:pt x="25" y="89"/>
                </a:lnTo>
                <a:lnTo>
                  <a:pt x="29" y="87"/>
                </a:lnTo>
                <a:close/>
                <a:moveTo>
                  <a:pt x="120" y="62"/>
                </a:moveTo>
                <a:lnTo>
                  <a:pt x="122" y="62"/>
                </a:lnTo>
                <a:lnTo>
                  <a:pt x="126" y="66"/>
                </a:lnTo>
                <a:lnTo>
                  <a:pt x="126" y="68"/>
                </a:lnTo>
                <a:lnTo>
                  <a:pt x="126" y="72"/>
                </a:lnTo>
                <a:lnTo>
                  <a:pt x="122" y="76"/>
                </a:lnTo>
                <a:lnTo>
                  <a:pt x="97" y="87"/>
                </a:lnTo>
                <a:lnTo>
                  <a:pt x="93" y="87"/>
                </a:lnTo>
                <a:lnTo>
                  <a:pt x="91" y="87"/>
                </a:lnTo>
                <a:lnTo>
                  <a:pt x="88" y="83"/>
                </a:lnTo>
                <a:lnTo>
                  <a:pt x="88" y="79"/>
                </a:lnTo>
                <a:lnTo>
                  <a:pt x="88" y="76"/>
                </a:lnTo>
                <a:lnTo>
                  <a:pt x="91" y="74"/>
                </a:lnTo>
                <a:lnTo>
                  <a:pt x="116" y="62"/>
                </a:lnTo>
                <a:lnTo>
                  <a:pt x="120" y="62"/>
                </a:lnTo>
                <a:close/>
                <a:moveTo>
                  <a:pt x="29" y="62"/>
                </a:moveTo>
                <a:lnTo>
                  <a:pt x="31" y="62"/>
                </a:lnTo>
                <a:lnTo>
                  <a:pt x="55" y="74"/>
                </a:lnTo>
                <a:lnTo>
                  <a:pt x="59" y="76"/>
                </a:lnTo>
                <a:lnTo>
                  <a:pt x="59" y="79"/>
                </a:lnTo>
                <a:lnTo>
                  <a:pt x="59" y="83"/>
                </a:lnTo>
                <a:lnTo>
                  <a:pt x="57" y="87"/>
                </a:lnTo>
                <a:lnTo>
                  <a:pt x="53" y="87"/>
                </a:lnTo>
                <a:lnTo>
                  <a:pt x="50" y="87"/>
                </a:lnTo>
                <a:lnTo>
                  <a:pt x="25" y="76"/>
                </a:lnTo>
                <a:lnTo>
                  <a:pt x="23" y="72"/>
                </a:lnTo>
                <a:lnTo>
                  <a:pt x="21" y="68"/>
                </a:lnTo>
                <a:lnTo>
                  <a:pt x="23" y="66"/>
                </a:lnTo>
                <a:lnTo>
                  <a:pt x="25" y="62"/>
                </a:lnTo>
                <a:lnTo>
                  <a:pt x="29" y="62"/>
                </a:lnTo>
                <a:close/>
                <a:moveTo>
                  <a:pt x="120" y="38"/>
                </a:moveTo>
                <a:lnTo>
                  <a:pt x="122" y="38"/>
                </a:lnTo>
                <a:lnTo>
                  <a:pt x="126" y="40"/>
                </a:lnTo>
                <a:lnTo>
                  <a:pt x="126" y="43"/>
                </a:lnTo>
                <a:lnTo>
                  <a:pt x="126" y="47"/>
                </a:lnTo>
                <a:lnTo>
                  <a:pt x="122" y="51"/>
                </a:lnTo>
                <a:lnTo>
                  <a:pt x="97" y="62"/>
                </a:lnTo>
                <a:lnTo>
                  <a:pt x="93" y="62"/>
                </a:lnTo>
                <a:lnTo>
                  <a:pt x="91" y="60"/>
                </a:lnTo>
                <a:lnTo>
                  <a:pt x="88" y="58"/>
                </a:lnTo>
                <a:lnTo>
                  <a:pt x="88" y="55"/>
                </a:lnTo>
                <a:lnTo>
                  <a:pt x="88" y="51"/>
                </a:lnTo>
                <a:lnTo>
                  <a:pt x="91" y="49"/>
                </a:lnTo>
                <a:lnTo>
                  <a:pt x="116" y="38"/>
                </a:lnTo>
                <a:lnTo>
                  <a:pt x="120" y="38"/>
                </a:lnTo>
                <a:close/>
                <a:moveTo>
                  <a:pt x="29" y="38"/>
                </a:moveTo>
                <a:lnTo>
                  <a:pt x="31" y="38"/>
                </a:lnTo>
                <a:lnTo>
                  <a:pt x="55" y="49"/>
                </a:lnTo>
                <a:lnTo>
                  <a:pt x="59" y="51"/>
                </a:lnTo>
                <a:lnTo>
                  <a:pt x="59" y="55"/>
                </a:lnTo>
                <a:lnTo>
                  <a:pt x="59" y="58"/>
                </a:lnTo>
                <a:lnTo>
                  <a:pt x="57" y="60"/>
                </a:lnTo>
                <a:lnTo>
                  <a:pt x="53" y="62"/>
                </a:lnTo>
                <a:lnTo>
                  <a:pt x="50" y="62"/>
                </a:lnTo>
                <a:lnTo>
                  <a:pt x="25" y="51"/>
                </a:lnTo>
                <a:lnTo>
                  <a:pt x="23" y="47"/>
                </a:lnTo>
                <a:lnTo>
                  <a:pt x="21" y="43"/>
                </a:lnTo>
                <a:lnTo>
                  <a:pt x="23" y="40"/>
                </a:lnTo>
                <a:lnTo>
                  <a:pt x="25" y="38"/>
                </a:lnTo>
                <a:lnTo>
                  <a:pt x="29" y="38"/>
                </a:lnTo>
                <a:close/>
                <a:moveTo>
                  <a:pt x="133" y="17"/>
                </a:moveTo>
                <a:lnTo>
                  <a:pt x="80" y="40"/>
                </a:lnTo>
                <a:lnTo>
                  <a:pt x="80" y="129"/>
                </a:lnTo>
                <a:lnTo>
                  <a:pt x="133" y="108"/>
                </a:lnTo>
                <a:lnTo>
                  <a:pt x="133" y="17"/>
                </a:lnTo>
                <a:close/>
                <a:moveTo>
                  <a:pt x="14" y="17"/>
                </a:moveTo>
                <a:lnTo>
                  <a:pt x="14" y="108"/>
                </a:lnTo>
                <a:lnTo>
                  <a:pt x="67" y="129"/>
                </a:lnTo>
                <a:lnTo>
                  <a:pt x="67" y="40"/>
                </a:lnTo>
                <a:lnTo>
                  <a:pt x="14" y="17"/>
                </a:lnTo>
                <a:close/>
                <a:moveTo>
                  <a:pt x="8" y="0"/>
                </a:moveTo>
                <a:lnTo>
                  <a:pt x="10" y="2"/>
                </a:lnTo>
                <a:lnTo>
                  <a:pt x="10" y="2"/>
                </a:lnTo>
                <a:lnTo>
                  <a:pt x="74" y="28"/>
                </a:lnTo>
                <a:lnTo>
                  <a:pt x="137" y="2"/>
                </a:lnTo>
                <a:lnTo>
                  <a:pt x="137" y="2"/>
                </a:lnTo>
                <a:lnTo>
                  <a:pt x="139" y="0"/>
                </a:lnTo>
                <a:lnTo>
                  <a:pt x="143" y="2"/>
                </a:lnTo>
                <a:lnTo>
                  <a:pt x="145" y="3"/>
                </a:lnTo>
                <a:lnTo>
                  <a:pt x="147" y="7"/>
                </a:lnTo>
                <a:lnTo>
                  <a:pt x="147" y="112"/>
                </a:lnTo>
                <a:lnTo>
                  <a:pt x="145" y="115"/>
                </a:lnTo>
                <a:lnTo>
                  <a:pt x="143" y="119"/>
                </a:lnTo>
                <a:lnTo>
                  <a:pt x="76" y="146"/>
                </a:lnTo>
                <a:lnTo>
                  <a:pt x="74" y="146"/>
                </a:lnTo>
                <a:lnTo>
                  <a:pt x="71" y="146"/>
                </a:lnTo>
                <a:lnTo>
                  <a:pt x="4" y="119"/>
                </a:lnTo>
                <a:lnTo>
                  <a:pt x="2" y="115"/>
                </a:lnTo>
                <a:lnTo>
                  <a:pt x="0" y="112"/>
                </a:lnTo>
                <a:lnTo>
                  <a:pt x="0" y="7"/>
                </a:lnTo>
                <a:lnTo>
                  <a:pt x="2" y="3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4" name="Freeform 982"/>
          <p:cNvSpPr>
            <a:spLocks noEditPoints="1"/>
          </p:cNvSpPr>
          <p:nvPr/>
        </p:nvSpPr>
        <p:spPr bwMode="auto">
          <a:xfrm>
            <a:off x="8233398" y="4324670"/>
            <a:ext cx="181199" cy="178751"/>
          </a:xfrm>
          <a:custGeom>
            <a:avLst/>
            <a:gdLst>
              <a:gd name="T0" fmla="*/ 133 w 146"/>
              <a:gd name="T1" fmla="*/ 17 h 146"/>
              <a:gd name="T2" fmla="*/ 80 w 146"/>
              <a:gd name="T3" fmla="*/ 40 h 146"/>
              <a:gd name="T4" fmla="*/ 80 w 146"/>
              <a:gd name="T5" fmla="*/ 129 h 146"/>
              <a:gd name="T6" fmla="*/ 133 w 146"/>
              <a:gd name="T7" fmla="*/ 108 h 146"/>
              <a:gd name="T8" fmla="*/ 133 w 146"/>
              <a:gd name="T9" fmla="*/ 17 h 146"/>
              <a:gd name="T10" fmla="*/ 13 w 146"/>
              <a:gd name="T11" fmla="*/ 17 h 146"/>
              <a:gd name="T12" fmla="*/ 13 w 146"/>
              <a:gd name="T13" fmla="*/ 108 h 146"/>
              <a:gd name="T14" fmla="*/ 66 w 146"/>
              <a:gd name="T15" fmla="*/ 129 h 146"/>
              <a:gd name="T16" fmla="*/ 66 w 146"/>
              <a:gd name="T17" fmla="*/ 40 h 146"/>
              <a:gd name="T18" fmla="*/ 13 w 146"/>
              <a:gd name="T19" fmla="*/ 17 h 146"/>
              <a:gd name="T20" fmla="*/ 7 w 146"/>
              <a:gd name="T21" fmla="*/ 0 h 146"/>
              <a:gd name="T22" fmla="*/ 9 w 146"/>
              <a:gd name="T23" fmla="*/ 2 h 146"/>
              <a:gd name="T24" fmla="*/ 9 w 146"/>
              <a:gd name="T25" fmla="*/ 2 h 146"/>
              <a:gd name="T26" fmla="*/ 72 w 146"/>
              <a:gd name="T27" fmla="*/ 28 h 146"/>
              <a:gd name="T28" fmla="*/ 137 w 146"/>
              <a:gd name="T29" fmla="*/ 2 h 146"/>
              <a:gd name="T30" fmla="*/ 137 w 146"/>
              <a:gd name="T31" fmla="*/ 2 h 146"/>
              <a:gd name="T32" fmla="*/ 138 w 146"/>
              <a:gd name="T33" fmla="*/ 0 h 146"/>
              <a:gd name="T34" fmla="*/ 142 w 146"/>
              <a:gd name="T35" fmla="*/ 2 h 146"/>
              <a:gd name="T36" fmla="*/ 144 w 146"/>
              <a:gd name="T37" fmla="*/ 3 h 146"/>
              <a:gd name="T38" fmla="*/ 146 w 146"/>
              <a:gd name="T39" fmla="*/ 7 h 146"/>
              <a:gd name="T40" fmla="*/ 146 w 146"/>
              <a:gd name="T41" fmla="*/ 112 h 146"/>
              <a:gd name="T42" fmla="*/ 144 w 146"/>
              <a:gd name="T43" fmla="*/ 115 h 146"/>
              <a:gd name="T44" fmla="*/ 140 w 146"/>
              <a:gd name="T45" fmla="*/ 119 h 146"/>
              <a:gd name="T46" fmla="*/ 76 w 146"/>
              <a:gd name="T47" fmla="*/ 146 h 146"/>
              <a:gd name="T48" fmla="*/ 72 w 146"/>
              <a:gd name="T49" fmla="*/ 146 h 146"/>
              <a:gd name="T50" fmla="*/ 70 w 146"/>
              <a:gd name="T51" fmla="*/ 146 h 146"/>
              <a:gd name="T52" fmla="*/ 4 w 146"/>
              <a:gd name="T53" fmla="*/ 119 h 146"/>
              <a:gd name="T54" fmla="*/ 2 w 146"/>
              <a:gd name="T55" fmla="*/ 115 h 146"/>
              <a:gd name="T56" fmla="*/ 0 w 146"/>
              <a:gd name="T57" fmla="*/ 112 h 146"/>
              <a:gd name="T58" fmla="*/ 0 w 146"/>
              <a:gd name="T59" fmla="*/ 7 h 146"/>
              <a:gd name="T60" fmla="*/ 0 w 146"/>
              <a:gd name="T61" fmla="*/ 3 h 146"/>
              <a:gd name="T62" fmla="*/ 4 w 146"/>
              <a:gd name="T63" fmla="*/ 2 h 146"/>
              <a:gd name="T64" fmla="*/ 7 w 146"/>
              <a:gd name="T6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" h="146">
                <a:moveTo>
                  <a:pt x="133" y="17"/>
                </a:moveTo>
                <a:lnTo>
                  <a:pt x="80" y="40"/>
                </a:lnTo>
                <a:lnTo>
                  <a:pt x="80" y="129"/>
                </a:lnTo>
                <a:lnTo>
                  <a:pt x="133" y="108"/>
                </a:lnTo>
                <a:lnTo>
                  <a:pt x="133" y="17"/>
                </a:lnTo>
                <a:close/>
                <a:moveTo>
                  <a:pt x="13" y="17"/>
                </a:moveTo>
                <a:lnTo>
                  <a:pt x="13" y="108"/>
                </a:lnTo>
                <a:lnTo>
                  <a:pt x="66" y="129"/>
                </a:lnTo>
                <a:lnTo>
                  <a:pt x="66" y="40"/>
                </a:lnTo>
                <a:lnTo>
                  <a:pt x="13" y="17"/>
                </a:lnTo>
                <a:close/>
                <a:moveTo>
                  <a:pt x="7" y="0"/>
                </a:moveTo>
                <a:lnTo>
                  <a:pt x="9" y="2"/>
                </a:lnTo>
                <a:lnTo>
                  <a:pt x="9" y="2"/>
                </a:lnTo>
                <a:lnTo>
                  <a:pt x="72" y="28"/>
                </a:lnTo>
                <a:lnTo>
                  <a:pt x="137" y="2"/>
                </a:lnTo>
                <a:lnTo>
                  <a:pt x="137" y="2"/>
                </a:lnTo>
                <a:lnTo>
                  <a:pt x="138" y="0"/>
                </a:lnTo>
                <a:lnTo>
                  <a:pt x="142" y="2"/>
                </a:lnTo>
                <a:lnTo>
                  <a:pt x="144" y="3"/>
                </a:lnTo>
                <a:lnTo>
                  <a:pt x="146" y="7"/>
                </a:lnTo>
                <a:lnTo>
                  <a:pt x="146" y="112"/>
                </a:lnTo>
                <a:lnTo>
                  <a:pt x="144" y="115"/>
                </a:lnTo>
                <a:lnTo>
                  <a:pt x="140" y="119"/>
                </a:lnTo>
                <a:lnTo>
                  <a:pt x="76" y="146"/>
                </a:lnTo>
                <a:lnTo>
                  <a:pt x="72" y="146"/>
                </a:lnTo>
                <a:lnTo>
                  <a:pt x="70" y="146"/>
                </a:lnTo>
                <a:lnTo>
                  <a:pt x="4" y="119"/>
                </a:lnTo>
                <a:lnTo>
                  <a:pt x="2" y="115"/>
                </a:lnTo>
                <a:lnTo>
                  <a:pt x="0" y="112"/>
                </a:lnTo>
                <a:lnTo>
                  <a:pt x="0" y="7"/>
                </a:lnTo>
                <a:lnTo>
                  <a:pt x="0" y="3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5" name="Freeform 983"/>
          <p:cNvSpPr>
            <a:spLocks noEditPoints="1"/>
          </p:cNvSpPr>
          <p:nvPr/>
        </p:nvSpPr>
        <p:spPr bwMode="auto">
          <a:xfrm>
            <a:off x="7942009" y="4334464"/>
            <a:ext cx="139573" cy="161610"/>
          </a:xfrm>
          <a:custGeom>
            <a:avLst/>
            <a:gdLst>
              <a:gd name="T0" fmla="*/ 25 w 114"/>
              <a:gd name="T1" fmla="*/ 99 h 133"/>
              <a:gd name="T2" fmla="*/ 31 w 114"/>
              <a:gd name="T3" fmla="*/ 101 h 133"/>
              <a:gd name="T4" fmla="*/ 31 w 114"/>
              <a:gd name="T5" fmla="*/ 108 h 133"/>
              <a:gd name="T6" fmla="*/ 25 w 114"/>
              <a:gd name="T7" fmla="*/ 112 h 133"/>
              <a:gd name="T8" fmla="*/ 4 w 114"/>
              <a:gd name="T9" fmla="*/ 110 h 133"/>
              <a:gd name="T10" fmla="*/ 0 w 114"/>
              <a:gd name="T11" fmla="*/ 105 h 133"/>
              <a:gd name="T12" fmla="*/ 4 w 114"/>
              <a:gd name="T13" fmla="*/ 99 h 133"/>
              <a:gd name="T14" fmla="*/ 8 w 114"/>
              <a:gd name="T15" fmla="*/ 59 h 133"/>
              <a:gd name="T16" fmla="*/ 29 w 114"/>
              <a:gd name="T17" fmla="*/ 61 h 133"/>
              <a:gd name="T18" fmla="*/ 33 w 114"/>
              <a:gd name="T19" fmla="*/ 67 h 133"/>
              <a:gd name="T20" fmla="*/ 29 w 114"/>
              <a:gd name="T21" fmla="*/ 72 h 133"/>
              <a:gd name="T22" fmla="*/ 8 w 114"/>
              <a:gd name="T23" fmla="*/ 72 h 133"/>
              <a:gd name="T24" fmla="*/ 2 w 114"/>
              <a:gd name="T25" fmla="*/ 70 h 133"/>
              <a:gd name="T26" fmla="*/ 2 w 114"/>
              <a:gd name="T27" fmla="*/ 63 h 133"/>
              <a:gd name="T28" fmla="*/ 8 w 114"/>
              <a:gd name="T29" fmla="*/ 59 h 133"/>
              <a:gd name="T30" fmla="*/ 25 w 114"/>
              <a:gd name="T31" fmla="*/ 21 h 133"/>
              <a:gd name="T32" fmla="*/ 31 w 114"/>
              <a:gd name="T33" fmla="*/ 25 h 133"/>
              <a:gd name="T34" fmla="*/ 31 w 114"/>
              <a:gd name="T35" fmla="*/ 31 h 133"/>
              <a:gd name="T36" fmla="*/ 25 w 114"/>
              <a:gd name="T37" fmla="*/ 34 h 133"/>
              <a:gd name="T38" fmla="*/ 4 w 114"/>
              <a:gd name="T39" fmla="*/ 34 h 133"/>
              <a:gd name="T40" fmla="*/ 0 w 114"/>
              <a:gd name="T41" fmla="*/ 27 h 133"/>
              <a:gd name="T42" fmla="*/ 4 w 114"/>
              <a:gd name="T43" fmla="*/ 21 h 133"/>
              <a:gd name="T44" fmla="*/ 101 w 114"/>
              <a:gd name="T45" fmla="*/ 0 h 133"/>
              <a:gd name="T46" fmla="*/ 111 w 114"/>
              <a:gd name="T47" fmla="*/ 2 h 133"/>
              <a:gd name="T48" fmla="*/ 114 w 114"/>
              <a:gd name="T49" fmla="*/ 8 h 133"/>
              <a:gd name="T50" fmla="*/ 114 w 114"/>
              <a:gd name="T51" fmla="*/ 129 h 133"/>
              <a:gd name="T52" fmla="*/ 107 w 114"/>
              <a:gd name="T53" fmla="*/ 133 h 133"/>
              <a:gd name="T54" fmla="*/ 101 w 114"/>
              <a:gd name="T55" fmla="*/ 0 h 133"/>
              <a:gd name="T56" fmla="*/ 93 w 114"/>
              <a:gd name="T57" fmla="*/ 0 h 133"/>
              <a:gd name="T58" fmla="*/ 21 w 114"/>
              <a:gd name="T59" fmla="*/ 133 h 133"/>
              <a:gd name="T60" fmla="*/ 16 w 114"/>
              <a:gd name="T61" fmla="*/ 129 h 133"/>
              <a:gd name="T62" fmla="*/ 14 w 114"/>
              <a:gd name="T63" fmla="*/ 118 h 133"/>
              <a:gd name="T64" fmla="*/ 31 w 114"/>
              <a:gd name="T65" fmla="*/ 118 h 133"/>
              <a:gd name="T66" fmla="*/ 38 w 114"/>
              <a:gd name="T67" fmla="*/ 110 h 133"/>
              <a:gd name="T68" fmla="*/ 38 w 114"/>
              <a:gd name="T69" fmla="*/ 99 h 133"/>
              <a:gd name="T70" fmla="*/ 31 w 114"/>
              <a:gd name="T71" fmla="*/ 93 h 133"/>
              <a:gd name="T72" fmla="*/ 14 w 114"/>
              <a:gd name="T73" fmla="*/ 91 h 133"/>
              <a:gd name="T74" fmla="*/ 25 w 114"/>
              <a:gd name="T75" fmla="*/ 80 h 133"/>
              <a:gd name="T76" fmla="*/ 35 w 114"/>
              <a:gd name="T77" fmla="*/ 76 h 133"/>
              <a:gd name="T78" fmla="*/ 38 w 114"/>
              <a:gd name="T79" fmla="*/ 67 h 133"/>
              <a:gd name="T80" fmla="*/ 35 w 114"/>
              <a:gd name="T81" fmla="*/ 57 h 133"/>
              <a:gd name="T82" fmla="*/ 25 w 114"/>
              <a:gd name="T83" fmla="*/ 53 h 133"/>
              <a:gd name="T84" fmla="*/ 14 w 114"/>
              <a:gd name="T85" fmla="*/ 42 h 133"/>
              <a:gd name="T86" fmla="*/ 31 w 114"/>
              <a:gd name="T87" fmla="*/ 40 h 133"/>
              <a:gd name="T88" fmla="*/ 38 w 114"/>
              <a:gd name="T89" fmla="*/ 33 h 133"/>
              <a:gd name="T90" fmla="*/ 38 w 114"/>
              <a:gd name="T91" fmla="*/ 23 h 133"/>
              <a:gd name="T92" fmla="*/ 31 w 114"/>
              <a:gd name="T93" fmla="*/ 15 h 133"/>
              <a:gd name="T94" fmla="*/ 14 w 114"/>
              <a:gd name="T95" fmla="*/ 14 h 133"/>
              <a:gd name="T96" fmla="*/ 16 w 114"/>
              <a:gd name="T97" fmla="*/ 4 h 133"/>
              <a:gd name="T98" fmla="*/ 21 w 114"/>
              <a:gd name="T99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133">
                <a:moveTo>
                  <a:pt x="8" y="99"/>
                </a:moveTo>
                <a:lnTo>
                  <a:pt x="25" y="99"/>
                </a:lnTo>
                <a:lnTo>
                  <a:pt x="29" y="99"/>
                </a:lnTo>
                <a:lnTo>
                  <a:pt x="31" y="101"/>
                </a:lnTo>
                <a:lnTo>
                  <a:pt x="33" y="105"/>
                </a:lnTo>
                <a:lnTo>
                  <a:pt x="31" y="108"/>
                </a:lnTo>
                <a:lnTo>
                  <a:pt x="29" y="110"/>
                </a:lnTo>
                <a:lnTo>
                  <a:pt x="25" y="112"/>
                </a:lnTo>
                <a:lnTo>
                  <a:pt x="8" y="112"/>
                </a:lnTo>
                <a:lnTo>
                  <a:pt x="4" y="110"/>
                </a:lnTo>
                <a:lnTo>
                  <a:pt x="2" y="108"/>
                </a:lnTo>
                <a:lnTo>
                  <a:pt x="0" y="105"/>
                </a:lnTo>
                <a:lnTo>
                  <a:pt x="2" y="101"/>
                </a:lnTo>
                <a:lnTo>
                  <a:pt x="4" y="99"/>
                </a:lnTo>
                <a:lnTo>
                  <a:pt x="8" y="99"/>
                </a:lnTo>
                <a:close/>
                <a:moveTo>
                  <a:pt x="8" y="59"/>
                </a:moveTo>
                <a:lnTo>
                  <a:pt x="25" y="59"/>
                </a:lnTo>
                <a:lnTo>
                  <a:pt x="29" y="61"/>
                </a:lnTo>
                <a:lnTo>
                  <a:pt x="31" y="63"/>
                </a:lnTo>
                <a:lnTo>
                  <a:pt x="33" y="67"/>
                </a:lnTo>
                <a:lnTo>
                  <a:pt x="31" y="70"/>
                </a:lnTo>
                <a:lnTo>
                  <a:pt x="29" y="72"/>
                </a:lnTo>
                <a:lnTo>
                  <a:pt x="25" y="72"/>
                </a:lnTo>
                <a:lnTo>
                  <a:pt x="8" y="72"/>
                </a:lnTo>
                <a:lnTo>
                  <a:pt x="4" y="72"/>
                </a:lnTo>
                <a:lnTo>
                  <a:pt x="2" y="70"/>
                </a:lnTo>
                <a:lnTo>
                  <a:pt x="0" y="67"/>
                </a:lnTo>
                <a:lnTo>
                  <a:pt x="2" y="63"/>
                </a:lnTo>
                <a:lnTo>
                  <a:pt x="4" y="61"/>
                </a:lnTo>
                <a:lnTo>
                  <a:pt x="8" y="59"/>
                </a:lnTo>
                <a:close/>
                <a:moveTo>
                  <a:pt x="8" y="21"/>
                </a:moveTo>
                <a:lnTo>
                  <a:pt x="25" y="21"/>
                </a:lnTo>
                <a:lnTo>
                  <a:pt x="29" y="21"/>
                </a:lnTo>
                <a:lnTo>
                  <a:pt x="31" y="25"/>
                </a:lnTo>
                <a:lnTo>
                  <a:pt x="33" y="27"/>
                </a:lnTo>
                <a:lnTo>
                  <a:pt x="31" y="31"/>
                </a:lnTo>
                <a:lnTo>
                  <a:pt x="29" y="34"/>
                </a:lnTo>
                <a:lnTo>
                  <a:pt x="25" y="34"/>
                </a:lnTo>
                <a:lnTo>
                  <a:pt x="8" y="34"/>
                </a:lnTo>
                <a:lnTo>
                  <a:pt x="4" y="34"/>
                </a:lnTo>
                <a:lnTo>
                  <a:pt x="2" y="31"/>
                </a:lnTo>
                <a:lnTo>
                  <a:pt x="0" y="27"/>
                </a:lnTo>
                <a:lnTo>
                  <a:pt x="2" y="25"/>
                </a:lnTo>
                <a:lnTo>
                  <a:pt x="4" y="21"/>
                </a:lnTo>
                <a:lnTo>
                  <a:pt x="8" y="21"/>
                </a:lnTo>
                <a:close/>
                <a:moveTo>
                  <a:pt x="101" y="0"/>
                </a:moveTo>
                <a:lnTo>
                  <a:pt x="107" y="0"/>
                </a:lnTo>
                <a:lnTo>
                  <a:pt x="111" y="2"/>
                </a:lnTo>
                <a:lnTo>
                  <a:pt x="114" y="4"/>
                </a:lnTo>
                <a:lnTo>
                  <a:pt x="114" y="8"/>
                </a:lnTo>
                <a:lnTo>
                  <a:pt x="114" y="126"/>
                </a:lnTo>
                <a:lnTo>
                  <a:pt x="114" y="129"/>
                </a:lnTo>
                <a:lnTo>
                  <a:pt x="111" y="131"/>
                </a:lnTo>
                <a:lnTo>
                  <a:pt x="107" y="133"/>
                </a:lnTo>
                <a:lnTo>
                  <a:pt x="101" y="133"/>
                </a:lnTo>
                <a:lnTo>
                  <a:pt x="101" y="0"/>
                </a:lnTo>
                <a:close/>
                <a:moveTo>
                  <a:pt x="21" y="0"/>
                </a:moveTo>
                <a:lnTo>
                  <a:pt x="93" y="0"/>
                </a:lnTo>
                <a:lnTo>
                  <a:pt x="93" y="133"/>
                </a:lnTo>
                <a:lnTo>
                  <a:pt x="21" y="133"/>
                </a:lnTo>
                <a:lnTo>
                  <a:pt x="17" y="131"/>
                </a:lnTo>
                <a:lnTo>
                  <a:pt x="16" y="129"/>
                </a:lnTo>
                <a:lnTo>
                  <a:pt x="14" y="126"/>
                </a:lnTo>
                <a:lnTo>
                  <a:pt x="14" y="118"/>
                </a:lnTo>
                <a:lnTo>
                  <a:pt x="25" y="118"/>
                </a:lnTo>
                <a:lnTo>
                  <a:pt x="31" y="118"/>
                </a:lnTo>
                <a:lnTo>
                  <a:pt x="35" y="114"/>
                </a:lnTo>
                <a:lnTo>
                  <a:pt x="38" y="110"/>
                </a:lnTo>
                <a:lnTo>
                  <a:pt x="38" y="105"/>
                </a:lnTo>
                <a:lnTo>
                  <a:pt x="38" y="99"/>
                </a:lnTo>
                <a:lnTo>
                  <a:pt x="35" y="95"/>
                </a:lnTo>
                <a:lnTo>
                  <a:pt x="31" y="93"/>
                </a:lnTo>
                <a:lnTo>
                  <a:pt x="25" y="91"/>
                </a:lnTo>
                <a:lnTo>
                  <a:pt x="14" y="91"/>
                </a:lnTo>
                <a:lnTo>
                  <a:pt x="14" y="80"/>
                </a:lnTo>
                <a:lnTo>
                  <a:pt x="25" y="80"/>
                </a:lnTo>
                <a:lnTo>
                  <a:pt x="31" y="78"/>
                </a:lnTo>
                <a:lnTo>
                  <a:pt x="35" y="76"/>
                </a:lnTo>
                <a:lnTo>
                  <a:pt x="38" y="72"/>
                </a:lnTo>
                <a:lnTo>
                  <a:pt x="38" y="67"/>
                </a:lnTo>
                <a:lnTo>
                  <a:pt x="38" y="61"/>
                </a:lnTo>
                <a:lnTo>
                  <a:pt x="35" y="57"/>
                </a:lnTo>
                <a:lnTo>
                  <a:pt x="31" y="53"/>
                </a:lnTo>
                <a:lnTo>
                  <a:pt x="25" y="53"/>
                </a:lnTo>
                <a:lnTo>
                  <a:pt x="14" y="53"/>
                </a:lnTo>
                <a:lnTo>
                  <a:pt x="14" y="42"/>
                </a:lnTo>
                <a:lnTo>
                  <a:pt x="25" y="42"/>
                </a:lnTo>
                <a:lnTo>
                  <a:pt x="31" y="40"/>
                </a:lnTo>
                <a:lnTo>
                  <a:pt x="35" y="38"/>
                </a:lnTo>
                <a:lnTo>
                  <a:pt x="38" y="33"/>
                </a:lnTo>
                <a:lnTo>
                  <a:pt x="38" y="27"/>
                </a:lnTo>
                <a:lnTo>
                  <a:pt x="38" y="23"/>
                </a:lnTo>
                <a:lnTo>
                  <a:pt x="35" y="17"/>
                </a:lnTo>
                <a:lnTo>
                  <a:pt x="31" y="15"/>
                </a:lnTo>
                <a:lnTo>
                  <a:pt x="25" y="14"/>
                </a:lnTo>
                <a:lnTo>
                  <a:pt x="14" y="14"/>
                </a:lnTo>
                <a:lnTo>
                  <a:pt x="14" y="8"/>
                </a:lnTo>
                <a:lnTo>
                  <a:pt x="16" y="4"/>
                </a:lnTo>
                <a:lnTo>
                  <a:pt x="17" y="2"/>
                </a:lnTo>
                <a:lnTo>
                  <a:pt x="2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6" name="Freeform 984"/>
          <p:cNvSpPr>
            <a:spLocks noEditPoints="1"/>
          </p:cNvSpPr>
          <p:nvPr/>
        </p:nvSpPr>
        <p:spPr bwMode="auto">
          <a:xfrm>
            <a:off x="7635930" y="4332015"/>
            <a:ext cx="151815" cy="171405"/>
          </a:xfrm>
          <a:custGeom>
            <a:avLst/>
            <a:gdLst>
              <a:gd name="T0" fmla="*/ 104 w 123"/>
              <a:gd name="T1" fmla="*/ 80 h 141"/>
              <a:gd name="T2" fmla="*/ 121 w 123"/>
              <a:gd name="T3" fmla="*/ 97 h 141"/>
              <a:gd name="T4" fmla="*/ 123 w 123"/>
              <a:gd name="T5" fmla="*/ 103 h 141"/>
              <a:gd name="T6" fmla="*/ 119 w 123"/>
              <a:gd name="T7" fmla="*/ 109 h 141"/>
              <a:gd name="T8" fmla="*/ 114 w 123"/>
              <a:gd name="T9" fmla="*/ 109 h 141"/>
              <a:gd name="T10" fmla="*/ 108 w 123"/>
              <a:gd name="T11" fmla="*/ 103 h 141"/>
              <a:gd name="T12" fmla="*/ 106 w 123"/>
              <a:gd name="T13" fmla="*/ 137 h 141"/>
              <a:gd name="T14" fmla="*/ 100 w 123"/>
              <a:gd name="T15" fmla="*/ 141 h 141"/>
              <a:gd name="T16" fmla="*/ 95 w 123"/>
              <a:gd name="T17" fmla="*/ 137 h 141"/>
              <a:gd name="T18" fmla="*/ 95 w 123"/>
              <a:gd name="T19" fmla="*/ 103 h 141"/>
              <a:gd name="T20" fmla="*/ 87 w 123"/>
              <a:gd name="T21" fmla="*/ 109 h 141"/>
              <a:gd name="T22" fmla="*/ 81 w 123"/>
              <a:gd name="T23" fmla="*/ 109 h 141"/>
              <a:gd name="T24" fmla="*/ 77 w 123"/>
              <a:gd name="T25" fmla="*/ 103 h 141"/>
              <a:gd name="T26" fmla="*/ 79 w 123"/>
              <a:gd name="T27" fmla="*/ 97 h 141"/>
              <a:gd name="T28" fmla="*/ 98 w 123"/>
              <a:gd name="T29" fmla="*/ 80 h 141"/>
              <a:gd name="T30" fmla="*/ 51 w 123"/>
              <a:gd name="T31" fmla="*/ 0 h 141"/>
              <a:gd name="T32" fmla="*/ 100 w 123"/>
              <a:gd name="T33" fmla="*/ 46 h 141"/>
              <a:gd name="T34" fmla="*/ 55 w 123"/>
              <a:gd name="T35" fmla="*/ 44 h 141"/>
              <a:gd name="T36" fmla="*/ 51 w 123"/>
              <a:gd name="T37" fmla="*/ 38 h 141"/>
              <a:gd name="T38" fmla="*/ 7 w 123"/>
              <a:gd name="T39" fmla="*/ 0 h 141"/>
              <a:gd name="T40" fmla="*/ 43 w 123"/>
              <a:gd name="T41" fmla="*/ 38 h 141"/>
              <a:gd name="T42" fmla="*/ 47 w 123"/>
              <a:gd name="T43" fmla="*/ 48 h 141"/>
              <a:gd name="T44" fmla="*/ 57 w 123"/>
              <a:gd name="T45" fmla="*/ 52 h 141"/>
              <a:gd name="T46" fmla="*/ 100 w 123"/>
              <a:gd name="T47" fmla="*/ 72 h 141"/>
              <a:gd name="T48" fmla="*/ 91 w 123"/>
              <a:gd name="T49" fmla="*/ 76 h 141"/>
              <a:gd name="T50" fmla="*/ 72 w 123"/>
              <a:gd name="T51" fmla="*/ 97 h 141"/>
              <a:gd name="T52" fmla="*/ 72 w 123"/>
              <a:gd name="T53" fmla="*/ 109 h 141"/>
              <a:gd name="T54" fmla="*/ 79 w 123"/>
              <a:gd name="T55" fmla="*/ 114 h 141"/>
              <a:gd name="T56" fmla="*/ 87 w 123"/>
              <a:gd name="T57" fmla="*/ 116 h 141"/>
              <a:gd name="T58" fmla="*/ 7 w 123"/>
              <a:gd name="T59" fmla="*/ 131 h 141"/>
              <a:gd name="T60" fmla="*/ 1 w 123"/>
              <a:gd name="T61" fmla="*/ 129 h 141"/>
              <a:gd name="T62" fmla="*/ 0 w 123"/>
              <a:gd name="T63" fmla="*/ 6 h 141"/>
              <a:gd name="T64" fmla="*/ 3 w 123"/>
              <a:gd name="T6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3" h="141">
                <a:moveTo>
                  <a:pt x="100" y="80"/>
                </a:moveTo>
                <a:lnTo>
                  <a:pt x="104" y="80"/>
                </a:lnTo>
                <a:lnTo>
                  <a:pt x="106" y="82"/>
                </a:lnTo>
                <a:lnTo>
                  <a:pt x="121" y="97"/>
                </a:lnTo>
                <a:lnTo>
                  <a:pt x="123" y="99"/>
                </a:lnTo>
                <a:lnTo>
                  <a:pt x="123" y="103"/>
                </a:lnTo>
                <a:lnTo>
                  <a:pt x="123" y="107"/>
                </a:lnTo>
                <a:lnTo>
                  <a:pt x="119" y="109"/>
                </a:lnTo>
                <a:lnTo>
                  <a:pt x="117" y="109"/>
                </a:lnTo>
                <a:lnTo>
                  <a:pt x="114" y="109"/>
                </a:lnTo>
                <a:lnTo>
                  <a:pt x="112" y="107"/>
                </a:lnTo>
                <a:lnTo>
                  <a:pt x="108" y="103"/>
                </a:lnTo>
                <a:lnTo>
                  <a:pt x="108" y="135"/>
                </a:lnTo>
                <a:lnTo>
                  <a:pt x="106" y="137"/>
                </a:lnTo>
                <a:lnTo>
                  <a:pt x="104" y="141"/>
                </a:lnTo>
                <a:lnTo>
                  <a:pt x="100" y="141"/>
                </a:lnTo>
                <a:lnTo>
                  <a:pt x="96" y="141"/>
                </a:lnTo>
                <a:lnTo>
                  <a:pt x="95" y="137"/>
                </a:lnTo>
                <a:lnTo>
                  <a:pt x="95" y="135"/>
                </a:lnTo>
                <a:lnTo>
                  <a:pt x="95" y="103"/>
                </a:lnTo>
                <a:lnTo>
                  <a:pt x="89" y="107"/>
                </a:lnTo>
                <a:lnTo>
                  <a:pt x="87" y="109"/>
                </a:lnTo>
                <a:lnTo>
                  <a:pt x="85" y="109"/>
                </a:lnTo>
                <a:lnTo>
                  <a:pt x="81" y="109"/>
                </a:lnTo>
                <a:lnTo>
                  <a:pt x="79" y="107"/>
                </a:lnTo>
                <a:lnTo>
                  <a:pt x="77" y="103"/>
                </a:lnTo>
                <a:lnTo>
                  <a:pt x="77" y="99"/>
                </a:lnTo>
                <a:lnTo>
                  <a:pt x="79" y="97"/>
                </a:lnTo>
                <a:lnTo>
                  <a:pt x="96" y="82"/>
                </a:lnTo>
                <a:lnTo>
                  <a:pt x="98" y="80"/>
                </a:lnTo>
                <a:lnTo>
                  <a:pt x="100" y="80"/>
                </a:lnTo>
                <a:close/>
                <a:moveTo>
                  <a:pt x="51" y="0"/>
                </a:moveTo>
                <a:lnTo>
                  <a:pt x="51" y="0"/>
                </a:lnTo>
                <a:lnTo>
                  <a:pt x="100" y="46"/>
                </a:lnTo>
                <a:lnTo>
                  <a:pt x="57" y="46"/>
                </a:lnTo>
                <a:lnTo>
                  <a:pt x="55" y="44"/>
                </a:lnTo>
                <a:lnTo>
                  <a:pt x="51" y="42"/>
                </a:lnTo>
                <a:lnTo>
                  <a:pt x="51" y="38"/>
                </a:lnTo>
                <a:lnTo>
                  <a:pt x="51" y="0"/>
                </a:lnTo>
                <a:close/>
                <a:moveTo>
                  <a:pt x="7" y="0"/>
                </a:moveTo>
                <a:lnTo>
                  <a:pt x="43" y="0"/>
                </a:lnTo>
                <a:lnTo>
                  <a:pt x="43" y="38"/>
                </a:lnTo>
                <a:lnTo>
                  <a:pt x="45" y="44"/>
                </a:lnTo>
                <a:lnTo>
                  <a:pt x="47" y="48"/>
                </a:lnTo>
                <a:lnTo>
                  <a:pt x="53" y="52"/>
                </a:lnTo>
                <a:lnTo>
                  <a:pt x="57" y="52"/>
                </a:lnTo>
                <a:lnTo>
                  <a:pt x="100" y="52"/>
                </a:lnTo>
                <a:lnTo>
                  <a:pt x="100" y="72"/>
                </a:lnTo>
                <a:lnTo>
                  <a:pt x="95" y="74"/>
                </a:lnTo>
                <a:lnTo>
                  <a:pt x="91" y="76"/>
                </a:lnTo>
                <a:lnTo>
                  <a:pt x="76" y="93"/>
                </a:lnTo>
                <a:lnTo>
                  <a:pt x="72" y="97"/>
                </a:lnTo>
                <a:lnTo>
                  <a:pt x="72" y="103"/>
                </a:lnTo>
                <a:lnTo>
                  <a:pt x="72" y="109"/>
                </a:lnTo>
                <a:lnTo>
                  <a:pt x="76" y="112"/>
                </a:lnTo>
                <a:lnTo>
                  <a:pt x="79" y="114"/>
                </a:lnTo>
                <a:lnTo>
                  <a:pt x="85" y="116"/>
                </a:lnTo>
                <a:lnTo>
                  <a:pt x="87" y="116"/>
                </a:lnTo>
                <a:lnTo>
                  <a:pt x="87" y="131"/>
                </a:lnTo>
                <a:lnTo>
                  <a:pt x="7" y="131"/>
                </a:lnTo>
                <a:lnTo>
                  <a:pt x="3" y="131"/>
                </a:lnTo>
                <a:lnTo>
                  <a:pt x="1" y="129"/>
                </a:lnTo>
                <a:lnTo>
                  <a:pt x="0" y="126"/>
                </a:lnTo>
                <a:lnTo>
                  <a:pt x="0" y="6"/>
                </a:lnTo>
                <a:lnTo>
                  <a:pt x="1" y="4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7" name="Freeform 985"/>
          <p:cNvSpPr>
            <a:spLocks noEditPoints="1"/>
          </p:cNvSpPr>
          <p:nvPr/>
        </p:nvSpPr>
        <p:spPr bwMode="auto">
          <a:xfrm>
            <a:off x="7324952" y="4332015"/>
            <a:ext cx="151815" cy="171405"/>
          </a:xfrm>
          <a:custGeom>
            <a:avLst/>
            <a:gdLst>
              <a:gd name="T0" fmla="*/ 104 w 123"/>
              <a:gd name="T1" fmla="*/ 80 h 141"/>
              <a:gd name="T2" fmla="*/ 108 w 123"/>
              <a:gd name="T3" fmla="*/ 86 h 141"/>
              <a:gd name="T4" fmla="*/ 112 w 123"/>
              <a:gd name="T5" fmla="*/ 114 h 141"/>
              <a:gd name="T6" fmla="*/ 116 w 123"/>
              <a:gd name="T7" fmla="*/ 112 h 141"/>
              <a:gd name="T8" fmla="*/ 122 w 123"/>
              <a:gd name="T9" fmla="*/ 114 h 141"/>
              <a:gd name="T10" fmla="*/ 123 w 123"/>
              <a:gd name="T11" fmla="*/ 122 h 141"/>
              <a:gd name="T12" fmla="*/ 104 w 123"/>
              <a:gd name="T13" fmla="*/ 139 h 141"/>
              <a:gd name="T14" fmla="*/ 101 w 123"/>
              <a:gd name="T15" fmla="*/ 141 h 141"/>
              <a:gd name="T16" fmla="*/ 95 w 123"/>
              <a:gd name="T17" fmla="*/ 139 h 141"/>
              <a:gd name="T18" fmla="*/ 78 w 123"/>
              <a:gd name="T19" fmla="*/ 122 h 141"/>
              <a:gd name="T20" fmla="*/ 78 w 123"/>
              <a:gd name="T21" fmla="*/ 114 h 141"/>
              <a:gd name="T22" fmla="*/ 85 w 123"/>
              <a:gd name="T23" fmla="*/ 112 h 141"/>
              <a:gd name="T24" fmla="*/ 89 w 123"/>
              <a:gd name="T25" fmla="*/ 114 h 141"/>
              <a:gd name="T26" fmla="*/ 93 w 123"/>
              <a:gd name="T27" fmla="*/ 86 h 141"/>
              <a:gd name="T28" fmla="*/ 97 w 123"/>
              <a:gd name="T29" fmla="*/ 80 h 141"/>
              <a:gd name="T30" fmla="*/ 51 w 123"/>
              <a:gd name="T31" fmla="*/ 0 h 141"/>
              <a:gd name="T32" fmla="*/ 101 w 123"/>
              <a:gd name="T33" fmla="*/ 46 h 141"/>
              <a:gd name="T34" fmla="*/ 53 w 123"/>
              <a:gd name="T35" fmla="*/ 44 h 141"/>
              <a:gd name="T36" fmla="*/ 51 w 123"/>
              <a:gd name="T37" fmla="*/ 38 h 141"/>
              <a:gd name="T38" fmla="*/ 8 w 123"/>
              <a:gd name="T39" fmla="*/ 0 h 141"/>
              <a:gd name="T40" fmla="*/ 44 w 123"/>
              <a:gd name="T41" fmla="*/ 38 h 141"/>
              <a:gd name="T42" fmla="*/ 47 w 123"/>
              <a:gd name="T43" fmla="*/ 48 h 141"/>
              <a:gd name="T44" fmla="*/ 57 w 123"/>
              <a:gd name="T45" fmla="*/ 52 h 141"/>
              <a:gd name="T46" fmla="*/ 101 w 123"/>
              <a:gd name="T47" fmla="*/ 72 h 141"/>
              <a:gd name="T48" fmla="*/ 91 w 123"/>
              <a:gd name="T49" fmla="*/ 76 h 141"/>
              <a:gd name="T50" fmla="*/ 87 w 123"/>
              <a:gd name="T51" fmla="*/ 86 h 141"/>
              <a:gd name="T52" fmla="*/ 85 w 123"/>
              <a:gd name="T53" fmla="*/ 105 h 141"/>
              <a:gd name="T54" fmla="*/ 74 w 123"/>
              <a:gd name="T55" fmla="*/ 109 h 141"/>
              <a:gd name="T56" fmla="*/ 70 w 123"/>
              <a:gd name="T57" fmla="*/ 118 h 141"/>
              <a:gd name="T58" fmla="*/ 74 w 123"/>
              <a:gd name="T59" fmla="*/ 128 h 141"/>
              <a:gd name="T60" fmla="*/ 8 w 123"/>
              <a:gd name="T61" fmla="*/ 131 h 141"/>
              <a:gd name="T62" fmla="*/ 2 w 123"/>
              <a:gd name="T63" fmla="*/ 129 h 141"/>
              <a:gd name="T64" fmla="*/ 0 w 123"/>
              <a:gd name="T65" fmla="*/ 6 h 141"/>
              <a:gd name="T66" fmla="*/ 4 w 123"/>
              <a:gd name="T6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3" h="141">
                <a:moveTo>
                  <a:pt x="101" y="80"/>
                </a:moveTo>
                <a:lnTo>
                  <a:pt x="104" y="80"/>
                </a:lnTo>
                <a:lnTo>
                  <a:pt x="106" y="84"/>
                </a:lnTo>
                <a:lnTo>
                  <a:pt x="108" y="86"/>
                </a:lnTo>
                <a:lnTo>
                  <a:pt x="108" y="118"/>
                </a:lnTo>
                <a:lnTo>
                  <a:pt x="112" y="114"/>
                </a:lnTo>
                <a:lnTo>
                  <a:pt x="114" y="112"/>
                </a:lnTo>
                <a:lnTo>
                  <a:pt x="116" y="112"/>
                </a:lnTo>
                <a:lnTo>
                  <a:pt x="120" y="112"/>
                </a:lnTo>
                <a:lnTo>
                  <a:pt x="122" y="114"/>
                </a:lnTo>
                <a:lnTo>
                  <a:pt x="123" y="118"/>
                </a:lnTo>
                <a:lnTo>
                  <a:pt x="123" y="122"/>
                </a:lnTo>
                <a:lnTo>
                  <a:pt x="122" y="124"/>
                </a:lnTo>
                <a:lnTo>
                  <a:pt x="104" y="139"/>
                </a:lnTo>
                <a:lnTo>
                  <a:pt x="103" y="141"/>
                </a:lnTo>
                <a:lnTo>
                  <a:pt x="101" y="141"/>
                </a:lnTo>
                <a:lnTo>
                  <a:pt x="99" y="141"/>
                </a:lnTo>
                <a:lnTo>
                  <a:pt x="95" y="139"/>
                </a:lnTo>
                <a:lnTo>
                  <a:pt x="80" y="124"/>
                </a:lnTo>
                <a:lnTo>
                  <a:pt x="78" y="122"/>
                </a:lnTo>
                <a:lnTo>
                  <a:pt x="78" y="118"/>
                </a:lnTo>
                <a:lnTo>
                  <a:pt x="78" y="114"/>
                </a:lnTo>
                <a:lnTo>
                  <a:pt x="82" y="112"/>
                </a:lnTo>
                <a:lnTo>
                  <a:pt x="85" y="112"/>
                </a:lnTo>
                <a:lnTo>
                  <a:pt x="87" y="112"/>
                </a:lnTo>
                <a:lnTo>
                  <a:pt x="89" y="114"/>
                </a:lnTo>
                <a:lnTo>
                  <a:pt x="93" y="118"/>
                </a:lnTo>
                <a:lnTo>
                  <a:pt x="93" y="86"/>
                </a:lnTo>
                <a:lnTo>
                  <a:pt x="95" y="84"/>
                </a:lnTo>
                <a:lnTo>
                  <a:pt x="97" y="80"/>
                </a:lnTo>
                <a:lnTo>
                  <a:pt x="101" y="80"/>
                </a:lnTo>
                <a:close/>
                <a:moveTo>
                  <a:pt x="51" y="0"/>
                </a:moveTo>
                <a:lnTo>
                  <a:pt x="51" y="0"/>
                </a:lnTo>
                <a:lnTo>
                  <a:pt x="101" y="46"/>
                </a:lnTo>
                <a:lnTo>
                  <a:pt x="57" y="46"/>
                </a:lnTo>
                <a:lnTo>
                  <a:pt x="53" y="44"/>
                </a:lnTo>
                <a:lnTo>
                  <a:pt x="51" y="42"/>
                </a:lnTo>
                <a:lnTo>
                  <a:pt x="51" y="38"/>
                </a:lnTo>
                <a:lnTo>
                  <a:pt x="51" y="0"/>
                </a:lnTo>
                <a:close/>
                <a:moveTo>
                  <a:pt x="8" y="0"/>
                </a:moveTo>
                <a:lnTo>
                  <a:pt x="44" y="0"/>
                </a:lnTo>
                <a:lnTo>
                  <a:pt x="44" y="38"/>
                </a:lnTo>
                <a:lnTo>
                  <a:pt x="46" y="44"/>
                </a:lnTo>
                <a:lnTo>
                  <a:pt x="47" y="48"/>
                </a:lnTo>
                <a:lnTo>
                  <a:pt x="51" y="52"/>
                </a:lnTo>
                <a:lnTo>
                  <a:pt x="57" y="52"/>
                </a:lnTo>
                <a:lnTo>
                  <a:pt x="101" y="52"/>
                </a:lnTo>
                <a:lnTo>
                  <a:pt x="101" y="72"/>
                </a:lnTo>
                <a:lnTo>
                  <a:pt x="95" y="74"/>
                </a:lnTo>
                <a:lnTo>
                  <a:pt x="91" y="76"/>
                </a:lnTo>
                <a:lnTo>
                  <a:pt x="87" y="82"/>
                </a:lnTo>
                <a:lnTo>
                  <a:pt x="87" y="86"/>
                </a:lnTo>
                <a:lnTo>
                  <a:pt x="87" y="105"/>
                </a:lnTo>
                <a:lnTo>
                  <a:pt x="85" y="105"/>
                </a:lnTo>
                <a:lnTo>
                  <a:pt x="80" y="107"/>
                </a:lnTo>
                <a:lnTo>
                  <a:pt x="74" y="109"/>
                </a:lnTo>
                <a:lnTo>
                  <a:pt x="72" y="112"/>
                </a:lnTo>
                <a:lnTo>
                  <a:pt x="70" y="118"/>
                </a:lnTo>
                <a:lnTo>
                  <a:pt x="72" y="124"/>
                </a:lnTo>
                <a:lnTo>
                  <a:pt x="74" y="128"/>
                </a:lnTo>
                <a:lnTo>
                  <a:pt x="80" y="131"/>
                </a:lnTo>
                <a:lnTo>
                  <a:pt x="8" y="131"/>
                </a:lnTo>
                <a:lnTo>
                  <a:pt x="4" y="131"/>
                </a:lnTo>
                <a:lnTo>
                  <a:pt x="2" y="129"/>
                </a:lnTo>
                <a:lnTo>
                  <a:pt x="0" y="126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8" name="Freeform 986"/>
          <p:cNvSpPr>
            <a:spLocks noEditPoints="1"/>
          </p:cNvSpPr>
          <p:nvPr/>
        </p:nvSpPr>
        <p:spPr bwMode="auto">
          <a:xfrm>
            <a:off x="7013976" y="4332015"/>
            <a:ext cx="149368" cy="168957"/>
          </a:xfrm>
          <a:custGeom>
            <a:avLst/>
            <a:gdLst>
              <a:gd name="T0" fmla="*/ 92 w 124"/>
              <a:gd name="T1" fmla="*/ 99 h 139"/>
              <a:gd name="T2" fmla="*/ 103 w 124"/>
              <a:gd name="T3" fmla="*/ 109 h 139"/>
              <a:gd name="T4" fmla="*/ 114 w 124"/>
              <a:gd name="T5" fmla="*/ 99 h 139"/>
              <a:gd name="T6" fmla="*/ 120 w 124"/>
              <a:gd name="T7" fmla="*/ 99 h 139"/>
              <a:gd name="T8" fmla="*/ 124 w 124"/>
              <a:gd name="T9" fmla="*/ 105 h 139"/>
              <a:gd name="T10" fmla="*/ 122 w 124"/>
              <a:gd name="T11" fmla="*/ 110 h 139"/>
              <a:gd name="T12" fmla="*/ 122 w 124"/>
              <a:gd name="T13" fmla="*/ 128 h 139"/>
              <a:gd name="T14" fmla="*/ 124 w 124"/>
              <a:gd name="T15" fmla="*/ 131 h 139"/>
              <a:gd name="T16" fmla="*/ 120 w 124"/>
              <a:gd name="T17" fmla="*/ 137 h 139"/>
              <a:gd name="T18" fmla="*/ 114 w 124"/>
              <a:gd name="T19" fmla="*/ 139 h 139"/>
              <a:gd name="T20" fmla="*/ 103 w 124"/>
              <a:gd name="T21" fmla="*/ 128 h 139"/>
              <a:gd name="T22" fmla="*/ 92 w 124"/>
              <a:gd name="T23" fmla="*/ 139 h 139"/>
              <a:gd name="T24" fmla="*/ 86 w 124"/>
              <a:gd name="T25" fmla="*/ 137 h 139"/>
              <a:gd name="T26" fmla="*/ 82 w 124"/>
              <a:gd name="T27" fmla="*/ 131 h 139"/>
              <a:gd name="T28" fmla="*/ 84 w 124"/>
              <a:gd name="T29" fmla="*/ 128 h 139"/>
              <a:gd name="T30" fmla="*/ 84 w 124"/>
              <a:gd name="T31" fmla="*/ 110 h 139"/>
              <a:gd name="T32" fmla="*/ 82 w 124"/>
              <a:gd name="T33" fmla="*/ 105 h 139"/>
              <a:gd name="T34" fmla="*/ 86 w 124"/>
              <a:gd name="T35" fmla="*/ 99 h 139"/>
              <a:gd name="T36" fmla="*/ 8 w 124"/>
              <a:gd name="T37" fmla="*/ 0 h 139"/>
              <a:gd name="T38" fmla="*/ 44 w 124"/>
              <a:gd name="T39" fmla="*/ 38 h 139"/>
              <a:gd name="T40" fmla="*/ 48 w 124"/>
              <a:gd name="T41" fmla="*/ 48 h 139"/>
              <a:gd name="T42" fmla="*/ 57 w 124"/>
              <a:gd name="T43" fmla="*/ 52 h 139"/>
              <a:gd name="T44" fmla="*/ 101 w 124"/>
              <a:gd name="T45" fmla="*/ 97 h 139"/>
              <a:gd name="T46" fmla="*/ 99 w 124"/>
              <a:gd name="T47" fmla="*/ 95 h 139"/>
              <a:gd name="T48" fmla="*/ 90 w 124"/>
              <a:gd name="T49" fmla="*/ 91 h 139"/>
              <a:gd name="T50" fmla="*/ 80 w 124"/>
              <a:gd name="T51" fmla="*/ 95 h 139"/>
              <a:gd name="T52" fmla="*/ 76 w 124"/>
              <a:gd name="T53" fmla="*/ 105 h 139"/>
              <a:gd name="T54" fmla="*/ 80 w 124"/>
              <a:gd name="T55" fmla="*/ 114 h 139"/>
              <a:gd name="T56" fmla="*/ 80 w 124"/>
              <a:gd name="T57" fmla="*/ 122 h 139"/>
              <a:gd name="T58" fmla="*/ 76 w 124"/>
              <a:gd name="T59" fmla="*/ 128 h 139"/>
              <a:gd name="T60" fmla="*/ 8 w 124"/>
              <a:gd name="T61" fmla="*/ 131 h 139"/>
              <a:gd name="T62" fmla="*/ 0 w 124"/>
              <a:gd name="T63" fmla="*/ 129 h 139"/>
              <a:gd name="T64" fmla="*/ 0 w 124"/>
              <a:gd name="T65" fmla="*/ 6 h 139"/>
              <a:gd name="T66" fmla="*/ 4 w 124"/>
              <a:gd name="T67" fmla="*/ 0 h 139"/>
              <a:gd name="T68" fmla="*/ 50 w 124"/>
              <a:gd name="T69" fmla="*/ 0 h 139"/>
              <a:gd name="T70" fmla="*/ 57 w 124"/>
              <a:gd name="T71" fmla="*/ 46 h 139"/>
              <a:gd name="T72" fmla="*/ 52 w 124"/>
              <a:gd name="T73" fmla="*/ 42 h 139"/>
              <a:gd name="T74" fmla="*/ 50 w 124"/>
              <a:gd name="T7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139">
                <a:moveTo>
                  <a:pt x="90" y="97"/>
                </a:moveTo>
                <a:lnTo>
                  <a:pt x="92" y="99"/>
                </a:lnTo>
                <a:lnTo>
                  <a:pt x="94" y="99"/>
                </a:lnTo>
                <a:lnTo>
                  <a:pt x="103" y="109"/>
                </a:lnTo>
                <a:lnTo>
                  <a:pt x="113" y="99"/>
                </a:lnTo>
                <a:lnTo>
                  <a:pt x="114" y="99"/>
                </a:lnTo>
                <a:lnTo>
                  <a:pt x="116" y="97"/>
                </a:lnTo>
                <a:lnTo>
                  <a:pt x="120" y="99"/>
                </a:lnTo>
                <a:lnTo>
                  <a:pt x="122" y="101"/>
                </a:lnTo>
                <a:lnTo>
                  <a:pt x="124" y="105"/>
                </a:lnTo>
                <a:lnTo>
                  <a:pt x="122" y="107"/>
                </a:lnTo>
                <a:lnTo>
                  <a:pt x="122" y="110"/>
                </a:lnTo>
                <a:lnTo>
                  <a:pt x="113" y="118"/>
                </a:lnTo>
                <a:lnTo>
                  <a:pt x="122" y="128"/>
                </a:lnTo>
                <a:lnTo>
                  <a:pt x="122" y="129"/>
                </a:lnTo>
                <a:lnTo>
                  <a:pt x="124" y="131"/>
                </a:lnTo>
                <a:lnTo>
                  <a:pt x="122" y="135"/>
                </a:lnTo>
                <a:lnTo>
                  <a:pt x="120" y="137"/>
                </a:lnTo>
                <a:lnTo>
                  <a:pt x="116" y="139"/>
                </a:lnTo>
                <a:lnTo>
                  <a:pt x="114" y="139"/>
                </a:lnTo>
                <a:lnTo>
                  <a:pt x="113" y="137"/>
                </a:lnTo>
                <a:lnTo>
                  <a:pt x="103" y="128"/>
                </a:lnTo>
                <a:lnTo>
                  <a:pt x="94" y="137"/>
                </a:lnTo>
                <a:lnTo>
                  <a:pt x="92" y="139"/>
                </a:lnTo>
                <a:lnTo>
                  <a:pt x="90" y="139"/>
                </a:lnTo>
                <a:lnTo>
                  <a:pt x="86" y="137"/>
                </a:lnTo>
                <a:lnTo>
                  <a:pt x="84" y="135"/>
                </a:lnTo>
                <a:lnTo>
                  <a:pt x="82" y="131"/>
                </a:lnTo>
                <a:lnTo>
                  <a:pt x="82" y="129"/>
                </a:lnTo>
                <a:lnTo>
                  <a:pt x="84" y="128"/>
                </a:lnTo>
                <a:lnTo>
                  <a:pt x="94" y="118"/>
                </a:lnTo>
                <a:lnTo>
                  <a:pt x="84" y="110"/>
                </a:lnTo>
                <a:lnTo>
                  <a:pt x="82" y="107"/>
                </a:lnTo>
                <a:lnTo>
                  <a:pt x="82" y="105"/>
                </a:lnTo>
                <a:lnTo>
                  <a:pt x="84" y="101"/>
                </a:lnTo>
                <a:lnTo>
                  <a:pt x="86" y="99"/>
                </a:lnTo>
                <a:lnTo>
                  <a:pt x="90" y="97"/>
                </a:lnTo>
                <a:close/>
                <a:moveTo>
                  <a:pt x="8" y="0"/>
                </a:moveTo>
                <a:lnTo>
                  <a:pt x="44" y="0"/>
                </a:lnTo>
                <a:lnTo>
                  <a:pt x="44" y="38"/>
                </a:lnTo>
                <a:lnTo>
                  <a:pt x="44" y="44"/>
                </a:lnTo>
                <a:lnTo>
                  <a:pt x="48" y="48"/>
                </a:lnTo>
                <a:lnTo>
                  <a:pt x="52" y="52"/>
                </a:lnTo>
                <a:lnTo>
                  <a:pt x="57" y="52"/>
                </a:lnTo>
                <a:lnTo>
                  <a:pt x="101" y="52"/>
                </a:lnTo>
                <a:lnTo>
                  <a:pt x="101" y="97"/>
                </a:lnTo>
                <a:lnTo>
                  <a:pt x="99" y="95"/>
                </a:lnTo>
                <a:lnTo>
                  <a:pt x="99" y="95"/>
                </a:lnTo>
                <a:lnTo>
                  <a:pt x="94" y="91"/>
                </a:lnTo>
                <a:lnTo>
                  <a:pt x="90" y="91"/>
                </a:lnTo>
                <a:lnTo>
                  <a:pt x="84" y="91"/>
                </a:lnTo>
                <a:lnTo>
                  <a:pt x="80" y="95"/>
                </a:lnTo>
                <a:lnTo>
                  <a:pt x="76" y="99"/>
                </a:lnTo>
                <a:lnTo>
                  <a:pt x="76" y="105"/>
                </a:lnTo>
                <a:lnTo>
                  <a:pt x="76" y="110"/>
                </a:lnTo>
                <a:lnTo>
                  <a:pt x="80" y="114"/>
                </a:lnTo>
                <a:lnTo>
                  <a:pt x="84" y="118"/>
                </a:lnTo>
                <a:lnTo>
                  <a:pt x="80" y="122"/>
                </a:lnTo>
                <a:lnTo>
                  <a:pt x="80" y="122"/>
                </a:lnTo>
                <a:lnTo>
                  <a:pt x="76" y="128"/>
                </a:lnTo>
                <a:lnTo>
                  <a:pt x="76" y="131"/>
                </a:lnTo>
                <a:lnTo>
                  <a:pt x="8" y="131"/>
                </a:lnTo>
                <a:lnTo>
                  <a:pt x="4" y="131"/>
                </a:lnTo>
                <a:lnTo>
                  <a:pt x="0" y="129"/>
                </a:lnTo>
                <a:lnTo>
                  <a:pt x="0" y="126"/>
                </a:lnTo>
                <a:lnTo>
                  <a:pt x="0" y="6"/>
                </a:lnTo>
                <a:lnTo>
                  <a:pt x="0" y="4"/>
                </a:lnTo>
                <a:lnTo>
                  <a:pt x="4" y="0"/>
                </a:lnTo>
                <a:lnTo>
                  <a:pt x="8" y="0"/>
                </a:lnTo>
                <a:close/>
                <a:moveTo>
                  <a:pt x="50" y="0"/>
                </a:moveTo>
                <a:lnTo>
                  <a:pt x="101" y="46"/>
                </a:lnTo>
                <a:lnTo>
                  <a:pt x="57" y="46"/>
                </a:lnTo>
                <a:lnTo>
                  <a:pt x="54" y="44"/>
                </a:lnTo>
                <a:lnTo>
                  <a:pt x="52" y="42"/>
                </a:lnTo>
                <a:lnTo>
                  <a:pt x="50" y="38"/>
                </a:lnTo>
                <a:lnTo>
                  <a:pt x="5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" name="Freeform 987"/>
          <p:cNvSpPr>
            <a:spLocks noEditPoints="1"/>
          </p:cNvSpPr>
          <p:nvPr/>
        </p:nvSpPr>
        <p:spPr bwMode="auto">
          <a:xfrm>
            <a:off x="6700551" y="4332015"/>
            <a:ext cx="149368" cy="164059"/>
          </a:xfrm>
          <a:custGeom>
            <a:avLst/>
            <a:gdLst>
              <a:gd name="T0" fmla="*/ 116 w 121"/>
              <a:gd name="T1" fmla="*/ 103 h 135"/>
              <a:gd name="T2" fmla="*/ 120 w 121"/>
              <a:gd name="T3" fmla="*/ 103 h 135"/>
              <a:gd name="T4" fmla="*/ 121 w 121"/>
              <a:gd name="T5" fmla="*/ 107 h 135"/>
              <a:gd name="T6" fmla="*/ 121 w 121"/>
              <a:gd name="T7" fmla="*/ 109 h 135"/>
              <a:gd name="T8" fmla="*/ 121 w 121"/>
              <a:gd name="T9" fmla="*/ 112 h 135"/>
              <a:gd name="T10" fmla="*/ 120 w 121"/>
              <a:gd name="T11" fmla="*/ 114 h 135"/>
              <a:gd name="T12" fmla="*/ 102 w 121"/>
              <a:gd name="T13" fmla="*/ 133 h 135"/>
              <a:gd name="T14" fmla="*/ 101 w 121"/>
              <a:gd name="T15" fmla="*/ 133 h 135"/>
              <a:gd name="T16" fmla="*/ 97 w 121"/>
              <a:gd name="T17" fmla="*/ 135 h 135"/>
              <a:gd name="T18" fmla="*/ 95 w 121"/>
              <a:gd name="T19" fmla="*/ 133 h 135"/>
              <a:gd name="T20" fmla="*/ 93 w 121"/>
              <a:gd name="T21" fmla="*/ 133 h 135"/>
              <a:gd name="T22" fmla="*/ 83 w 121"/>
              <a:gd name="T23" fmla="*/ 124 h 135"/>
              <a:gd name="T24" fmla="*/ 82 w 121"/>
              <a:gd name="T25" fmla="*/ 122 h 135"/>
              <a:gd name="T26" fmla="*/ 82 w 121"/>
              <a:gd name="T27" fmla="*/ 118 h 135"/>
              <a:gd name="T28" fmla="*/ 82 w 121"/>
              <a:gd name="T29" fmla="*/ 114 h 135"/>
              <a:gd name="T30" fmla="*/ 85 w 121"/>
              <a:gd name="T31" fmla="*/ 112 h 135"/>
              <a:gd name="T32" fmla="*/ 87 w 121"/>
              <a:gd name="T33" fmla="*/ 112 h 135"/>
              <a:gd name="T34" fmla="*/ 91 w 121"/>
              <a:gd name="T35" fmla="*/ 112 h 135"/>
              <a:gd name="T36" fmla="*/ 93 w 121"/>
              <a:gd name="T37" fmla="*/ 114 h 135"/>
              <a:gd name="T38" fmla="*/ 97 w 121"/>
              <a:gd name="T39" fmla="*/ 118 h 135"/>
              <a:gd name="T40" fmla="*/ 110 w 121"/>
              <a:gd name="T41" fmla="*/ 105 h 135"/>
              <a:gd name="T42" fmla="*/ 112 w 121"/>
              <a:gd name="T43" fmla="*/ 103 h 135"/>
              <a:gd name="T44" fmla="*/ 116 w 121"/>
              <a:gd name="T45" fmla="*/ 103 h 135"/>
              <a:gd name="T46" fmla="*/ 6 w 121"/>
              <a:gd name="T47" fmla="*/ 0 h 135"/>
              <a:gd name="T48" fmla="*/ 42 w 121"/>
              <a:gd name="T49" fmla="*/ 0 h 135"/>
              <a:gd name="T50" fmla="*/ 42 w 121"/>
              <a:gd name="T51" fmla="*/ 38 h 135"/>
              <a:gd name="T52" fmla="*/ 44 w 121"/>
              <a:gd name="T53" fmla="*/ 44 h 135"/>
              <a:gd name="T54" fmla="*/ 47 w 121"/>
              <a:gd name="T55" fmla="*/ 48 h 135"/>
              <a:gd name="T56" fmla="*/ 51 w 121"/>
              <a:gd name="T57" fmla="*/ 52 h 135"/>
              <a:gd name="T58" fmla="*/ 57 w 121"/>
              <a:gd name="T59" fmla="*/ 52 h 135"/>
              <a:gd name="T60" fmla="*/ 99 w 121"/>
              <a:gd name="T61" fmla="*/ 52 h 135"/>
              <a:gd name="T62" fmla="*/ 99 w 121"/>
              <a:gd name="T63" fmla="*/ 107 h 135"/>
              <a:gd name="T64" fmla="*/ 97 w 121"/>
              <a:gd name="T65" fmla="*/ 109 h 135"/>
              <a:gd name="T66" fmla="*/ 93 w 121"/>
              <a:gd name="T67" fmla="*/ 107 h 135"/>
              <a:gd name="T68" fmla="*/ 87 w 121"/>
              <a:gd name="T69" fmla="*/ 105 h 135"/>
              <a:gd name="T70" fmla="*/ 83 w 121"/>
              <a:gd name="T71" fmla="*/ 107 h 135"/>
              <a:gd name="T72" fmla="*/ 78 w 121"/>
              <a:gd name="T73" fmla="*/ 109 h 135"/>
              <a:gd name="T74" fmla="*/ 76 w 121"/>
              <a:gd name="T75" fmla="*/ 112 h 135"/>
              <a:gd name="T76" fmla="*/ 74 w 121"/>
              <a:gd name="T77" fmla="*/ 118 h 135"/>
              <a:gd name="T78" fmla="*/ 76 w 121"/>
              <a:gd name="T79" fmla="*/ 124 h 135"/>
              <a:gd name="T80" fmla="*/ 78 w 121"/>
              <a:gd name="T81" fmla="*/ 128 h 135"/>
              <a:gd name="T82" fmla="*/ 82 w 121"/>
              <a:gd name="T83" fmla="*/ 131 h 135"/>
              <a:gd name="T84" fmla="*/ 6 w 121"/>
              <a:gd name="T85" fmla="*/ 131 h 135"/>
              <a:gd name="T86" fmla="*/ 2 w 121"/>
              <a:gd name="T87" fmla="*/ 131 h 135"/>
              <a:gd name="T88" fmla="*/ 0 w 121"/>
              <a:gd name="T89" fmla="*/ 129 h 135"/>
              <a:gd name="T90" fmla="*/ 0 w 121"/>
              <a:gd name="T91" fmla="*/ 126 h 135"/>
              <a:gd name="T92" fmla="*/ 0 w 121"/>
              <a:gd name="T93" fmla="*/ 6 h 135"/>
              <a:gd name="T94" fmla="*/ 0 w 121"/>
              <a:gd name="T95" fmla="*/ 4 h 135"/>
              <a:gd name="T96" fmla="*/ 2 w 121"/>
              <a:gd name="T97" fmla="*/ 0 h 135"/>
              <a:gd name="T98" fmla="*/ 6 w 121"/>
              <a:gd name="T99" fmla="*/ 0 h 135"/>
              <a:gd name="T100" fmla="*/ 49 w 121"/>
              <a:gd name="T101" fmla="*/ 0 h 135"/>
              <a:gd name="T102" fmla="*/ 99 w 121"/>
              <a:gd name="T103" fmla="*/ 46 h 135"/>
              <a:gd name="T104" fmla="*/ 57 w 121"/>
              <a:gd name="T105" fmla="*/ 46 h 135"/>
              <a:gd name="T106" fmla="*/ 53 w 121"/>
              <a:gd name="T107" fmla="*/ 44 h 135"/>
              <a:gd name="T108" fmla="*/ 51 w 121"/>
              <a:gd name="T109" fmla="*/ 42 h 135"/>
              <a:gd name="T110" fmla="*/ 49 w 121"/>
              <a:gd name="T111" fmla="*/ 38 h 135"/>
              <a:gd name="T112" fmla="*/ 49 w 121"/>
              <a:gd name="T1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1" h="135">
                <a:moveTo>
                  <a:pt x="116" y="103"/>
                </a:moveTo>
                <a:lnTo>
                  <a:pt x="120" y="103"/>
                </a:lnTo>
                <a:lnTo>
                  <a:pt x="121" y="107"/>
                </a:lnTo>
                <a:lnTo>
                  <a:pt x="121" y="109"/>
                </a:lnTo>
                <a:lnTo>
                  <a:pt x="121" y="112"/>
                </a:lnTo>
                <a:lnTo>
                  <a:pt x="120" y="114"/>
                </a:lnTo>
                <a:lnTo>
                  <a:pt x="102" y="133"/>
                </a:lnTo>
                <a:lnTo>
                  <a:pt x="101" y="133"/>
                </a:lnTo>
                <a:lnTo>
                  <a:pt x="97" y="135"/>
                </a:lnTo>
                <a:lnTo>
                  <a:pt x="95" y="133"/>
                </a:lnTo>
                <a:lnTo>
                  <a:pt x="93" y="133"/>
                </a:lnTo>
                <a:lnTo>
                  <a:pt x="83" y="124"/>
                </a:lnTo>
                <a:lnTo>
                  <a:pt x="82" y="122"/>
                </a:lnTo>
                <a:lnTo>
                  <a:pt x="82" y="118"/>
                </a:lnTo>
                <a:lnTo>
                  <a:pt x="82" y="114"/>
                </a:lnTo>
                <a:lnTo>
                  <a:pt x="85" y="112"/>
                </a:lnTo>
                <a:lnTo>
                  <a:pt x="87" y="112"/>
                </a:lnTo>
                <a:lnTo>
                  <a:pt x="91" y="112"/>
                </a:lnTo>
                <a:lnTo>
                  <a:pt x="93" y="114"/>
                </a:lnTo>
                <a:lnTo>
                  <a:pt x="97" y="118"/>
                </a:lnTo>
                <a:lnTo>
                  <a:pt x="110" y="105"/>
                </a:lnTo>
                <a:lnTo>
                  <a:pt x="112" y="103"/>
                </a:lnTo>
                <a:lnTo>
                  <a:pt x="116" y="103"/>
                </a:lnTo>
                <a:close/>
                <a:moveTo>
                  <a:pt x="6" y="0"/>
                </a:moveTo>
                <a:lnTo>
                  <a:pt x="42" y="0"/>
                </a:lnTo>
                <a:lnTo>
                  <a:pt x="42" y="38"/>
                </a:lnTo>
                <a:lnTo>
                  <a:pt x="44" y="44"/>
                </a:lnTo>
                <a:lnTo>
                  <a:pt x="47" y="48"/>
                </a:lnTo>
                <a:lnTo>
                  <a:pt x="51" y="52"/>
                </a:lnTo>
                <a:lnTo>
                  <a:pt x="57" y="52"/>
                </a:lnTo>
                <a:lnTo>
                  <a:pt x="99" y="52"/>
                </a:lnTo>
                <a:lnTo>
                  <a:pt x="99" y="107"/>
                </a:lnTo>
                <a:lnTo>
                  <a:pt x="97" y="109"/>
                </a:lnTo>
                <a:lnTo>
                  <a:pt x="93" y="107"/>
                </a:lnTo>
                <a:lnTo>
                  <a:pt x="87" y="105"/>
                </a:lnTo>
                <a:lnTo>
                  <a:pt x="83" y="107"/>
                </a:lnTo>
                <a:lnTo>
                  <a:pt x="78" y="109"/>
                </a:lnTo>
                <a:lnTo>
                  <a:pt x="76" y="112"/>
                </a:lnTo>
                <a:lnTo>
                  <a:pt x="74" y="118"/>
                </a:lnTo>
                <a:lnTo>
                  <a:pt x="76" y="124"/>
                </a:lnTo>
                <a:lnTo>
                  <a:pt x="78" y="128"/>
                </a:lnTo>
                <a:lnTo>
                  <a:pt x="82" y="131"/>
                </a:lnTo>
                <a:lnTo>
                  <a:pt x="6" y="131"/>
                </a:lnTo>
                <a:lnTo>
                  <a:pt x="2" y="131"/>
                </a:lnTo>
                <a:lnTo>
                  <a:pt x="0" y="129"/>
                </a:lnTo>
                <a:lnTo>
                  <a:pt x="0" y="126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close/>
                <a:moveTo>
                  <a:pt x="49" y="0"/>
                </a:moveTo>
                <a:lnTo>
                  <a:pt x="99" y="46"/>
                </a:lnTo>
                <a:lnTo>
                  <a:pt x="57" y="46"/>
                </a:lnTo>
                <a:lnTo>
                  <a:pt x="53" y="44"/>
                </a:lnTo>
                <a:lnTo>
                  <a:pt x="51" y="42"/>
                </a:lnTo>
                <a:lnTo>
                  <a:pt x="49" y="38"/>
                </a:lnTo>
                <a:lnTo>
                  <a:pt x="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0" name="Freeform 988"/>
          <p:cNvSpPr>
            <a:spLocks noEditPoints="1"/>
          </p:cNvSpPr>
          <p:nvPr/>
        </p:nvSpPr>
        <p:spPr bwMode="auto">
          <a:xfrm>
            <a:off x="6387126" y="4332015"/>
            <a:ext cx="149368" cy="159163"/>
          </a:xfrm>
          <a:custGeom>
            <a:avLst/>
            <a:gdLst>
              <a:gd name="T0" fmla="*/ 88 w 122"/>
              <a:gd name="T1" fmla="*/ 112 h 131"/>
              <a:gd name="T2" fmla="*/ 114 w 122"/>
              <a:gd name="T3" fmla="*/ 112 h 131"/>
              <a:gd name="T4" fmla="*/ 118 w 122"/>
              <a:gd name="T5" fmla="*/ 112 h 131"/>
              <a:gd name="T6" fmla="*/ 120 w 122"/>
              <a:gd name="T7" fmla="*/ 114 h 131"/>
              <a:gd name="T8" fmla="*/ 122 w 122"/>
              <a:gd name="T9" fmla="*/ 118 h 131"/>
              <a:gd name="T10" fmla="*/ 120 w 122"/>
              <a:gd name="T11" fmla="*/ 122 h 131"/>
              <a:gd name="T12" fmla="*/ 118 w 122"/>
              <a:gd name="T13" fmla="*/ 124 h 131"/>
              <a:gd name="T14" fmla="*/ 114 w 122"/>
              <a:gd name="T15" fmla="*/ 126 h 131"/>
              <a:gd name="T16" fmla="*/ 88 w 122"/>
              <a:gd name="T17" fmla="*/ 126 h 131"/>
              <a:gd name="T18" fmla="*/ 84 w 122"/>
              <a:gd name="T19" fmla="*/ 124 h 131"/>
              <a:gd name="T20" fmla="*/ 82 w 122"/>
              <a:gd name="T21" fmla="*/ 122 h 131"/>
              <a:gd name="T22" fmla="*/ 80 w 122"/>
              <a:gd name="T23" fmla="*/ 118 h 131"/>
              <a:gd name="T24" fmla="*/ 82 w 122"/>
              <a:gd name="T25" fmla="*/ 114 h 131"/>
              <a:gd name="T26" fmla="*/ 84 w 122"/>
              <a:gd name="T27" fmla="*/ 112 h 131"/>
              <a:gd name="T28" fmla="*/ 88 w 122"/>
              <a:gd name="T29" fmla="*/ 112 h 131"/>
              <a:gd name="T30" fmla="*/ 52 w 122"/>
              <a:gd name="T31" fmla="*/ 0 h 131"/>
              <a:gd name="T32" fmla="*/ 101 w 122"/>
              <a:gd name="T33" fmla="*/ 46 h 131"/>
              <a:gd name="T34" fmla="*/ 57 w 122"/>
              <a:gd name="T35" fmla="*/ 46 h 131"/>
              <a:gd name="T36" fmla="*/ 56 w 122"/>
              <a:gd name="T37" fmla="*/ 44 h 131"/>
              <a:gd name="T38" fmla="*/ 52 w 122"/>
              <a:gd name="T39" fmla="*/ 42 h 131"/>
              <a:gd name="T40" fmla="*/ 52 w 122"/>
              <a:gd name="T41" fmla="*/ 38 h 131"/>
              <a:gd name="T42" fmla="*/ 52 w 122"/>
              <a:gd name="T43" fmla="*/ 0 h 131"/>
              <a:gd name="T44" fmla="*/ 23 w 122"/>
              <a:gd name="T45" fmla="*/ 0 h 131"/>
              <a:gd name="T46" fmla="*/ 44 w 122"/>
              <a:gd name="T47" fmla="*/ 0 h 131"/>
              <a:gd name="T48" fmla="*/ 44 w 122"/>
              <a:gd name="T49" fmla="*/ 38 h 131"/>
              <a:gd name="T50" fmla="*/ 46 w 122"/>
              <a:gd name="T51" fmla="*/ 44 h 131"/>
              <a:gd name="T52" fmla="*/ 48 w 122"/>
              <a:gd name="T53" fmla="*/ 48 h 131"/>
              <a:gd name="T54" fmla="*/ 54 w 122"/>
              <a:gd name="T55" fmla="*/ 52 h 131"/>
              <a:gd name="T56" fmla="*/ 57 w 122"/>
              <a:gd name="T57" fmla="*/ 52 h 131"/>
              <a:gd name="T58" fmla="*/ 101 w 122"/>
              <a:gd name="T59" fmla="*/ 52 h 131"/>
              <a:gd name="T60" fmla="*/ 101 w 122"/>
              <a:gd name="T61" fmla="*/ 105 h 131"/>
              <a:gd name="T62" fmla="*/ 88 w 122"/>
              <a:gd name="T63" fmla="*/ 105 h 131"/>
              <a:gd name="T64" fmla="*/ 82 w 122"/>
              <a:gd name="T65" fmla="*/ 107 h 131"/>
              <a:gd name="T66" fmla="*/ 78 w 122"/>
              <a:gd name="T67" fmla="*/ 109 h 131"/>
              <a:gd name="T68" fmla="*/ 75 w 122"/>
              <a:gd name="T69" fmla="*/ 112 h 131"/>
              <a:gd name="T70" fmla="*/ 75 w 122"/>
              <a:gd name="T71" fmla="*/ 118 h 131"/>
              <a:gd name="T72" fmla="*/ 75 w 122"/>
              <a:gd name="T73" fmla="*/ 124 h 131"/>
              <a:gd name="T74" fmla="*/ 78 w 122"/>
              <a:gd name="T75" fmla="*/ 128 h 131"/>
              <a:gd name="T76" fmla="*/ 82 w 122"/>
              <a:gd name="T77" fmla="*/ 131 h 131"/>
              <a:gd name="T78" fmla="*/ 88 w 122"/>
              <a:gd name="T79" fmla="*/ 131 h 131"/>
              <a:gd name="T80" fmla="*/ 8 w 122"/>
              <a:gd name="T81" fmla="*/ 131 h 131"/>
              <a:gd name="T82" fmla="*/ 4 w 122"/>
              <a:gd name="T83" fmla="*/ 131 h 131"/>
              <a:gd name="T84" fmla="*/ 2 w 122"/>
              <a:gd name="T85" fmla="*/ 129 h 131"/>
              <a:gd name="T86" fmla="*/ 0 w 122"/>
              <a:gd name="T87" fmla="*/ 126 h 131"/>
              <a:gd name="T88" fmla="*/ 0 w 122"/>
              <a:gd name="T89" fmla="*/ 6 h 131"/>
              <a:gd name="T90" fmla="*/ 2 w 122"/>
              <a:gd name="T91" fmla="*/ 4 h 131"/>
              <a:gd name="T92" fmla="*/ 4 w 122"/>
              <a:gd name="T93" fmla="*/ 0 h 131"/>
              <a:gd name="T94" fmla="*/ 8 w 122"/>
              <a:gd name="T95" fmla="*/ 0 h 131"/>
              <a:gd name="T96" fmla="*/ 23 w 122"/>
              <a:gd name="T97" fmla="*/ 0 h 131"/>
              <a:gd name="T98" fmla="*/ 23 w 122"/>
              <a:gd name="T9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2" h="131">
                <a:moveTo>
                  <a:pt x="88" y="112"/>
                </a:moveTo>
                <a:lnTo>
                  <a:pt x="114" y="112"/>
                </a:lnTo>
                <a:lnTo>
                  <a:pt x="118" y="112"/>
                </a:lnTo>
                <a:lnTo>
                  <a:pt x="120" y="114"/>
                </a:lnTo>
                <a:lnTo>
                  <a:pt x="122" y="118"/>
                </a:lnTo>
                <a:lnTo>
                  <a:pt x="120" y="122"/>
                </a:lnTo>
                <a:lnTo>
                  <a:pt x="118" y="124"/>
                </a:lnTo>
                <a:lnTo>
                  <a:pt x="114" y="126"/>
                </a:lnTo>
                <a:lnTo>
                  <a:pt x="88" y="126"/>
                </a:lnTo>
                <a:lnTo>
                  <a:pt x="84" y="124"/>
                </a:lnTo>
                <a:lnTo>
                  <a:pt x="82" y="122"/>
                </a:lnTo>
                <a:lnTo>
                  <a:pt x="80" y="118"/>
                </a:lnTo>
                <a:lnTo>
                  <a:pt x="82" y="114"/>
                </a:lnTo>
                <a:lnTo>
                  <a:pt x="84" y="112"/>
                </a:lnTo>
                <a:lnTo>
                  <a:pt x="88" y="112"/>
                </a:lnTo>
                <a:close/>
                <a:moveTo>
                  <a:pt x="52" y="0"/>
                </a:moveTo>
                <a:lnTo>
                  <a:pt x="101" y="46"/>
                </a:lnTo>
                <a:lnTo>
                  <a:pt x="57" y="46"/>
                </a:lnTo>
                <a:lnTo>
                  <a:pt x="56" y="44"/>
                </a:lnTo>
                <a:lnTo>
                  <a:pt x="52" y="42"/>
                </a:lnTo>
                <a:lnTo>
                  <a:pt x="52" y="38"/>
                </a:lnTo>
                <a:lnTo>
                  <a:pt x="52" y="0"/>
                </a:lnTo>
                <a:close/>
                <a:moveTo>
                  <a:pt x="23" y="0"/>
                </a:moveTo>
                <a:lnTo>
                  <a:pt x="44" y="0"/>
                </a:lnTo>
                <a:lnTo>
                  <a:pt x="44" y="38"/>
                </a:lnTo>
                <a:lnTo>
                  <a:pt x="46" y="44"/>
                </a:lnTo>
                <a:lnTo>
                  <a:pt x="48" y="48"/>
                </a:lnTo>
                <a:lnTo>
                  <a:pt x="54" y="52"/>
                </a:lnTo>
                <a:lnTo>
                  <a:pt x="57" y="52"/>
                </a:lnTo>
                <a:lnTo>
                  <a:pt x="101" y="52"/>
                </a:lnTo>
                <a:lnTo>
                  <a:pt x="101" y="105"/>
                </a:lnTo>
                <a:lnTo>
                  <a:pt x="88" y="105"/>
                </a:lnTo>
                <a:lnTo>
                  <a:pt x="82" y="107"/>
                </a:lnTo>
                <a:lnTo>
                  <a:pt x="78" y="109"/>
                </a:lnTo>
                <a:lnTo>
                  <a:pt x="75" y="112"/>
                </a:lnTo>
                <a:lnTo>
                  <a:pt x="75" y="118"/>
                </a:lnTo>
                <a:lnTo>
                  <a:pt x="75" y="124"/>
                </a:lnTo>
                <a:lnTo>
                  <a:pt x="78" y="128"/>
                </a:lnTo>
                <a:lnTo>
                  <a:pt x="82" y="131"/>
                </a:lnTo>
                <a:lnTo>
                  <a:pt x="88" y="131"/>
                </a:lnTo>
                <a:lnTo>
                  <a:pt x="8" y="131"/>
                </a:lnTo>
                <a:lnTo>
                  <a:pt x="4" y="131"/>
                </a:lnTo>
                <a:lnTo>
                  <a:pt x="2" y="129"/>
                </a:lnTo>
                <a:lnTo>
                  <a:pt x="0" y="126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1" name="Freeform 989"/>
          <p:cNvSpPr>
            <a:spLocks noEditPoints="1"/>
          </p:cNvSpPr>
          <p:nvPr/>
        </p:nvSpPr>
        <p:spPr bwMode="auto">
          <a:xfrm>
            <a:off x="6076148" y="4332015"/>
            <a:ext cx="149368" cy="168957"/>
          </a:xfrm>
          <a:custGeom>
            <a:avLst/>
            <a:gdLst>
              <a:gd name="T0" fmla="*/ 104 w 121"/>
              <a:gd name="T1" fmla="*/ 99 h 139"/>
              <a:gd name="T2" fmla="*/ 108 w 121"/>
              <a:gd name="T3" fmla="*/ 105 h 139"/>
              <a:gd name="T4" fmla="*/ 114 w 121"/>
              <a:gd name="T5" fmla="*/ 112 h 139"/>
              <a:gd name="T6" fmla="*/ 120 w 121"/>
              <a:gd name="T7" fmla="*/ 114 h 139"/>
              <a:gd name="T8" fmla="*/ 120 w 121"/>
              <a:gd name="T9" fmla="*/ 122 h 139"/>
              <a:gd name="T10" fmla="*/ 114 w 121"/>
              <a:gd name="T11" fmla="*/ 126 h 139"/>
              <a:gd name="T12" fmla="*/ 108 w 121"/>
              <a:gd name="T13" fmla="*/ 131 h 139"/>
              <a:gd name="T14" fmla="*/ 104 w 121"/>
              <a:gd name="T15" fmla="*/ 137 h 139"/>
              <a:gd name="T16" fmla="*/ 97 w 121"/>
              <a:gd name="T17" fmla="*/ 137 h 139"/>
              <a:gd name="T18" fmla="*/ 93 w 121"/>
              <a:gd name="T19" fmla="*/ 131 h 139"/>
              <a:gd name="T20" fmla="*/ 87 w 121"/>
              <a:gd name="T21" fmla="*/ 126 h 139"/>
              <a:gd name="T22" fmla="*/ 82 w 121"/>
              <a:gd name="T23" fmla="*/ 122 h 139"/>
              <a:gd name="T24" fmla="*/ 82 w 121"/>
              <a:gd name="T25" fmla="*/ 114 h 139"/>
              <a:gd name="T26" fmla="*/ 87 w 121"/>
              <a:gd name="T27" fmla="*/ 112 h 139"/>
              <a:gd name="T28" fmla="*/ 93 w 121"/>
              <a:gd name="T29" fmla="*/ 105 h 139"/>
              <a:gd name="T30" fmla="*/ 97 w 121"/>
              <a:gd name="T31" fmla="*/ 99 h 139"/>
              <a:gd name="T32" fmla="*/ 51 w 121"/>
              <a:gd name="T33" fmla="*/ 0 h 139"/>
              <a:gd name="T34" fmla="*/ 57 w 121"/>
              <a:gd name="T35" fmla="*/ 46 h 139"/>
              <a:gd name="T36" fmla="*/ 51 w 121"/>
              <a:gd name="T37" fmla="*/ 42 h 139"/>
              <a:gd name="T38" fmla="*/ 51 w 121"/>
              <a:gd name="T39" fmla="*/ 0 h 139"/>
              <a:gd name="T40" fmla="*/ 44 w 121"/>
              <a:gd name="T41" fmla="*/ 0 h 139"/>
              <a:gd name="T42" fmla="*/ 45 w 121"/>
              <a:gd name="T43" fmla="*/ 44 h 139"/>
              <a:gd name="T44" fmla="*/ 51 w 121"/>
              <a:gd name="T45" fmla="*/ 52 h 139"/>
              <a:gd name="T46" fmla="*/ 101 w 121"/>
              <a:gd name="T47" fmla="*/ 52 h 139"/>
              <a:gd name="T48" fmla="*/ 95 w 121"/>
              <a:gd name="T49" fmla="*/ 91 h 139"/>
              <a:gd name="T50" fmla="*/ 87 w 121"/>
              <a:gd name="T51" fmla="*/ 99 h 139"/>
              <a:gd name="T52" fmla="*/ 82 w 121"/>
              <a:gd name="T53" fmla="*/ 107 h 139"/>
              <a:gd name="T54" fmla="*/ 74 w 121"/>
              <a:gd name="T55" fmla="*/ 112 h 139"/>
              <a:gd name="T56" fmla="*/ 74 w 121"/>
              <a:gd name="T57" fmla="*/ 124 h 139"/>
              <a:gd name="T58" fmla="*/ 82 w 121"/>
              <a:gd name="T59" fmla="*/ 131 h 139"/>
              <a:gd name="T60" fmla="*/ 7 w 121"/>
              <a:gd name="T61" fmla="*/ 131 h 139"/>
              <a:gd name="T62" fmla="*/ 2 w 121"/>
              <a:gd name="T63" fmla="*/ 129 h 139"/>
              <a:gd name="T64" fmla="*/ 0 w 121"/>
              <a:gd name="T65" fmla="*/ 6 h 139"/>
              <a:gd name="T66" fmla="*/ 4 w 121"/>
              <a:gd name="T67" fmla="*/ 0 h 139"/>
              <a:gd name="T68" fmla="*/ 23 w 121"/>
              <a:gd name="T6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1" h="139">
                <a:moveTo>
                  <a:pt x="101" y="97"/>
                </a:moveTo>
                <a:lnTo>
                  <a:pt x="104" y="99"/>
                </a:lnTo>
                <a:lnTo>
                  <a:pt x="106" y="101"/>
                </a:lnTo>
                <a:lnTo>
                  <a:pt x="108" y="105"/>
                </a:lnTo>
                <a:lnTo>
                  <a:pt x="108" y="112"/>
                </a:lnTo>
                <a:lnTo>
                  <a:pt x="114" y="112"/>
                </a:lnTo>
                <a:lnTo>
                  <a:pt x="118" y="112"/>
                </a:lnTo>
                <a:lnTo>
                  <a:pt x="120" y="114"/>
                </a:lnTo>
                <a:lnTo>
                  <a:pt x="121" y="118"/>
                </a:lnTo>
                <a:lnTo>
                  <a:pt x="120" y="122"/>
                </a:lnTo>
                <a:lnTo>
                  <a:pt x="118" y="124"/>
                </a:lnTo>
                <a:lnTo>
                  <a:pt x="114" y="126"/>
                </a:lnTo>
                <a:lnTo>
                  <a:pt x="108" y="126"/>
                </a:lnTo>
                <a:lnTo>
                  <a:pt x="108" y="131"/>
                </a:lnTo>
                <a:lnTo>
                  <a:pt x="106" y="135"/>
                </a:lnTo>
                <a:lnTo>
                  <a:pt x="104" y="137"/>
                </a:lnTo>
                <a:lnTo>
                  <a:pt x="101" y="139"/>
                </a:lnTo>
                <a:lnTo>
                  <a:pt x="97" y="137"/>
                </a:lnTo>
                <a:lnTo>
                  <a:pt x="95" y="135"/>
                </a:lnTo>
                <a:lnTo>
                  <a:pt x="93" y="131"/>
                </a:lnTo>
                <a:lnTo>
                  <a:pt x="93" y="126"/>
                </a:lnTo>
                <a:lnTo>
                  <a:pt x="87" y="126"/>
                </a:lnTo>
                <a:lnTo>
                  <a:pt x="83" y="124"/>
                </a:lnTo>
                <a:lnTo>
                  <a:pt x="82" y="122"/>
                </a:lnTo>
                <a:lnTo>
                  <a:pt x="80" y="118"/>
                </a:lnTo>
                <a:lnTo>
                  <a:pt x="82" y="114"/>
                </a:lnTo>
                <a:lnTo>
                  <a:pt x="83" y="112"/>
                </a:lnTo>
                <a:lnTo>
                  <a:pt x="87" y="112"/>
                </a:lnTo>
                <a:lnTo>
                  <a:pt x="93" y="112"/>
                </a:lnTo>
                <a:lnTo>
                  <a:pt x="93" y="105"/>
                </a:lnTo>
                <a:lnTo>
                  <a:pt x="95" y="101"/>
                </a:lnTo>
                <a:lnTo>
                  <a:pt x="97" y="99"/>
                </a:lnTo>
                <a:lnTo>
                  <a:pt x="101" y="97"/>
                </a:lnTo>
                <a:close/>
                <a:moveTo>
                  <a:pt x="51" y="0"/>
                </a:moveTo>
                <a:lnTo>
                  <a:pt x="101" y="46"/>
                </a:lnTo>
                <a:lnTo>
                  <a:pt x="57" y="46"/>
                </a:lnTo>
                <a:lnTo>
                  <a:pt x="53" y="44"/>
                </a:lnTo>
                <a:lnTo>
                  <a:pt x="51" y="42"/>
                </a:lnTo>
                <a:lnTo>
                  <a:pt x="51" y="38"/>
                </a:lnTo>
                <a:lnTo>
                  <a:pt x="51" y="0"/>
                </a:lnTo>
                <a:close/>
                <a:moveTo>
                  <a:pt x="23" y="0"/>
                </a:moveTo>
                <a:lnTo>
                  <a:pt x="44" y="0"/>
                </a:lnTo>
                <a:lnTo>
                  <a:pt x="44" y="38"/>
                </a:lnTo>
                <a:lnTo>
                  <a:pt x="45" y="44"/>
                </a:lnTo>
                <a:lnTo>
                  <a:pt x="47" y="48"/>
                </a:lnTo>
                <a:lnTo>
                  <a:pt x="51" y="52"/>
                </a:lnTo>
                <a:lnTo>
                  <a:pt x="57" y="52"/>
                </a:lnTo>
                <a:lnTo>
                  <a:pt x="101" y="52"/>
                </a:lnTo>
                <a:lnTo>
                  <a:pt x="101" y="91"/>
                </a:lnTo>
                <a:lnTo>
                  <a:pt x="95" y="91"/>
                </a:lnTo>
                <a:lnTo>
                  <a:pt x="91" y="95"/>
                </a:lnTo>
                <a:lnTo>
                  <a:pt x="87" y="99"/>
                </a:lnTo>
                <a:lnTo>
                  <a:pt x="87" y="105"/>
                </a:lnTo>
                <a:lnTo>
                  <a:pt x="82" y="107"/>
                </a:lnTo>
                <a:lnTo>
                  <a:pt x="78" y="109"/>
                </a:lnTo>
                <a:lnTo>
                  <a:pt x="74" y="112"/>
                </a:lnTo>
                <a:lnTo>
                  <a:pt x="74" y="118"/>
                </a:lnTo>
                <a:lnTo>
                  <a:pt x="74" y="124"/>
                </a:lnTo>
                <a:lnTo>
                  <a:pt x="78" y="128"/>
                </a:lnTo>
                <a:lnTo>
                  <a:pt x="82" y="131"/>
                </a:lnTo>
                <a:lnTo>
                  <a:pt x="87" y="131"/>
                </a:lnTo>
                <a:lnTo>
                  <a:pt x="7" y="131"/>
                </a:lnTo>
                <a:lnTo>
                  <a:pt x="4" y="131"/>
                </a:lnTo>
                <a:lnTo>
                  <a:pt x="2" y="129"/>
                </a:lnTo>
                <a:lnTo>
                  <a:pt x="0" y="126"/>
                </a:lnTo>
                <a:lnTo>
                  <a:pt x="0" y="6"/>
                </a:lnTo>
                <a:lnTo>
                  <a:pt x="2" y="4"/>
                </a:lnTo>
                <a:lnTo>
                  <a:pt x="4" y="0"/>
                </a:lnTo>
                <a:lnTo>
                  <a:pt x="7" y="0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2" name="Freeform 990"/>
          <p:cNvSpPr>
            <a:spLocks noEditPoints="1"/>
          </p:cNvSpPr>
          <p:nvPr/>
        </p:nvSpPr>
        <p:spPr bwMode="auto">
          <a:xfrm>
            <a:off x="5755377" y="4324670"/>
            <a:ext cx="139573" cy="178751"/>
          </a:xfrm>
          <a:custGeom>
            <a:avLst/>
            <a:gdLst>
              <a:gd name="T0" fmla="*/ 7 w 114"/>
              <a:gd name="T1" fmla="*/ 15 h 146"/>
              <a:gd name="T2" fmla="*/ 7 w 114"/>
              <a:gd name="T3" fmla="*/ 125 h 146"/>
              <a:gd name="T4" fmla="*/ 9 w 114"/>
              <a:gd name="T5" fmla="*/ 131 h 146"/>
              <a:gd name="T6" fmla="*/ 11 w 114"/>
              <a:gd name="T7" fmla="*/ 134 h 146"/>
              <a:gd name="T8" fmla="*/ 15 w 114"/>
              <a:gd name="T9" fmla="*/ 138 h 146"/>
              <a:gd name="T10" fmla="*/ 21 w 114"/>
              <a:gd name="T11" fmla="*/ 140 h 146"/>
              <a:gd name="T12" fmla="*/ 100 w 114"/>
              <a:gd name="T13" fmla="*/ 140 h 146"/>
              <a:gd name="T14" fmla="*/ 100 w 114"/>
              <a:gd name="T15" fmla="*/ 142 h 146"/>
              <a:gd name="T16" fmla="*/ 97 w 114"/>
              <a:gd name="T17" fmla="*/ 146 h 146"/>
              <a:gd name="T18" fmla="*/ 93 w 114"/>
              <a:gd name="T19" fmla="*/ 146 h 146"/>
              <a:gd name="T20" fmla="*/ 15 w 114"/>
              <a:gd name="T21" fmla="*/ 146 h 146"/>
              <a:gd name="T22" fmla="*/ 9 w 114"/>
              <a:gd name="T23" fmla="*/ 146 h 146"/>
              <a:gd name="T24" fmla="*/ 4 w 114"/>
              <a:gd name="T25" fmla="*/ 142 h 146"/>
              <a:gd name="T26" fmla="*/ 2 w 114"/>
              <a:gd name="T27" fmla="*/ 138 h 146"/>
              <a:gd name="T28" fmla="*/ 0 w 114"/>
              <a:gd name="T29" fmla="*/ 133 h 146"/>
              <a:gd name="T30" fmla="*/ 0 w 114"/>
              <a:gd name="T31" fmla="*/ 21 h 146"/>
              <a:gd name="T32" fmla="*/ 2 w 114"/>
              <a:gd name="T33" fmla="*/ 17 h 146"/>
              <a:gd name="T34" fmla="*/ 4 w 114"/>
              <a:gd name="T35" fmla="*/ 15 h 146"/>
              <a:gd name="T36" fmla="*/ 7 w 114"/>
              <a:gd name="T37" fmla="*/ 15 h 146"/>
              <a:gd name="T38" fmla="*/ 21 w 114"/>
              <a:gd name="T39" fmla="*/ 0 h 146"/>
              <a:gd name="T40" fmla="*/ 57 w 114"/>
              <a:gd name="T41" fmla="*/ 0 h 146"/>
              <a:gd name="T42" fmla="*/ 57 w 114"/>
              <a:gd name="T43" fmla="*/ 40 h 146"/>
              <a:gd name="T44" fmla="*/ 59 w 114"/>
              <a:gd name="T45" fmla="*/ 45 h 146"/>
              <a:gd name="T46" fmla="*/ 61 w 114"/>
              <a:gd name="T47" fmla="*/ 49 h 146"/>
              <a:gd name="T48" fmla="*/ 66 w 114"/>
              <a:gd name="T49" fmla="*/ 51 h 146"/>
              <a:gd name="T50" fmla="*/ 72 w 114"/>
              <a:gd name="T51" fmla="*/ 53 h 146"/>
              <a:gd name="T52" fmla="*/ 114 w 114"/>
              <a:gd name="T53" fmla="*/ 53 h 146"/>
              <a:gd name="T54" fmla="*/ 114 w 114"/>
              <a:gd name="T55" fmla="*/ 125 h 146"/>
              <a:gd name="T56" fmla="*/ 114 w 114"/>
              <a:gd name="T57" fmla="*/ 129 h 146"/>
              <a:gd name="T58" fmla="*/ 110 w 114"/>
              <a:gd name="T59" fmla="*/ 133 h 146"/>
              <a:gd name="T60" fmla="*/ 108 w 114"/>
              <a:gd name="T61" fmla="*/ 133 h 146"/>
              <a:gd name="T62" fmla="*/ 21 w 114"/>
              <a:gd name="T63" fmla="*/ 133 h 146"/>
              <a:gd name="T64" fmla="*/ 17 w 114"/>
              <a:gd name="T65" fmla="*/ 133 h 146"/>
              <a:gd name="T66" fmla="*/ 15 w 114"/>
              <a:gd name="T67" fmla="*/ 129 h 146"/>
              <a:gd name="T68" fmla="*/ 15 w 114"/>
              <a:gd name="T69" fmla="*/ 125 h 146"/>
              <a:gd name="T70" fmla="*/ 15 w 114"/>
              <a:gd name="T71" fmla="*/ 7 h 146"/>
              <a:gd name="T72" fmla="*/ 15 w 114"/>
              <a:gd name="T73" fmla="*/ 3 h 146"/>
              <a:gd name="T74" fmla="*/ 17 w 114"/>
              <a:gd name="T75" fmla="*/ 2 h 146"/>
              <a:gd name="T76" fmla="*/ 21 w 114"/>
              <a:gd name="T77" fmla="*/ 0 h 146"/>
              <a:gd name="T78" fmla="*/ 64 w 114"/>
              <a:gd name="T79" fmla="*/ 0 h 146"/>
              <a:gd name="T80" fmla="*/ 114 w 114"/>
              <a:gd name="T81" fmla="*/ 45 h 146"/>
              <a:gd name="T82" fmla="*/ 72 w 114"/>
              <a:gd name="T83" fmla="*/ 45 h 146"/>
              <a:gd name="T84" fmla="*/ 68 w 114"/>
              <a:gd name="T85" fmla="*/ 45 h 146"/>
              <a:gd name="T86" fmla="*/ 64 w 114"/>
              <a:gd name="T87" fmla="*/ 43 h 146"/>
              <a:gd name="T88" fmla="*/ 64 w 114"/>
              <a:gd name="T89" fmla="*/ 40 h 146"/>
              <a:gd name="T90" fmla="*/ 64 w 114"/>
              <a:gd name="T9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46">
                <a:moveTo>
                  <a:pt x="7" y="15"/>
                </a:moveTo>
                <a:lnTo>
                  <a:pt x="7" y="125"/>
                </a:lnTo>
                <a:lnTo>
                  <a:pt x="9" y="131"/>
                </a:lnTo>
                <a:lnTo>
                  <a:pt x="11" y="134"/>
                </a:lnTo>
                <a:lnTo>
                  <a:pt x="15" y="138"/>
                </a:lnTo>
                <a:lnTo>
                  <a:pt x="21" y="140"/>
                </a:lnTo>
                <a:lnTo>
                  <a:pt x="100" y="140"/>
                </a:lnTo>
                <a:lnTo>
                  <a:pt x="100" y="142"/>
                </a:lnTo>
                <a:lnTo>
                  <a:pt x="97" y="146"/>
                </a:lnTo>
                <a:lnTo>
                  <a:pt x="93" y="146"/>
                </a:lnTo>
                <a:lnTo>
                  <a:pt x="15" y="146"/>
                </a:lnTo>
                <a:lnTo>
                  <a:pt x="9" y="146"/>
                </a:lnTo>
                <a:lnTo>
                  <a:pt x="4" y="142"/>
                </a:lnTo>
                <a:lnTo>
                  <a:pt x="2" y="138"/>
                </a:lnTo>
                <a:lnTo>
                  <a:pt x="0" y="133"/>
                </a:lnTo>
                <a:lnTo>
                  <a:pt x="0" y="21"/>
                </a:lnTo>
                <a:lnTo>
                  <a:pt x="2" y="17"/>
                </a:lnTo>
                <a:lnTo>
                  <a:pt x="4" y="15"/>
                </a:lnTo>
                <a:lnTo>
                  <a:pt x="7" y="15"/>
                </a:lnTo>
                <a:close/>
                <a:moveTo>
                  <a:pt x="21" y="0"/>
                </a:moveTo>
                <a:lnTo>
                  <a:pt x="57" y="0"/>
                </a:lnTo>
                <a:lnTo>
                  <a:pt x="57" y="40"/>
                </a:lnTo>
                <a:lnTo>
                  <a:pt x="59" y="45"/>
                </a:lnTo>
                <a:lnTo>
                  <a:pt x="61" y="49"/>
                </a:lnTo>
                <a:lnTo>
                  <a:pt x="66" y="51"/>
                </a:lnTo>
                <a:lnTo>
                  <a:pt x="72" y="53"/>
                </a:lnTo>
                <a:lnTo>
                  <a:pt x="114" y="53"/>
                </a:lnTo>
                <a:lnTo>
                  <a:pt x="114" y="125"/>
                </a:lnTo>
                <a:lnTo>
                  <a:pt x="114" y="129"/>
                </a:lnTo>
                <a:lnTo>
                  <a:pt x="110" y="133"/>
                </a:lnTo>
                <a:lnTo>
                  <a:pt x="108" y="133"/>
                </a:lnTo>
                <a:lnTo>
                  <a:pt x="21" y="133"/>
                </a:lnTo>
                <a:lnTo>
                  <a:pt x="17" y="133"/>
                </a:lnTo>
                <a:lnTo>
                  <a:pt x="15" y="129"/>
                </a:lnTo>
                <a:lnTo>
                  <a:pt x="15" y="125"/>
                </a:lnTo>
                <a:lnTo>
                  <a:pt x="15" y="7"/>
                </a:lnTo>
                <a:lnTo>
                  <a:pt x="15" y="3"/>
                </a:lnTo>
                <a:lnTo>
                  <a:pt x="17" y="2"/>
                </a:lnTo>
                <a:lnTo>
                  <a:pt x="21" y="0"/>
                </a:lnTo>
                <a:close/>
                <a:moveTo>
                  <a:pt x="64" y="0"/>
                </a:moveTo>
                <a:lnTo>
                  <a:pt x="114" y="45"/>
                </a:lnTo>
                <a:lnTo>
                  <a:pt x="72" y="45"/>
                </a:lnTo>
                <a:lnTo>
                  <a:pt x="68" y="45"/>
                </a:lnTo>
                <a:lnTo>
                  <a:pt x="64" y="43"/>
                </a:lnTo>
                <a:lnTo>
                  <a:pt x="64" y="40"/>
                </a:lnTo>
                <a:lnTo>
                  <a:pt x="6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3" name="Freeform 991"/>
          <p:cNvSpPr>
            <a:spLocks noEditPoints="1"/>
          </p:cNvSpPr>
          <p:nvPr/>
        </p:nvSpPr>
        <p:spPr bwMode="auto">
          <a:xfrm>
            <a:off x="5451746" y="4332015"/>
            <a:ext cx="122432" cy="159163"/>
          </a:xfrm>
          <a:custGeom>
            <a:avLst/>
            <a:gdLst>
              <a:gd name="T0" fmla="*/ 5 w 99"/>
              <a:gd name="T1" fmla="*/ 0 h 131"/>
              <a:gd name="T2" fmla="*/ 42 w 99"/>
              <a:gd name="T3" fmla="*/ 0 h 131"/>
              <a:gd name="T4" fmla="*/ 42 w 99"/>
              <a:gd name="T5" fmla="*/ 38 h 131"/>
              <a:gd name="T6" fmla="*/ 43 w 99"/>
              <a:gd name="T7" fmla="*/ 44 h 131"/>
              <a:gd name="T8" fmla="*/ 47 w 99"/>
              <a:gd name="T9" fmla="*/ 48 h 131"/>
              <a:gd name="T10" fmla="*/ 51 w 99"/>
              <a:gd name="T11" fmla="*/ 52 h 131"/>
              <a:gd name="T12" fmla="*/ 57 w 99"/>
              <a:gd name="T13" fmla="*/ 52 h 131"/>
              <a:gd name="T14" fmla="*/ 99 w 99"/>
              <a:gd name="T15" fmla="*/ 52 h 131"/>
              <a:gd name="T16" fmla="*/ 99 w 99"/>
              <a:gd name="T17" fmla="*/ 126 h 131"/>
              <a:gd name="T18" fmla="*/ 99 w 99"/>
              <a:gd name="T19" fmla="*/ 129 h 131"/>
              <a:gd name="T20" fmla="*/ 97 w 99"/>
              <a:gd name="T21" fmla="*/ 131 h 131"/>
              <a:gd name="T22" fmla="*/ 93 w 99"/>
              <a:gd name="T23" fmla="*/ 131 h 131"/>
              <a:gd name="T24" fmla="*/ 5 w 99"/>
              <a:gd name="T25" fmla="*/ 131 h 131"/>
              <a:gd name="T26" fmla="*/ 2 w 99"/>
              <a:gd name="T27" fmla="*/ 131 h 131"/>
              <a:gd name="T28" fmla="*/ 0 w 99"/>
              <a:gd name="T29" fmla="*/ 129 h 131"/>
              <a:gd name="T30" fmla="*/ 0 w 99"/>
              <a:gd name="T31" fmla="*/ 126 h 131"/>
              <a:gd name="T32" fmla="*/ 0 w 99"/>
              <a:gd name="T33" fmla="*/ 6 h 131"/>
              <a:gd name="T34" fmla="*/ 0 w 99"/>
              <a:gd name="T35" fmla="*/ 4 h 131"/>
              <a:gd name="T36" fmla="*/ 2 w 99"/>
              <a:gd name="T37" fmla="*/ 0 h 131"/>
              <a:gd name="T38" fmla="*/ 5 w 99"/>
              <a:gd name="T39" fmla="*/ 0 h 131"/>
              <a:gd name="T40" fmla="*/ 49 w 99"/>
              <a:gd name="T41" fmla="*/ 0 h 131"/>
              <a:gd name="T42" fmla="*/ 99 w 99"/>
              <a:gd name="T43" fmla="*/ 46 h 131"/>
              <a:gd name="T44" fmla="*/ 57 w 99"/>
              <a:gd name="T45" fmla="*/ 46 h 131"/>
              <a:gd name="T46" fmla="*/ 53 w 99"/>
              <a:gd name="T47" fmla="*/ 44 h 131"/>
              <a:gd name="T48" fmla="*/ 51 w 99"/>
              <a:gd name="T49" fmla="*/ 42 h 131"/>
              <a:gd name="T50" fmla="*/ 49 w 99"/>
              <a:gd name="T51" fmla="*/ 38 h 131"/>
              <a:gd name="T52" fmla="*/ 49 w 99"/>
              <a:gd name="T5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9" h="131">
                <a:moveTo>
                  <a:pt x="5" y="0"/>
                </a:moveTo>
                <a:lnTo>
                  <a:pt x="42" y="0"/>
                </a:lnTo>
                <a:lnTo>
                  <a:pt x="42" y="38"/>
                </a:lnTo>
                <a:lnTo>
                  <a:pt x="43" y="44"/>
                </a:lnTo>
                <a:lnTo>
                  <a:pt x="47" y="48"/>
                </a:lnTo>
                <a:lnTo>
                  <a:pt x="51" y="52"/>
                </a:lnTo>
                <a:lnTo>
                  <a:pt x="57" y="52"/>
                </a:lnTo>
                <a:lnTo>
                  <a:pt x="99" y="52"/>
                </a:lnTo>
                <a:lnTo>
                  <a:pt x="99" y="126"/>
                </a:lnTo>
                <a:lnTo>
                  <a:pt x="99" y="129"/>
                </a:lnTo>
                <a:lnTo>
                  <a:pt x="97" y="131"/>
                </a:lnTo>
                <a:lnTo>
                  <a:pt x="93" y="131"/>
                </a:lnTo>
                <a:lnTo>
                  <a:pt x="5" y="131"/>
                </a:lnTo>
                <a:lnTo>
                  <a:pt x="2" y="131"/>
                </a:lnTo>
                <a:lnTo>
                  <a:pt x="0" y="129"/>
                </a:lnTo>
                <a:lnTo>
                  <a:pt x="0" y="126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5" y="0"/>
                </a:lnTo>
                <a:close/>
                <a:moveTo>
                  <a:pt x="49" y="0"/>
                </a:moveTo>
                <a:lnTo>
                  <a:pt x="99" y="46"/>
                </a:lnTo>
                <a:lnTo>
                  <a:pt x="57" y="46"/>
                </a:lnTo>
                <a:lnTo>
                  <a:pt x="53" y="44"/>
                </a:lnTo>
                <a:lnTo>
                  <a:pt x="51" y="42"/>
                </a:lnTo>
                <a:lnTo>
                  <a:pt x="49" y="38"/>
                </a:lnTo>
                <a:lnTo>
                  <a:pt x="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4" name="Freeform 992"/>
          <p:cNvSpPr>
            <a:spLocks noEditPoints="1"/>
          </p:cNvSpPr>
          <p:nvPr/>
        </p:nvSpPr>
        <p:spPr bwMode="auto">
          <a:xfrm>
            <a:off x="8857800" y="4033281"/>
            <a:ext cx="178751" cy="159163"/>
          </a:xfrm>
          <a:custGeom>
            <a:avLst/>
            <a:gdLst>
              <a:gd name="T0" fmla="*/ 116 w 146"/>
              <a:gd name="T1" fmla="*/ 90 h 129"/>
              <a:gd name="T2" fmla="*/ 125 w 146"/>
              <a:gd name="T3" fmla="*/ 99 h 129"/>
              <a:gd name="T4" fmla="*/ 137 w 146"/>
              <a:gd name="T5" fmla="*/ 90 h 129"/>
              <a:gd name="T6" fmla="*/ 142 w 146"/>
              <a:gd name="T7" fmla="*/ 90 h 129"/>
              <a:gd name="T8" fmla="*/ 146 w 146"/>
              <a:gd name="T9" fmla="*/ 95 h 129"/>
              <a:gd name="T10" fmla="*/ 144 w 146"/>
              <a:gd name="T11" fmla="*/ 99 h 129"/>
              <a:gd name="T12" fmla="*/ 144 w 146"/>
              <a:gd name="T13" fmla="*/ 118 h 129"/>
              <a:gd name="T14" fmla="*/ 146 w 146"/>
              <a:gd name="T15" fmla="*/ 122 h 129"/>
              <a:gd name="T16" fmla="*/ 142 w 146"/>
              <a:gd name="T17" fmla="*/ 128 h 129"/>
              <a:gd name="T18" fmla="*/ 137 w 146"/>
              <a:gd name="T19" fmla="*/ 129 h 129"/>
              <a:gd name="T20" fmla="*/ 125 w 146"/>
              <a:gd name="T21" fmla="*/ 118 h 129"/>
              <a:gd name="T22" fmla="*/ 116 w 146"/>
              <a:gd name="T23" fmla="*/ 129 h 129"/>
              <a:gd name="T24" fmla="*/ 108 w 146"/>
              <a:gd name="T25" fmla="*/ 128 h 129"/>
              <a:gd name="T26" fmla="*/ 106 w 146"/>
              <a:gd name="T27" fmla="*/ 122 h 129"/>
              <a:gd name="T28" fmla="*/ 108 w 146"/>
              <a:gd name="T29" fmla="*/ 118 h 129"/>
              <a:gd name="T30" fmla="*/ 108 w 146"/>
              <a:gd name="T31" fmla="*/ 99 h 129"/>
              <a:gd name="T32" fmla="*/ 106 w 146"/>
              <a:gd name="T33" fmla="*/ 95 h 129"/>
              <a:gd name="T34" fmla="*/ 108 w 146"/>
              <a:gd name="T35" fmla="*/ 90 h 129"/>
              <a:gd name="T36" fmla="*/ 0 w 146"/>
              <a:gd name="T37" fmla="*/ 34 h 129"/>
              <a:gd name="T38" fmla="*/ 146 w 146"/>
              <a:gd name="T39" fmla="*/ 84 h 129"/>
              <a:gd name="T40" fmla="*/ 140 w 146"/>
              <a:gd name="T41" fmla="*/ 82 h 129"/>
              <a:gd name="T42" fmla="*/ 131 w 146"/>
              <a:gd name="T43" fmla="*/ 86 h 129"/>
              <a:gd name="T44" fmla="*/ 121 w 146"/>
              <a:gd name="T45" fmla="*/ 86 h 129"/>
              <a:gd name="T46" fmla="*/ 112 w 146"/>
              <a:gd name="T47" fmla="*/ 82 h 129"/>
              <a:gd name="T48" fmla="*/ 102 w 146"/>
              <a:gd name="T49" fmla="*/ 86 h 129"/>
              <a:gd name="T50" fmla="*/ 99 w 146"/>
              <a:gd name="T51" fmla="*/ 95 h 129"/>
              <a:gd name="T52" fmla="*/ 102 w 146"/>
              <a:gd name="T53" fmla="*/ 105 h 129"/>
              <a:gd name="T54" fmla="*/ 102 w 146"/>
              <a:gd name="T55" fmla="*/ 112 h 129"/>
              <a:gd name="T56" fmla="*/ 7 w 146"/>
              <a:gd name="T57" fmla="*/ 114 h 129"/>
              <a:gd name="T58" fmla="*/ 2 w 146"/>
              <a:gd name="T59" fmla="*/ 110 h 129"/>
              <a:gd name="T60" fmla="*/ 0 w 146"/>
              <a:gd name="T61" fmla="*/ 34 h 129"/>
              <a:gd name="T62" fmla="*/ 42 w 146"/>
              <a:gd name="T63" fmla="*/ 0 h 129"/>
              <a:gd name="T64" fmla="*/ 140 w 146"/>
              <a:gd name="T65" fmla="*/ 14 h 129"/>
              <a:gd name="T66" fmla="*/ 146 w 146"/>
              <a:gd name="T67" fmla="*/ 17 h 129"/>
              <a:gd name="T68" fmla="*/ 146 w 146"/>
              <a:gd name="T69" fmla="*/ 27 h 129"/>
              <a:gd name="T70" fmla="*/ 0 w 146"/>
              <a:gd name="T71" fmla="*/ 6 h 129"/>
              <a:gd name="T72" fmla="*/ 4 w 146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129">
                <a:moveTo>
                  <a:pt x="112" y="88"/>
                </a:moveTo>
                <a:lnTo>
                  <a:pt x="116" y="90"/>
                </a:lnTo>
                <a:lnTo>
                  <a:pt x="118" y="90"/>
                </a:lnTo>
                <a:lnTo>
                  <a:pt x="125" y="99"/>
                </a:lnTo>
                <a:lnTo>
                  <a:pt x="135" y="90"/>
                </a:lnTo>
                <a:lnTo>
                  <a:pt x="137" y="90"/>
                </a:lnTo>
                <a:lnTo>
                  <a:pt x="140" y="88"/>
                </a:lnTo>
                <a:lnTo>
                  <a:pt x="142" y="90"/>
                </a:lnTo>
                <a:lnTo>
                  <a:pt x="146" y="91"/>
                </a:lnTo>
                <a:lnTo>
                  <a:pt x="146" y="95"/>
                </a:lnTo>
                <a:lnTo>
                  <a:pt x="146" y="97"/>
                </a:lnTo>
                <a:lnTo>
                  <a:pt x="144" y="99"/>
                </a:lnTo>
                <a:lnTo>
                  <a:pt x="135" y="109"/>
                </a:lnTo>
                <a:lnTo>
                  <a:pt x="144" y="118"/>
                </a:lnTo>
                <a:lnTo>
                  <a:pt x="146" y="120"/>
                </a:lnTo>
                <a:lnTo>
                  <a:pt x="146" y="122"/>
                </a:lnTo>
                <a:lnTo>
                  <a:pt x="146" y="126"/>
                </a:lnTo>
                <a:lnTo>
                  <a:pt x="142" y="128"/>
                </a:lnTo>
                <a:lnTo>
                  <a:pt x="140" y="129"/>
                </a:lnTo>
                <a:lnTo>
                  <a:pt x="137" y="129"/>
                </a:lnTo>
                <a:lnTo>
                  <a:pt x="135" y="128"/>
                </a:lnTo>
                <a:lnTo>
                  <a:pt x="125" y="118"/>
                </a:lnTo>
                <a:lnTo>
                  <a:pt x="118" y="128"/>
                </a:lnTo>
                <a:lnTo>
                  <a:pt x="116" y="129"/>
                </a:lnTo>
                <a:lnTo>
                  <a:pt x="112" y="129"/>
                </a:lnTo>
                <a:lnTo>
                  <a:pt x="108" y="128"/>
                </a:lnTo>
                <a:lnTo>
                  <a:pt x="106" y="126"/>
                </a:lnTo>
                <a:lnTo>
                  <a:pt x="106" y="122"/>
                </a:lnTo>
                <a:lnTo>
                  <a:pt x="106" y="120"/>
                </a:lnTo>
                <a:lnTo>
                  <a:pt x="108" y="118"/>
                </a:lnTo>
                <a:lnTo>
                  <a:pt x="116" y="109"/>
                </a:lnTo>
                <a:lnTo>
                  <a:pt x="108" y="99"/>
                </a:lnTo>
                <a:lnTo>
                  <a:pt x="106" y="97"/>
                </a:lnTo>
                <a:lnTo>
                  <a:pt x="106" y="95"/>
                </a:lnTo>
                <a:lnTo>
                  <a:pt x="106" y="91"/>
                </a:lnTo>
                <a:lnTo>
                  <a:pt x="108" y="90"/>
                </a:lnTo>
                <a:lnTo>
                  <a:pt x="112" y="88"/>
                </a:lnTo>
                <a:close/>
                <a:moveTo>
                  <a:pt x="0" y="34"/>
                </a:moveTo>
                <a:lnTo>
                  <a:pt x="146" y="34"/>
                </a:lnTo>
                <a:lnTo>
                  <a:pt x="146" y="84"/>
                </a:lnTo>
                <a:lnTo>
                  <a:pt x="144" y="82"/>
                </a:lnTo>
                <a:lnTo>
                  <a:pt x="140" y="82"/>
                </a:lnTo>
                <a:lnTo>
                  <a:pt x="135" y="82"/>
                </a:lnTo>
                <a:lnTo>
                  <a:pt x="131" y="86"/>
                </a:lnTo>
                <a:lnTo>
                  <a:pt x="125" y="90"/>
                </a:lnTo>
                <a:lnTo>
                  <a:pt x="121" y="86"/>
                </a:lnTo>
                <a:lnTo>
                  <a:pt x="118" y="82"/>
                </a:lnTo>
                <a:lnTo>
                  <a:pt x="112" y="82"/>
                </a:lnTo>
                <a:lnTo>
                  <a:pt x="106" y="82"/>
                </a:lnTo>
                <a:lnTo>
                  <a:pt x="102" y="86"/>
                </a:lnTo>
                <a:lnTo>
                  <a:pt x="101" y="90"/>
                </a:lnTo>
                <a:lnTo>
                  <a:pt x="99" y="95"/>
                </a:lnTo>
                <a:lnTo>
                  <a:pt x="101" y="101"/>
                </a:lnTo>
                <a:lnTo>
                  <a:pt x="102" y="105"/>
                </a:lnTo>
                <a:lnTo>
                  <a:pt x="106" y="109"/>
                </a:lnTo>
                <a:lnTo>
                  <a:pt x="102" y="112"/>
                </a:lnTo>
                <a:lnTo>
                  <a:pt x="102" y="114"/>
                </a:lnTo>
                <a:lnTo>
                  <a:pt x="7" y="114"/>
                </a:lnTo>
                <a:lnTo>
                  <a:pt x="4" y="112"/>
                </a:lnTo>
                <a:lnTo>
                  <a:pt x="2" y="110"/>
                </a:lnTo>
                <a:lnTo>
                  <a:pt x="0" y="107"/>
                </a:lnTo>
                <a:lnTo>
                  <a:pt x="0" y="34"/>
                </a:lnTo>
                <a:close/>
                <a:moveTo>
                  <a:pt x="7" y="0"/>
                </a:moveTo>
                <a:lnTo>
                  <a:pt x="42" y="0"/>
                </a:lnTo>
                <a:lnTo>
                  <a:pt x="55" y="14"/>
                </a:lnTo>
                <a:lnTo>
                  <a:pt x="140" y="14"/>
                </a:lnTo>
                <a:lnTo>
                  <a:pt x="142" y="14"/>
                </a:lnTo>
                <a:lnTo>
                  <a:pt x="146" y="17"/>
                </a:lnTo>
                <a:lnTo>
                  <a:pt x="146" y="19"/>
                </a:lnTo>
                <a:lnTo>
                  <a:pt x="146" y="27"/>
                </a:lnTo>
                <a:lnTo>
                  <a:pt x="0" y="27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5" name="Freeform 993"/>
          <p:cNvSpPr>
            <a:spLocks noEditPoints="1"/>
          </p:cNvSpPr>
          <p:nvPr/>
        </p:nvSpPr>
        <p:spPr bwMode="auto">
          <a:xfrm>
            <a:off x="8546823" y="4033281"/>
            <a:ext cx="178751" cy="154265"/>
          </a:xfrm>
          <a:custGeom>
            <a:avLst/>
            <a:gdLst>
              <a:gd name="T0" fmla="*/ 139 w 147"/>
              <a:gd name="T1" fmla="*/ 93 h 126"/>
              <a:gd name="T2" fmla="*/ 143 w 147"/>
              <a:gd name="T3" fmla="*/ 93 h 126"/>
              <a:gd name="T4" fmla="*/ 145 w 147"/>
              <a:gd name="T5" fmla="*/ 97 h 126"/>
              <a:gd name="T6" fmla="*/ 147 w 147"/>
              <a:gd name="T7" fmla="*/ 99 h 126"/>
              <a:gd name="T8" fmla="*/ 147 w 147"/>
              <a:gd name="T9" fmla="*/ 103 h 126"/>
              <a:gd name="T10" fmla="*/ 145 w 147"/>
              <a:gd name="T11" fmla="*/ 105 h 126"/>
              <a:gd name="T12" fmla="*/ 126 w 147"/>
              <a:gd name="T13" fmla="*/ 122 h 126"/>
              <a:gd name="T14" fmla="*/ 124 w 147"/>
              <a:gd name="T15" fmla="*/ 124 h 126"/>
              <a:gd name="T16" fmla="*/ 122 w 147"/>
              <a:gd name="T17" fmla="*/ 126 h 126"/>
              <a:gd name="T18" fmla="*/ 118 w 147"/>
              <a:gd name="T19" fmla="*/ 124 h 126"/>
              <a:gd name="T20" fmla="*/ 116 w 147"/>
              <a:gd name="T21" fmla="*/ 122 h 126"/>
              <a:gd name="T22" fmla="*/ 107 w 147"/>
              <a:gd name="T23" fmla="*/ 114 h 126"/>
              <a:gd name="T24" fmla="*/ 107 w 147"/>
              <a:gd name="T25" fmla="*/ 112 h 126"/>
              <a:gd name="T26" fmla="*/ 105 w 147"/>
              <a:gd name="T27" fmla="*/ 109 h 126"/>
              <a:gd name="T28" fmla="*/ 107 w 147"/>
              <a:gd name="T29" fmla="*/ 105 h 126"/>
              <a:gd name="T30" fmla="*/ 109 w 147"/>
              <a:gd name="T31" fmla="*/ 103 h 126"/>
              <a:gd name="T32" fmla="*/ 112 w 147"/>
              <a:gd name="T33" fmla="*/ 103 h 126"/>
              <a:gd name="T34" fmla="*/ 114 w 147"/>
              <a:gd name="T35" fmla="*/ 103 h 126"/>
              <a:gd name="T36" fmla="*/ 118 w 147"/>
              <a:gd name="T37" fmla="*/ 105 h 126"/>
              <a:gd name="T38" fmla="*/ 122 w 147"/>
              <a:gd name="T39" fmla="*/ 109 h 126"/>
              <a:gd name="T40" fmla="*/ 135 w 147"/>
              <a:gd name="T41" fmla="*/ 95 h 126"/>
              <a:gd name="T42" fmla="*/ 137 w 147"/>
              <a:gd name="T43" fmla="*/ 93 h 126"/>
              <a:gd name="T44" fmla="*/ 139 w 147"/>
              <a:gd name="T45" fmla="*/ 93 h 126"/>
              <a:gd name="T46" fmla="*/ 0 w 147"/>
              <a:gd name="T47" fmla="*/ 34 h 126"/>
              <a:gd name="T48" fmla="*/ 147 w 147"/>
              <a:gd name="T49" fmla="*/ 34 h 126"/>
              <a:gd name="T50" fmla="*/ 147 w 147"/>
              <a:gd name="T51" fmla="*/ 88 h 126"/>
              <a:gd name="T52" fmla="*/ 143 w 147"/>
              <a:gd name="T53" fmla="*/ 86 h 126"/>
              <a:gd name="T54" fmla="*/ 139 w 147"/>
              <a:gd name="T55" fmla="*/ 86 h 126"/>
              <a:gd name="T56" fmla="*/ 135 w 147"/>
              <a:gd name="T57" fmla="*/ 88 h 126"/>
              <a:gd name="T58" fmla="*/ 129 w 147"/>
              <a:gd name="T59" fmla="*/ 90 h 126"/>
              <a:gd name="T60" fmla="*/ 122 w 147"/>
              <a:gd name="T61" fmla="*/ 99 h 126"/>
              <a:gd name="T62" fmla="*/ 118 w 147"/>
              <a:gd name="T63" fmla="*/ 95 h 126"/>
              <a:gd name="T64" fmla="*/ 112 w 147"/>
              <a:gd name="T65" fmla="*/ 95 h 126"/>
              <a:gd name="T66" fmla="*/ 107 w 147"/>
              <a:gd name="T67" fmla="*/ 97 h 126"/>
              <a:gd name="T68" fmla="*/ 103 w 147"/>
              <a:gd name="T69" fmla="*/ 99 h 126"/>
              <a:gd name="T70" fmla="*/ 99 w 147"/>
              <a:gd name="T71" fmla="*/ 103 h 126"/>
              <a:gd name="T72" fmla="*/ 99 w 147"/>
              <a:gd name="T73" fmla="*/ 109 h 126"/>
              <a:gd name="T74" fmla="*/ 99 w 147"/>
              <a:gd name="T75" fmla="*/ 114 h 126"/>
              <a:gd name="T76" fmla="*/ 8 w 147"/>
              <a:gd name="T77" fmla="*/ 114 h 126"/>
              <a:gd name="T78" fmla="*/ 4 w 147"/>
              <a:gd name="T79" fmla="*/ 112 h 126"/>
              <a:gd name="T80" fmla="*/ 2 w 147"/>
              <a:gd name="T81" fmla="*/ 110 h 126"/>
              <a:gd name="T82" fmla="*/ 0 w 147"/>
              <a:gd name="T83" fmla="*/ 107 h 126"/>
              <a:gd name="T84" fmla="*/ 0 w 147"/>
              <a:gd name="T85" fmla="*/ 34 h 126"/>
              <a:gd name="T86" fmla="*/ 8 w 147"/>
              <a:gd name="T87" fmla="*/ 0 h 126"/>
              <a:gd name="T88" fmla="*/ 42 w 147"/>
              <a:gd name="T89" fmla="*/ 0 h 126"/>
              <a:gd name="T90" fmla="*/ 55 w 147"/>
              <a:gd name="T91" fmla="*/ 14 h 126"/>
              <a:gd name="T92" fmla="*/ 139 w 147"/>
              <a:gd name="T93" fmla="*/ 14 h 126"/>
              <a:gd name="T94" fmla="*/ 143 w 147"/>
              <a:gd name="T95" fmla="*/ 14 h 126"/>
              <a:gd name="T96" fmla="*/ 145 w 147"/>
              <a:gd name="T97" fmla="*/ 17 h 126"/>
              <a:gd name="T98" fmla="*/ 147 w 147"/>
              <a:gd name="T99" fmla="*/ 19 h 126"/>
              <a:gd name="T100" fmla="*/ 147 w 147"/>
              <a:gd name="T101" fmla="*/ 27 h 126"/>
              <a:gd name="T102" fmla="*/ 0 w 147"/>
              <a:gd name="T103" fmla="*/ 27 h 126"/>
              <a:gd name="T104" fmla="*/ 0 w 147"/>
              <a:gd name="T105" fmla="*/ 6 h 126"/>
              <a:gd name="T106" fmla="*/ 2 w 147"/>
              <a:gd name="T107" fmla="*/ 2 h 126"/>
              <a:gd name="T108" fmla="*/ 4 w 147"/>
              <a:gd name="T109" fmla="*/ 0 h 126"/>
              <a:gd name="T110" fmla="*/ 8 w 147"/>
              <a:gd name="T1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7" h="126">
                <a:moveTo>
                  <a:pt x="139" y="93"/>
                </a:moveTo>
                <a:lnTo>
                  <a:pt x="143" y="93"/>
                </a:lnTo>
                <a:lnTo>
                  <a:pt x="145" y="97"/>
                </a:lnTo>
                <a:lnTo>
                  <a:pt x="147" y="99"/>
                </a:lnTo>
                <a:lnTo>
                  <a:pt x="147" y="103"/>
                </a:lnTo>
                <a:lnTo>
                  <a:pt x="145" y="105"/>
                </a:lnTo>
                <a:lnTo>
                  <a:pt x="126" y="122"/>
                </a:lnTo>
                <a:lnTo>
                  <a:pt x="124" y="124"/>
                </a:lnTo>
                <a:lnTo>
                  <a:pt x="122" y="126"/>
                </a:lnTo>
                <a:lnTo>
                  <a:pt x="118" y="124"/>
                </a:lnTo>
                <a:lnTo>
                  <a:pt x="116" y="122"/>
                </a:lnTo>
                <a:lnTo>
                  <a:pt x="107" y="114"/>
                </a:lnTo>
                <a:lnTo>
                  <a:pt x="107" y="112"/>
                </a:lnTo>
                <a:lnTo>
                  <a:pt x="105" y="109"/>
                </a:lnTo>
                <a:lnTo>
                  <a:pt x="107" y="105"/>
                </a:lnTo>
                <a:lnTo>
                  <a:pt x="109" y="103"/>
                </a:lnTo>
                <a:lnTo>
                  <a:pt x="112" y="103"/>
                </a:lnTo>
                <a:lnTo>
                  <a:pt x="114" y="103"/>
                </a:lnTo>
                <a:lnTo>
                  <a:pt x="118" y="105"/>
                </a:lnTo>
                <a:lnTo>
                  <a:pt x="122" y="109"/>
                </a:lnTo>
                <a:lnTo>
                  <a:pt x="135" y="95"/>
                </a:lnTo>
                <a:lnTo>
                  <a:pt x="137" y="93"/>
                </a:lnTo>
                <a:lnTo>
                  <a:pt x="139" y="93"/>
                </a:lnTo>
                <a:close/>
                <a:moveTo>
                  <a:pt x="0" y="34"/>
                </a:moveTo>
                <a:lnTo>
                  <a:pt x="147" y="34"/>
                </a:lnTo>
                <a:lnTo>
                  <a:pt x="147" y="88"/>
                </a:lnTo>
                <a:lnTo>
                  <a:pt x="143" y="86"/>
                </a:lnTo>
                <a:lnTo>
                  <a:pt x="139" y="86"/>
                </a:lnTo>
                <a:lnTo>
                  <a:pt x="135" y="88"/>
                </a:lnTo>
                <a:lnTo>
                  <a:pt x="129" y="90"/>
                </a:lnTo>
                <a:lnTo>
                  <a:pt x="122" y="99"/>
                </a:lnTo>
                <a:lnTo>
                  <a:pt x="118" y="95"/>
                </a:lnTo>
                <a:lnTo>
                  <a:pt x="112" y="95"/>
                </a:lnTo>
                <a:lnTo>
                  <a:pt x="107" y="97"/>
                </a:lnTo>
                <a:lnTo>
                  <a:pt x="103" y="99"/>
                </a:lnTo>
                <a:lnTo>
                  <a:pt x="99" y="103"/>
                </a:lnTo>
                <a:lnTo>
                  <a:pt x="99" y="109"/>
                </a:lnTo>
                <a:lnTo>
                  <a:pt x="99" y="114"/>
                </a:lnTo>
                <a:lnTo>
                  <a:pt x="8" y="114"/>
                </a:lnTo>
                <a:lnTo>
                  <a:pt x="4" y="112"/>
                </a:lnTo>
                <a:lnTo>
                  <a:pt x="2" y="110"/>
                </a:lnTo>
                <a:lnTo>
                  <a:pt x="0" y="107"/>
                </a:lnTo>
                <a:lnTo>
                  <a:pt x="0" y="34"/>
                </a:lnTo>
                <a:close/>
                <a:moveTo>
                  <a:pt x="8" y="0"/>
                </a:moveTo>
                <a:lnTo>
                  <a:pt x="42" y="0"/>
                </a:lnTo>
                <a:lnTo>
                  <a:pt x="55" y="14"/>
                </a:lnTo>
                <a:lnTo>
                  <a:pt x="139" y="14"/>
                </a:lnTo>
                <a:lnTo>
                  <a:pt x="143" y="14"/>
                </a:lnTo>
                <a:lnTo>
                  <a:pt x="145" y="17"/>
                </a:lnTo>
                <a:lnTo>
                  <a:pt x="147" y="19"/>
                </a:lnTo>
                <a:lnTo>
                  <a:pt x="147" y="27"/>
                </a:lnTo>
                <a:lnTo>
                  <a:pt x="0" y="27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6" name="Freeform 994"/>
          <p:cNvSpPr>
            <a:spLocks noEditPoints="1"/>
          </p:cNvSpPr>
          <p:nvPr/>
        </p:nvSpPr>
        <p:spPr bwMode="auto">
          <a:xfrm>
            <a:off x="8233398" y="4033281"/>
            <a:ext cx="181199" cy="142021"/>
          </a:xfrm>
          <a:custGeom>
            <a:avLst/>
            <a:gdLst>
              <a:gd name="T0" fmla="*/ 110 w 146"/>
              <a:gd name="T1" fmla="*/ 103 h 116"/>
              <a:gd name="T2" fmla="*/ 137 w 146"/>
              <a:gd name="T3" fmla="*/ 103 h 116"/>
              <a:gd name="T4" fmla="*/ 140 w 146"/>
              <a:gd name="T5" fmla="*/ 103 h 116"/>
              <a:gd name="T6" fmla="*/ 142 w 146"/>
              <a:gd name="T7" fmla="*/ 105 h 116"/>
              <a:gd name="T8" fmla="*/ 142 w 146"/>
              <a:gd name="T9" fmla="*/ 109 h 116"/>
              <a:gd name="T10" fmla="*/ 142 w 146"/>
              <a:gd name="T11" fmla="*/ 112 h 116"/>
              <a:gd name="T12" fmla="*/ 140 w 146"/>
              <a:gd name="T13" fmla="*/ 114 h 116"/>
              <a:gd name="T14" fmla="*/ 137 w 146"/>
              <a:gd name="T15" fmla="*/ 116 h 116"/>
              <a:gd name="T16" fmla="*/ 110 w 146"/>
              <a:gd name="T17" fmla="*/ 116 h 116"/>
              <a:gd name="T18" fmla="*/ 106 w 146"/>
              <a:gd name="T19" fmla="*/ 114 h 116"/>
              <a:gd name="T20" fmla="*/ 102 w 146"/>
              <a:gd name="T21" fmla="*/ 112 h 116"/>
              <a:gd name="T22" fmla="*/ 102 w 146"/>
              <a:gd name="T23" fmla="*/ 109 h 116"/>
              <a:gd name="T24" fmla="*/ 102 w 146"/>
              <a:gd name="T25" fmla="*/ 105 h 116"/>
              <a:gd name="T26" fmla="*/ 106 w 146"/>
              <a:gd name="T27" fmla="*/ 103 h 116"/>
              <a:gd name="T28" fmla="*/ 110 w 146"/>
              <a:gd name="T29" fmla="*/ 103 h 116"/>
              <a:gd name="T30" fmla="*/ 0 w 146"/>
              <a:gd name="T31" fmla="*/ 34 h 116"/>
              <a:gd name="T32" fmla="*/ 146 w 146"/>
              <a:gd name="T33" fmla="*/ 34 h 116"/>
              <a:gd name="T34" fmla="*/ 146 w 146"/>
              <a:gd name="T35" fmla="*/ 99 h 116"/>
              <a:gd name="T36" fmla="*/ 142 w 146"/>
              <a:gd name="T37" fmla="*/ 95 h 116"/>
              <a:gd name="T38" fmla="*/ 137 w 146"/>
              <a:gd name="T39" fmla="*/ 95 h 116"/>
              <a:gd name="T40" fmla="*/ 110 w 146"/>
              <a:gd name="T41" fmla="*/ 95 h 116"/>
              <a:gd name="T42" fmla="*/ 104 w 146"/>
              <a:gd name="T43" fmla="*/ 97 h 116"/>
              <a:gd name="T44" fmla="*/ 99 w 146"/>
              <a:gd name="T45" fmla="*/ 99 h 116"/>
              <a:gd name="T46" fmla="*/ 97 w 146"/>
              <a:gd name="T47" fmla="*/ 103 h 116"/>
              <a:gd name="T48" fmla="*/ 95 w 146"/>
              <a:gd name="T49" fmla="*/ 109 h 116"/>
              <a:gd name="T50" fmla="*/ 97 w 146"/>
              <a:gd name="T51" fmla="*/ 114 h 116"/>
              <a:gd name="T52" fmla="*/ 7 w 146"/>
              <a:gd name="T53" fmla="*/ 114 h 116"/>
              <a:gd name="T54" fmla="*/ 4 w 146"/>
              <a:gd name="T55" fmla="*/ 112 h 116"/>
              <a:gd name="T56" fmla="*/ 0 w 146"/>
              <a:gd name="T57" fmla="*/ 110 h 116"/>
              <a:gd name="T58" fmla="*/ 0 w 146"/>
              <a:gd name="T59" fmla="*/ 107 h 116"/>
              <a:gd name="T60" fmla="*/ 0 w 146"/>
              <a:gd name="T61" fmla="*/ 34 h 116"/>
              <a:gd name="T62" fmla="*/ 7 w 146"/>
              <a:gd name="T63" fmla="*/ 0 h 116"/>
              <a:gd name="T64" fmla="*/ 42 w 146"/>
              <a:gd name="T65" fmla="*/ 0 h 116"/>
              <a:gd name="T66" fmla="*/ 55 w 146"/>
              <a:gd name="T67" fmla="*/ 14 h 116"/>
              <a:gd name="T68" fmla="*/ 138 w 146"/>
              <a:gd name="T69" fmla="*/ 14 h 116"/>
              <a:gd name="T70" fmla="*/ 142 w 146"/>
              <a:gd name="T71" fmla="*/ 14 h 116"/>
              <a:gd name="T72" fmla="*/ 144 w 146"/>
              <a:gd name="T73" fmla="*/ 17 h 116"/>
              <a:gd name="T74" fmla="*/ 146 w 146"/>
              <a:gd name="T75" fmla="*/ 19 h 116"/>
              <a:gd name="T76" fmla="*/ 146 w 146"/>
              <a:gd name="T77" fmla="*/ 27 h 116"/>
              <a:gd name="T78" fmla="*/ 0 w 146"/>
              <a:gd name="T79" fmla="*/ 27 h 116"/>
              <a:gd name="T80" fmla="*/ 0 w 146"/>
              <a:gd name="T81" fmla="*/ 6 h 116"/>
              <a:gd name="T82" fmla="*/ 0 w 146"/>
              <a:gd name="T83" fmla="*/ 2 h 116"/>
              <a:gd name="T84" fmla="*/ 4 w 146"/>
              <a:gd name="T85" fmla="*/ 0 h 116"/>
              <a:gd name="T86" fmla="*/ 7 w 146"/>
              <a:gd name="T8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6" h="116">
                <a:moveTo>
                  <a:pt x="110" y="103"/>
                </a:moveTo>
                <a:lnTo>
                  <a:pt x="137" y="103"/>
                </a:lnTo>
                <a:lnTo>
                  <a:pt x="140" y="103"/>
                </a:lnTo>
                <a:lnTo>
                  <a:pt x="142" y="105"/>
                </a:lnTo>
                <a:lnTo>
                  <a:pt x="142" y="109"/>
                </a:lnTo>
                <a:lnTo>
                  <a:pt x="142" y="112"/>
                </a:lnTo>
                <a:lnTo>
                  <a:pt x="140" y="114"/>
                </a:lnTo>
                <a:lnTo>
                  <a:pt x="137" y="116"/>
                </a:lnTo>
                <a:lnTo>
                  <a:pt x="110" y="116"/>
                </a:lnTo>
                <a:lnTo>
                  <a:pt x="106" y="114"/>
                </a:lnTo>
                <a:lnTo>
                  <a:pt x="102" y="112"/>
                </a:lnTo>
                <a:lnTo>
                  <a:pt x="102" y="109"/>
                </a:lnTo>
                <a:lnTo>
                  <a:pt x="102" y="105"/>
                </a:lnTo>
                <a:lnTo>
                  <a:pt x="106" y="103"/>
                </a:lnTo>
                <a:lnTo>
                  <a:pt x="110" y="103"/>
                </a:lnTo>
                <a:close/>
                <a:moveTo>
                  <a:pt x="0" y="34"/>
                </a:moveTo>
                <a:lnTo>
                  <a:pt x="146" y="34"/>
                </a:lnTo>
                <a:lnTo>
                  <a:pt x="146" y="99"/>
                </a:lnTo>
                <a:lnTo>
                  <a:pt x="142" y="95"/>
                </a:lnTo>
                <a:lnTo>
                  <a:pt x="137" y="95"/>
                </a:lnTo>
                <a:lnTo>
                  <a:pt x="110" y="95"/>
                </a:lnTo>
                <a:lnTo>
                  <a:pt x="104" y="97"/>
                </a:lnTo>
                <a:lnTo>
                  <a:pt x="99" y="99"/>
                </a:lnTo>
                <a:lnTo>
                  <a:pt x="97" y="103"/>
                </a:lnTo>
                <a:lnTo>
                  <a:pt x="95" y="109"/>
                </a:lnTo>
                <a:lnTo>
                  <a:pt x="97" y="114"/>
                </a:lnTo>
                <a:lnTo>
                  <a:pt x="7" y="114"/>
                </a:lnTo>
                <a:lnTo>
                  <a:pt x="4" y="112"/>
                </a:lnTo>
                <a:lnTo>
                  <a:pt x="0" y="110"/>
                </a:lnTo>
                <a:lnTo>
                  <a:pt x="0" y="107"/>
                </a:lnTo>
                <a:lnTo>
                  <a:pt x="0" y="34"/>
                </a:lnTo>
                <a:close/>
                <a:moveTo>
                  <a:pt x="7" y="0"/>
                </a:moveTo>
                <a:lnTo>
                  <a:pt x="42" y="0"/>
                </a:lnTo>
                <a:lnTo>
                  <a:pt x="55" y="14"/>
                </a:lnTo>
                <a:lnTo>
                  <a:pt x="138" y="14"/>
                </a:lnTo>
                <a:lnTo>
                  <a:pt x="142" y="14"/>
                </a:lnTo>
                <a:lnTo>
                  <a:pt x="144" y="17"/>
                </a:lnTo>
                <a:lnTo>
                  <a:pt x="146" y="19"/>
                </a:lnTo>
                <a:lnTo>
                  <a:pt x="146" y="27"/>
                </a:lnTo>
                <a:lnTo>
                  <a:pt x="0" y="27"/>
                </a:lnTo>
                <a:lnTo>
                  <a:pt x="0" y="6"/>
                </a:lnTo>
                <a:lnTo>
                  <a:pt x="0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7" name="Freeform 995"/>
          <p:cNvSpPr>
            <a:spLocks noEditPoints="1"/>
          </p:cNvSpPr>
          <p:nvPr/>
        </p:nvSpPr>
        <p:spPr bwMode="auto">
          <a:xfrm>
            <a:off x="7922420" y="4033281"/>
            <a:ext cx="176302" cy="159163"/>
          </a:xfrm>
          <a:custGeom>
            <a:avLst/>
            <a:gdLst>
              <a:gd name="T0" fmla="*/ 126 w 145"/>
              <a:gd name="T1" fmla="*/ 90 h 129"/>
              <a:gd name="T2" fmla="*/ 129 w 145"/>
              <a:gd name="T3" fmla="*/ 95 h 129"/>
              <a:gd name="T4" fmla="*/ 137 w 145"/>
              <a:gd name="T5" fmla="*/ 103 h 129"/>
              <a:gd name="T6" fmla="*/ 143 w 145"/>
              <a:gd name="T7" fmla="*/ 105 h 129"/>
              <a:gd name="T8" fmla="*/ 143 w 145"/>
              <a:gd name="T9" fmla="*/ 112 h 129"/>
              <a:gd name="T10" fmla="*/ 137 w 145"/>
              <a:gd name="T11" fmla="*/ 116 h 129"/>
              <a:gd name="T12" fmla="*/ 129 w 145"/>
              <a:gd name="T13" fmla="*/ 122 h 129"/>
              <a:gd name="T14" fmla="*/ 126 w 145"/>
              <a:gd name="T15" fmla="*/ 128 h 129"/>
              <a:gd name="T16" fmla="*/ 120 w 145"/>
              <a:gd name="T17" fmla="*/ 128 h 129"/>
              <a:gd name="T18" fmla="*/ 116 w 145"/>
              <a:gd name="T19" fmla="*/ 122 h 129"/>
              <a:gd name="T20" fmla="*/ 108 w 145"/>
              <a:gd name="T21" fmla="*/ 116 h 129"/>
              <a:gd name="T22" fmla="*/ 103 w 145"/>
              <a:gd name="T23" fmla="*/ 112 h 129"/>
              <a:gd name="T24" fmla="*/ 103 w 145"/>
              <a:gd name="T25" fmla="*/ 105 h 129"/>
              <a:gd name="T26" fmla="*/ 108 w 145"/>
              <a:gd name="T27" fmla="*/ 103 h 129"/>
              <a:gd name="T28" fmla="*/ 116 w 145"/>
              <a:gd name="T29" fmla="*/ 95 h 129"/>
              <a:gd name="T30" fmla="*/ 120 w 145"/>
              <a:gd name="T31" fmla="*/ 90 h 129"/>
              <a:gd name="T32" fmla="*/ 0 w 145"/>
              <a:gd name="T33" fmla="*/ 34 h 129"/>
              <a:gd name="T34" fmla="*/ 145 w 145"/>
              <a:gd name="T35" fmla="*/ 99 h 129"/>
              <a:gd name="T36" fmla="*/ 137 w 145"/>
              <a:gd name="T37" fmla="*/ 95 h 129"/>
              <a:gd name="T38" fmla="*/ 133 w 145"/>
              <a:gd name="T39" fmla="*/ 86 h 129"/>
              <a:gd name="T40" fmla="*/ 122 w 145"/>
              <a:gd name="T41" fmla="*/ 82 h 129"/>
              <a:gd name="T42" fmla="*/ 112 w 145"/>
              <a:gd name="T43" fmla="*/ 86 h 129"/>
              <a:gd name="T44" fmla="*/ 108 w 145"/>
              <a:gd name="T45" fmla="*/ 95 h 129"/>
              <a:gd name="T46" fmla="*/ 99 w 145"/>
              <a:gd name="T47" fmla="*/ 99 h 129"/>
              <a:gd name="T48" fmla="*/ 95 w 145"/>
              <a:gd name="T49" fmla="*/ 109 h 129"/>
              <a:gd name="T50" fmla="*/ 6 w 145"/>
              <a:gd name="T51" fmla="*/ 114 h 129"/>
              <a:gd name="T52" fmla="*/ 0 w 145"/>
              <a:gd name="T53" fmla="*/ 110 h 129"/>
              <a:gd name="T54" fmla="*/ 0 w 145"/>
              <a:gd name="T55" fmla="*/ 34 h 129"/>
              <a:gd name="T56" fmla="*/ 40 w 145"/>
              <a:gd name="T57" fmla="*/ 0 h 129"/>
              <a:gd name="T58" fmla="*/ 139 w 145"/>
              <a:gd name="T59" fmla="*/ 14 h 129"/>
              <a:gd name="T60" fmla="*/ 145 w 145"/>
              <a:gd name="T61" fmla="*/ 17 h 129"/>
              <a:gd name="T62" fmla="*/ 145 w 145"/>
              <a:gd name="T63" fmla="*/ 27 h 129"/>
              <a:gd name="T64" fmla="*/ 0 w 145"/>
              <a:gd name="T65" fmla="*/ 6 h 129"/>
              <a:gd name="T66" fmla="*/ 4 w 145"/>
              <a:gd name="T6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129">
                <a:moveTo>
                  <a:pt x="122" y="88"/>
                </a:moveTo>
                <a:lnTo>
                  <a:pt x="126" y="90"/>
                </a:lnTo>
                <a:lnTo>
                  <a:pt x="129" y="91"/>
                </a:lnTo>
                <a:lnTo>
                  <a:pt x="129" y="95"/>
                </a:lnTo>
                <a:lnTo>
                  <a:pt x="129" y="103"/>
                </a:lnTo>
                <a:lnTo>
                  <a:pt x="137" y="103"/>
                </a:lnTo>
                <a:lnTo>
                  <a:pt x="139" y="103"/>
                </a:lnTo>
                <a:lnTo>
                  <a:pt x="143" y="105"/>
                </a:lnTo>
                <a:lnTo>
                  <a:pt x="143" y="109"/>
                </a:lnTo>
                <a:lnTo>
                  <a:pt x="143" y="112"/>
                </a:lnTo>
                <a:lnTo>
                  <a:pt x="139" y="114"/>
                </a:lnTo>
                <a:lnTo>
                  <a:pt x="137" y="116"/>
                </a:lnTo>
                <a:lnTo>
                  <a:pt x="129" y="116"/>
                </a:lnTo>
                <a:lnTo>
                  <a:pt x="129" y="122"/>
                </a:lnTo>
                <a:lnTo>
                  <a:pt x="129" y="126"/>
                </a:lnTo>
                <a:lnTo>
                  <a:pt x="126" y="128"/>
                </a:lnTo>
                <a:lnTo>
                  <a:pt x="122" y="129"/>
                </a:lnTo>
                <a:lnTo>
                  <a:pt x="120" y="128"/>
                </a:lnTo>
                <a:lnTo>
                  <a:pt x="116" y="126"/>
                </a:lnTo>
                <a:lnTo>
                  <a:pt x="116" y="122"/>
                </a:lnTo>
                <a:lnTo>
                  <a:pt x="116" y="116"/>
                </a:lnTo>
                <a:lnTo>
                  <a:pt x="108" y="116"/>
                </a:lnTo>
                <a:lnTo>
                  <a:pt x="105" y="114"/>
                </a:lnTo>
                <a:lnTo>
                  <a:pt x="103" y="112"/>
                </a:lnTo>
                <a:lnTo>
                  <a:pt x="103" y="109"/>
                </a:lnTo>
                <a:lnTo>
                  <a:pt x="103" y="105"/>
                </a:lnTo>
                <a:lnTo>
                  <a:pt x="105" y="103"/>
                </a:lnTo>
                <a:lnTo>
                  <a:pt x="108" y="103"/>
                </a:lnTo>
                <a:lnTo>
                  <a:pt x="116" y="103"/>
                </a:lnTo>
                <a:lnTo>
                  <a:pt x="116" y="95"/>
                </a:lnTo>
                <a:lnTo>
                  <a:pt x="116" y="91"/>
                </a:lnTo>
                <a:lnTo>
                  <a:pt x="120" y="90"/>
                </a:lnTo>
                <a:lnTo>
                  <a:pt x="122" y="88"/>
                </a:lnTo>
                <a:close/>
                <a:moveTo>
                  <a:pt x="0" y="34"/>
                </a:moveTo>
                <a:lnTo>
                  <a:pt x="145" y="34"/>
                </a:lnTo>
                <a:lnTo>
                  <a:pt x="145" y="99"/>
                </a:lnTo>
                <a:lnTo>
                  <a:pt x="141" y="95"/>
                </a:lnTo>
                <a:lnTo>
                  <a:pt x="137" y="95"/>
                </a:lnTo>
                <a:lnTo>
                  <a:pt x="135" y="90"/>
                </a:lnTo>
                <a:lnTo>
                  <a:pt x="133" y="86"/>
                </a:lnTo>
                <a:lnTo>
                  <a:pt x="127" y="82"/>
                </a:lnTo>
                <a:lnTo>
                  <a:pt x="122" y="82"/>
                </a:lnTo>
                <a:lnTo>
                  <a:pt x="118" y="82"/>
                </a:lnTo>
                <a:lnTo>
                  <a:pt x="112" y="86"/>
                </a:lnTo>
                <a:lnTo>
                  <a:pt x="110" y="90"/>
                </a:lnTo>
                <a:lnTo>
                  <a:pt x="108" y="95"/>
                </a:lnTo>
                <a:lnTo>
                  <a:pt x="103" y="97"/>
                </a:lnTo>
                <a:lnTo>
                  <a:pt x="99" y="99"/>
                </a:lnTo>
                <a:lnTo>
                  <a:pt x="97" y="103"/>
                </a:lnTo>
                <a:lnTo>
                  <a:pt x="95" y="109"/>
                </a:lnTo>
                <a:lnTo>
                  <a:pt x="97" y="114"/>
                </a:lnTo>
                <a:lnTo>
                  <a:pt x="6" y="114"/>
                </a:lnTo>
                <a:lnTo>
                  <a:pt x="4" y="112"/>
                </a:lnTo>
                <a:lnTo>
                  <a:pt x="0" y="110"/>
                </a:lnTo>
                <a:lnTo>
                  <a:pt x="0" y="107"/>
                </a:lnTo>
                <a:lnTo>
                  <a:pt x="0" y="34"/>
                </a:lnTo>
                <a:close/>
                <a:moveTo>
                  <a:pt x="6" y="0"/>
                </a:moveTo>
                <a:lnTo>
                  <a:pt x="40" y="0"/>
                </a:lnTo>
                <a:lnTo>
                  <a:pt x="53" y="14"/>
                </a:lnTo>
                <a:lnTo>
                  <a:pt x="139" y="14"/>
                </a:lnTo>
                <a:lnTo>
                  <a:pt x="143" y="14"/>
                </a:lnTo>
                <a:lnTo>
                  <a:pt x="145" y="17"/>
                </a:lnTo>
                <a:lnTo>
                  <a:pt x="145" y="19"/>
                </a:lnTo>
                <a:lnTo>
                  <a:pt x="145" y="27"/>
                </a:lnTo>
                <a:lnTo>
                  <a:pt x="0" y="27"/>
                </a:lnTo>
                <a:lnTo>
                  <a:pt x="0" y="6"/>
                </a:lnTo>
                <a:lnTo>
                  <a:pt x="0" y="2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8" name="Freeform 996"/>
          <p:cNvSpPr>
            <a:spLocks noEditPoints="1"/>
          </p:cNvSpPr>
          <p:nvPr/>
        </p:nvSpPr>
        <p:spPr bwMode="auto">
          <a:xfrm>
            <a:off x="7608995" y="4033281"/>
            <a:ext cx="178751" cy="139573"/>
          </a:xfrm>
          <a:custGeom>
            <a:avLst/>
            <a:gdLst>
              <a:gd name="T0" fmla="*/ 0 w 146"/>
              <a:gd name="T1" fmla="*/ 34 h 114"/>
              <a:gd name="T2" fmla="*/ 146 w 146"/>
              <a:gd name="T3" fmla="*/ 34 h 114"/>
              <a:gd name="T4" fmla="*/ 146 w 146"/>
              <a:gd name="T5" fmla="*/ 107 h 114"/>
              <a:gd name="T6" fmla="*/ 146 w 146"/>
              <a:gd name="T7" fmla="*/ 110 h 114"/>
              <a:gd name="T8" fmla="*/ 142 w 146"/>
              <a:gd name="T9" fmla="*/ 112 h 114"/>
              <a:gd name="T10" fmla="*/ 140 w 146"/>
              <a:gd name="T11" fmla="*/ 114 h 114"/>
              <a:gd name="T12" fmla="*/ 7 w 146"/>
              <a:gd name="T13" fmla="*/ 114 h 114"/>
              <a:gd name="T14" fmla="*/ 4 w 146"/>
              <a:gd name="T15" fmla="*/ 112 h 114"/>
              <a:gd name="T16" fmla="*/ 2 w 146"/>
              <a:gd name="T17" fmla="*/ 110 h 114"/>
              <a:gd name="T18" fmla="*/ 0 w 146"/>
              <a:gd name="T19" fmla="*/ 107 h 114"/>
              <a:gd name="T20" fmla="*/ 0 w 146"/>
              <a:gd name="T21" fmla="*/ 34 h 114"/>
              <a:gd name="T22" fmla="*/ 7 w 146"/>
              <a:gd name="T23" fmla="*/ 0 h 114"/>
              <a:gd name="T24" fmla="*/ 42 w 146"/>
              <a:gd name="T25" fmla="*/ 0 h 114"/>
              <a:gd name="T26" fmla="*/ 55 w 146"/>
              <a:gd name="T27" fmla="*/ 14 h 114"/>
              <a:gd name="T28" fmla="*/ 140 w 146"/>
              <a:gd name="T29" fmla="*/ 14 h 114"/>
              <a:gd name="T30" fmla="*/ 142 w 146"/>
              <a:gd name="T31" fmla="*/ 14 h 114"/>
              <a:gd name="T32" fmla="*/ 146 w 146"/>
              <a:gd name="T33" fmla="*/ 17 h 114"/>
              <a:gd name="T34" fmla="*/ 146 w 146"/>
              <a:gd name="T35" fmla="*/ 19 h 114"/>
              <a:gd name="T36" fmla="*/ 146 w 146"/>
              <a:gd name="T37" fmla="*/ 27 h 114"/>
              <a:gd name="T38" fmla="*/ 0 w 146"/>
              <a:gd name="T39" fmla="*/ 27 h 114"/>
              <a:gd name="T40" fmla="*/ 0 w 146"/>
              <a:gd name="T41" fmla="*/ 6 h 114"/>
              <a:gd name="T42" fmla="*/ 2 w 146"/>
              <a:gd name="T43" fmla="*/ 2 h 114"/>
              <a:gd name="T44" fmla="*/ 4 w 146"/>
              <a:gd name="T45" fmla="*/ 0 h 114"/>
              <a:gd name="T46" fmla="*/ 7 w 146"/>
              <a:gd name="T4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" h="114">
                <a:moveTo>
                  <a:pt x="0" y="34"/>
                </a:moveTo>
                <a:lnTo>
                  <a:pt x="146" y="34"/>
                </a:lnTo>
                <a:lnTo>
                  <a:pt x="146" y="107"/>
                </a:lnTo>
                <a:lnTo>
                  <a:pt x="146" y="110"/>
                </a:lnTo>
                <a:lnTo>
                  <a:pt x="142" y="112"/>
                </a:lnTo>
                <a:lnTo>
                  <a:pt x="140" y="114"/>
                </a:lnTo>
                <a:lnTo>
                  <a:pt x="7" y="114"/>
                </a:lnTo>
                <a:lnTo>
                  <a:pt x="4" y="112"/>
                </a:lnTo>
                <a:lnTo>
                  <a:pt x="2" y="110"/>
                </a:lnTo>
                <a:lnTo>
                  <a:pt x="0" y="107"/>
                </a:lnTo>
                <a:lnTo>
                  <a:pt x="0" y="34"/>
                </a:lnTo>
                <a:close/>
                <a:moveTo>
                  <a:pt x="7" y="0"/>
                </a:moveTo>
                <a:lnTo>
                  <a:pt x="42" y="0"/>
                </a:lnTo>
                <a:lnTo>
                  <a:pt x="55" y="14"/>
                </a:lnTo>
                <a:lnTo>
                  <a:pt x="140" y="14"/>
                </a:lnTo>
                <a:lnTo>
                  <a:pt x="142" y="14"/>
                </a:lnTo>
                <a:lnTo>
                  <a:pt x="146" y="17"/>
                </a:lnTo>
                <a:lnTo>
                  <a:pt x="146" y="19"/>
                </a:lnTo>
                <a:lnTo>
                  <a:pt x="146" y="27"/>
                </a:lnTo>
                <a:lnTo>
                  <a:pt x="0" y="27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9" name="Freeform 997"/>
          <p:cNvSpPr>
            <a:spLocks noEditPoints="1"/>
          </p:cNvSpPr>
          <p:nvPr/>
        </p:nvSpPr>
        <p:spPr bwMode="auto">
          <a:xfrm>
            <a:off x="7298019" y="4013692"/>
            <a:ext cx="178751" cy="178751"/>
          </a:xfrm>
          <a:custGeom>
            <a:avLst/>
            <a:gdLst>
              <a:gd name="T0" fmla="*/ 57 w 146"/>
              <a:gd name="T1" fmla="*/ 51 h 146"/>
              <a:gd name="T2" fmla="*/ 61 w 146"/>
              <a:gd name="T3" fmla="*/ 51 h 146"/>
              <a:gd name="T4" fmla="*/ 61 w 146"/>
              <a:gd name="T5" fmla="*/ 51 h 146"/>
              <a:gd name="T6" fmla="*/ 82 w 146"/>
              <a:gd name="T7" fmla="*/ 67 h 146"/>
              <a:gd name="T8" fmla="*/ 82 w 146"/>
              <a:gd name="T9" fmla="*/ 57 h 146"/>
              <a:gd name="T10" fmla="*/ 84 w 146"/>
              <a:gd name="T11" fmla="*/ 53 h 146"/>
              <a:gd name="T12" fmla="*/ 86 w 146"/>
              <a:gd name="T13" fmla="*/ 51 h 146"/>
              <a:gd name="T14" fmla="*/ 89 w 146"/>
              <a:gd name="T15" fmla="*/ 51 h 146"/>
              <a:gd name="T16" fmla="*/ 93 w 146"/>
              <a:gd name="T17" fmla="*/ 51 h 146"/>
              <a:gd name="T18" fmla="*/ 95 w 146"/>
              <a:gd name="T19" fmla="*/ 53 h 146"/>
              <a:gd name="T20" fmla="*/ 97 w 146"/>
              <a:gd name="T21" fmla="*/ 57 h 146"/>
              <a:gd name="T22" fmla="*/ 97 w 146"/>
              <a:gd name="T23" fmla="*/ 89 h 146"/>
              <a:gd name="T24" fmla="*/ 95 w 146"/>
              <a:gd name="T25" fmla="*/ 93 h 146"/>
              <a:gd name="T26" fmla="*/ 93 w 146"/>
              <a:gd name="T27" fmla="*/ 95 h 146"/>
              <a:gd name="T28" fmla="*/ 89 w 146"/>
              <a:gd name="T29" fmla="*/ 97 h 146"/>
              <a:gd name="T30" fmla="*/ 86 w 146"/>
              <a:gd name="T31" fmla="*/ 95 h 146"/>
              <a:gd name="T32" fmla="*/ 84 w 146"/>
              <a:gd name="T33" fmla="*/ 93 h 146"/>
              <a:gd name="T34" fmla="*/ 82 w 146"/>
              <a:gd name="T35" fmla="*/ 89 h 146"/>
              <a:gd name="T36" fmla="*/ 82 w 146"/>
              <a:gd name="T37" fmla="*/ 80 h 146"/>
              <a:gd name="T38" fmla="*/ 61 w 146"/>
              <a:gd name="T39" fmla="*/ 95 h 146"/>
              <a:gd name="T40" fmla="*/ 61 w 146"/>
              <a:gd name="T41" fmla="*/ 95 h 146"/>
              <a:gd name="T42" fmla="*/ 57 w 146"/>
              <a:gd name="T43" fmla="*/ 97 h 146"/>
              <a:gd name="T44" fmla="*/ 53 w 146"/>
              <a:gd name="T45" fmla="*/ 95 h 146"/>
              <a:gd name="T46" fmla="*/ 51 w 146"/>
              <a:gd name="T47" fmla="*/ 93 h 146"/>
              <a:gd name="T48" fmla="*/ 51 w 146"/>
              <a:gd name="T49" fmla="*/ 89 h 146"/>
              <a:gd name="T50" fmla="*/ 51 w 146"/>
              <a:gd name="T51" fmla="*/ 57 h 146"/>
              <a:gd name="T52" fmla="*/ 51 w 146"/>
              <a:gd name="T53" fmla="*/ 53 h 146"/>
              <a:gd name="T54" fmla="*/ 53 w 146"/>
              <a:gd name="T55" fmla="*/ 51 h 146"/>
              <a:gd name="T56" fmla="*/ 57 w 146"/>
              <a:gd name="T57" fmla="*/ 51 h 146"/>
              <a:gd name="T58" fmla="*/ 74 w 146"/>
              <a:gd name="T59" fmla="*/ 13 h 146"/>
              <a:gd name="T60" fmla="*/ 50 w 146"/>
              <a:gd name="T61" fmla="*/ 19 h 146"/>
              <a:gd name="T62" fmla="*/ 32 w 146"/>
              <a:gd name="T63" fmla="*/ 32 h 146"/>
              <a:gd name="T64" fmla="*/ 19 w 146"/>
              <a:gd name="T65" fmla="*/ 50 h 146"/>
              <a:gd name="T66" fmla="*/ 13 w 146"/>
              <a:gd name="T67" fmla="*/ 74 h 146"/>
              <a:gd name="T68" fmla="*/ 19 w 146"/>
              <a:gd name="T69" fmla="*/ 97 h 146"/>
              <a:gd name="T70" fmla="*/ 32 w 146"/>
              <a:gd name="T71" fmla="*/ 116 h 146"/>
              <a:gd name="T72" fmla="*/ 50 w 146"/>
              <a:gd name="T73" fmla="*/ 127 h 146"/>
              <a:gd name="T74" fmla="*/ 74 w 146"/>
              <a:gd name="T75" fmla="*/ 133 h 146"/>
              <a:gd name="T76" fmla="*/ 97 w 146"/>
              <a:gd name="T77" fmla="*/ 127 h 146"/>
              <a:gd name="T78" fmla="*/ 116 w 146"/>
              <a:gd name="T79" fmla="*/ 116 h 146"/>
              <a:gd name="T80" fmla="*/ 127 w 146"/>
              <a:gd name="T81" fmla="*/ 97 h 146"/>
              <a:gd name="T82" fmla="*/ 133 w 146"/>
              <a:gd name="T83" fmla="*/ 74 h 146"/>
              <a:gd name="T84" fmla="*/ 127 w 146"/>
              <a:gd name="T85" fmla="*/ 50 h 146"/>
              <a:gd name="T86" fmla="*/ 116 w 146"/>
              <a:gd name="T87" fmla="*/ 32 h 146"/>
              <a:gd name="T88" fmla="*/ 97 w 146"/>
              <a:gd name="T89" fmla="*/ 19 h 146"/>
              <a:gd name="T90" fmla="*/ 74 w 146"/>
              <a:gd name="T91" fmla="*/ 13 h 146"/>
              <a:gd name="T92" fmla="*/ 74 w 146"/>
              <a:gd name="T93" fmla="*/ 0 h 146"/>
              <a:gd name="T94" fmla="*/ 103 w 146"/>
              <a:gd name="T95" fmla="*/ 6 h 146"/>
              <a:gd name="T96" fmla="*/ 126 w 146"/>
              <a:gd name="T97" fmla="*/ 21 h 146"/>
              <a:gd name="T98" fmla="*/ 141 w 146"/>
              <a:gd name="T99" fmla="*/ 46 h 146"/>
              <a:gd name="T100" fmla="*/ 146 w 146"/>
              <a:gd name="T101" fmla="*/ 74 h 146"/>
              <a:gd name="T102" fmla="*/ 141 w 146"/>
              <a:gd name="T103" fmla="*/ 103 h 146"/>
              <a:gd name="T104" fmla="*/ 126 w 146"/>
              <a:gd name="T105" fmla="*/ 126 h 146"/>
              <a:gd name="T106" fmla="*/ 103 w 146"/>
              <a:gd name="T107" fmla="*/ 141 h 146"/>
              <a:gd name="T108" fmla="*/ 74 w 146"/>
              <a:gd name="T109" fmla="*/ 146 h 146"/>
              <a:gd name="T110" fmla="*/ 46 w 146"/>
              <a:gd name="T111" fmla="*/ 141 h 146"/>
              <a:gd name="T112" fmla="*/ 21 w 146"/>
              <a:gd name="T113" fmla="*/ 126 h 146"/>
              <a:gd name="T114" fmla="*/ 6 w 146"/>
              <a:gd name="T115" fmla="*/ 103 h 146"/>
              <a:gd name="T116" fmla="*/ 0 w 146"/>
              <a:gd name="T117" fmla="*/ 74 h 146"/>
              <a:gd name="T118" fmla="*/ 6 w 146"/>
              <a:gd name="T119" fmla="*/ 46 h 146"/>
              <a:gd name="T120" fmla="*/ 21 w 146"/>
              <a:gd name="T121" fmla="*/ 21 h 146"/>
              <a:gd name="T122" fmla="*/ 46 w 146"/>
              <a:gd name="T123" fmla="*/ 6 h 146"/>
              <a:gd name="T124" fmla="*/ 74 w 146"/>
              <a:gd name="T12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" h="146">
                <a:moveTo>
                  <a:pt x="57" y="51"/>
                </a:moveTo>
                <a:lnTo>
                  <a:pt x="61" y="51"/>
                </a:lnTo>
                <a:lnTo>
                  <a:pt x="61" y="51"/>
                </a:lnTo>
                <a:lnTo>
                  <a:pt x="82" y="67"/>
                </a:lnTo>
                <a:lnTo>
                  <a:pt x="82" y="57"/>
                </a:lnTo>
                <a:lnTo>
                  <a:pt x="84" y="53"/>
                </a:lnTo>
                <a:lnTo>
                  <a:pt x="86" y="51"/>
                </a:lnTo>
                <a:lnTo>
                  <a:pt x="89" y="51"/>
                </a:lnTo>
                <a:lnTo>
                  <a:pt x="93" y="51"/>
                </a:lnTo>
                <a:lnTo>
                  <a:pt x="95" y="53"/>
                </a:lnTo>
                <a:lnTo>
                  <a:pt x="97" y="57"/>
                </a:lnTo>
                <a:lnTo>
                  <a:pt x="97" y="89"/>
                </a:lnTo>
                <a:lnTo>
                  <a:pt x="95" y="93"/>
                </a:lnTo>
                <a:lnTo>
                  <a:pt x="93" y="95"/>
                </a:lnTo>
                <a:lnTo>
                  <a:pt x="89" y="97"/>
                </a:lnTo>
                <a:lnTo>
                  <a:pt x="86" y="95"/>
                </a:lnTo>
                <a:lnTo>
                  <a:pt x="84" y="93"/>
                </a:lnTo>
                <a:lnTo>
                  <a:pt x="82" y="89"/>
                </a:lnTo>
                <a:lnTo>
                  <a:pt x="82" y="80"/>
                </a:lnTo>
                <a:lnTo>
                  <a:pt x="61" y="95"/>
                </a:lnTo>
                <a:lnTo>
                  <a:pt x="61" y="95"/>
                </a:lnTo>
                <a:lnTo>
                  <a:pt x="57" y="97"/>
                </a:lnTo>
                <a:lnTo>
                  <a:pt x="53" y="95"/>
                </a:lnTo>
                <a:lnTo>
                  <a:pt x="51" y="93"/>
                </a:lnTo>
                <a:lnTo>
                  <a:pt x="51" y="89"/>
                </a:lnTo>
                <a:lnTo>
                  <a:pt x="51" y="57"/>
                </a:lnTo>
                <a:lnTo>
                  <a:pt x="51" y="53"/>
                </a:lnTo>
                <a:lnTo>
                  <a:pt x="53" y="51"/>
                </a:lnTo>
                <a:lnTo>
                  <a:pt x="57" y="51"/>
                </a:lnTo>
                <a:close/>
                <a:moveTo>
                  <a:pt x="74" y="13"/>
                </a:moveTo>
                <a:lnTo>
                  <a:pt x="50" y="19"/>
                </a:lnTo>
                <a:lnTo>
                  <a:pt x="32" y="32"/>
                </a:lnTo>
                <a:lnTo>
                  <a:pt x="19" y="50"/>
                </a:lnTo>
                <a:lnTo>
                  <a:pt x="13" y="74"/>
                </a:lnTo>
                <a:lnTo>
                  <a:pt x="19" y="97"/>
                </a:lnTo>
                <a:lnTo>
                  <a:pt x="32" y="116"/>
                </a:lnTo>
                <a:lnTo>
                  <a:pt x="50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7" y="97"/>
                </a:lnTo>
                <a:lnTo>
                  <a:pt x="133" y="74"/>
                </a:lnTo>
                <a:lnTo>
                  <a:pt x="127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3" y="6"/>
                </a:lnTo>
                <a:lnTo>
                  <a:pt x="126" y="21"/>
                </a:lnTo>
                <a:lnTo>
                  <a:pt x="141" y="46"/>
                </a:lnTo>
                <a:lnTo>
                  <a:pt x="146" y="74"/>
                </a:lnTo>
                <a:lnTo>
                  <a:pt x="141" y="103"/>
                </a:lnTo>
                <a:lnTo>
                  <a:pt x="126" y="126"/>
                </a:lnTo>
                <a:lnTo>
                  <a:pt x="103" y="141"/>
                </a:lnTo>
                <a:lnTo>
                  <a:pt x="74" y="146"/>
                </a:lnTo>
                <a:lnTo>
                  <a:pt x="46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0" name="Freeform 998"/>
          <p:cNvSpPr>
            <a:spLocks noEditPoints="1"/>
          </p:cNvSpPr>
          <p:nvPr/>
        </p:nvSpPr>
        <p:spPr bwMode="auto">
          <a:xfrm>
            <a:off x="6984592" y="4013692"/>
            <a:ext cx="178751" cy="178751"/>
          </a:xfrm>
          <a:custGeom>
            <a:avLst/>
            <a:gdLst>
              <a:gd name="T0" fmla="*/ 57 w 146"/>
              <a:gd name="T1" fmla="*/ 51 h 146"/>
              <a:gd name="T2" fmla="*/ 60 w 146"/>
              <a:gd name="T3" fmla="*/ 51 h 146"/>
              <a:gd name="T4" fmla="*/ 62 w 146"/>
              <a:gd name="T5" fmla="*/ 53 h 146"/>
              <a:gd name="T6" fmla="*/ 64 w 146"/>
              <a:gd name="T7" fmla="*/ 57 h 146"/>
              <a:gd name="T8" fmla="*/ 64 w 146"/>
              <a:gd name="T9" fmla="*/ 67 h 146"/>
              <a:gd name="T10" fmla="*/ 85 w 146"/>
              <a:gd name="T11" fmla="*/ 51 h 146"/>
              <a:gd name="T12" fmla="*/ 85 w 146"/>
              <a:gd name="T13" fmla="*/ 51 h 146"/>
              <a:gd name="T14" fmla="*/ 89 w 146"/>
              <a:gd name="T15" fmla="*/ 51 h 146"/>
              <a:gd name="T16" fmla="*/ 93 w 146"/>
              <a:gd name="T17" fmla="*/ 51 h 146"/>
              <a:gd name="T18" fmla="*/ 95 w 146"/>
              <a:gd name="T19" fmla="*/ 53 h 146"/>
              <a:gd name="T20" fmla="*/ 95 w 146"/>
              <a:gd name="T21" fmla="*/ 57 h 146"/>
              <a:gd name="T22" fmla="*/ 95 w 146"/>
              <a:gd name="T23" fmla="*/ 89 h 146"/>
              <a:gd name="T24" fmla="*/ 95 w 146"/>
              <a:gd name="T25" fmla="*/ 93 h 146"/>
              <a:gd name="T26" fmla="*/ 93 w 146"/>
              <a:gd name="T27" fmla="*/ 95 h 146"/>
              <a:gd name="T28" fmla="*/ 89 w 146"/>
              <a:gd name="T29" fmla="*/ 97 h 146"/>
              <a:gd name="T30" fmla="*/ 85 w 146"/>
              <a:gd name="T31" fmla="*/ 95 h 146"/>
              <a:gd name="T32" fmla="*/ 85 w 146"/>
              <a:gd name="T33" fmla="*/ 95 h 146"/>
              <a:gd name="T34" fmla="*/ 64 w 146"/>
              <a:gd name="T35" fmla="*/ 80 h 146"/>
              <a:gd name="T36" fmla="*/ 64 w 146"/>
              <a:gd name="T37" fmla="*/ 89 h 146"/>
              <a:gd name="T38" fmla="*/ 62 w 146"/>
              <a:gd name="T39" fmla="*/ 93 h 146"/>
              <a:gd name="T40" fmla="*/ 60 w 146"/>
              <a:gd name="T41" fmla="*/ 95 h 146"/>
              <a:gd name="T42" fmla="*/ 57 w 146"/>
              <a:gd name="T43" fmla="*/ 97 h 146"/>
              <a:gd name="T44" fmla="*/ 53 w 146"/>
              <a:gd name="T45" fmla="*/ 95 h 146"/>
              <a:gd name="T46" fmla="*/ 51 w 146"/>
              <a:gd name="T47" fmla="*/ 93 h 146"/>
              <a:gd name="T48" fmla="*/ 49 w 146"/>
              <a:gd name="T49" fmla="*/ 89 h 146"/>
              <a:gd name="T50" fmla="*/ 49 w 146"/>
              <a:gd name="T51" fmla="*/ 57 h 146"/>
              <a:gd name="T52" fmla="*/ 51 w 146"/>
              <a:gd name="T53" fmla="*/ 53 h 146"/>
              <a:gd name="T54" fmla="*/ 53 w 146"/>
              <a:gd name="T55" fmla="*/ 51 h 146"/>
              <a:gd name="T56" fmla="*/ 57 w 146"/>
              <a:gd name="T57" fmla="*/ 51 h 146"/>
              <a:gd name="T58" fmla="*/ 72 w 146"/>
              <a:gd name="T59" fmla="*/ 13 h 146"/>
              <a:gd name="T60" fmla="*/ 49 w 146"/>
              <a:gd name="T61" fmla="*/ 19 h 146"/>
              <a:gd name="T62" fmla="*/ 30 w 146"/>
              <a:gd name="T63" fmla="*/ 32 h 146"/>
              <a:gd name="T64" fmla="*/ 19 w 146"/>
              <a:gd name="T65" fmla="*/ 50 h 146"/>
              <a:gd name="T66" fmla="*/ 13 w 146"/>
              <a:gd name="T67" fmla="*/ 74 h 146"/>
              <a:gd name="T68" fmla="*/ 19 w 146"/>
              <a:gd name="T69" fmla="*/ 97 h 146"/>
              <a:gd name="T70" fmla="*/ 30 w 146"/>
              <a:gd name="T71" fmla="*/ 116 h 146"/>
              <a:gd name="T72" fmla="*/ 49 w 146"/>
              <a:gd name="T73" fmla="*/ 127 h 146"/>
              <a:gd name="T74" fmla="*/ 72 w 146"/>
              <a:gd name="T75" fmla="*/ 133 h 146"/>
              <a:gd name="T76" fmla="*/ 95 w 146"/>
              <a:gd name="T77" fmla="*/ 127 h 146"/>
              <a:gd name="T78" fmla="*/ 114 w 146"/>
              <a:gd name="T79" fmla="*/ 116 h 146"/>
              <a:gd name="T80" fmla="*/ 127 w 146"/>
              <a:gd name="T81" fmla="*/ 97 h 146"/>
              <a:gd name="T82" fmla="*/ 131 w 146"/>
              <a:gd name="T83" fmla="*/ 74 h 146"/>
              <a:gd name="T84" fmla="*/ 127 w 146"/>
              <a:gd name="T85" fmla="*/ 50 h 146"/>
              <a:gd name="T86" fmla="*/ 114 w 146"/>
              <a:gd name="T87" fmla="*/ 32 h 146"/>
              <a:gd name="T88" fmla="*/ 95 w 146"/>
              <a:gd name="T89" fmla="*/ 19 h 146"/>
              <a:gd name="T90" fmla="*/ 72 w 146"/>
              <a:gd name="T91" fmla="*/ 13 h 146"/>
              <a:gd name="T92" fmla="*/ 72 w 146"/>
              <a:gd name="T93" fmla="*/ 0 h 146"/>
              <a:gd name="T94" fmla="*/ 100 w 146"/>
              <a:gd name="T95" fmla="*/ 6 h 146"/>
              <a:gd name="T96" fmla="*/ 123 w 146"/>
              <a:gd name="T97" fmla="*/ 21 h 146"/>
              <a:gd name="T98" fmla="*/ 140 w 146"/>
              <a:gd name="T99" fmla="*/ 46 h 146"/>
              <a:gd name="T100" fmla="*/ 146 w 146"/>
              <a:gd name="T101" fmla="*/ 74 h 146"/>
              <a:gd name="T102" fmla="*/ 140 w 146"/>
              <a:gd name="T103" fmla="*/ 103 h 146"/>
              <a:gd name="T104" fmla="*/ 123 w 146"/>
              <a:gd name="T105" fmla="*/ 126 h 146"/>
              <a:gd name="T106" fmla="*/ 100 w 146"/>
              <a:gd name="T107" fmla="*/ 141 h 146"/>
              <a:gd name="T108" fmla="*/ 72 w 146"/>
              <a:gd name="T109" fmla="*/ 146 h 146"/>
              <a:gd name="T110" fmla="*/ 43 w 146"/>
              <a:gd name="T111" fmla="*/ 141 h 146"/>
              <a:gd name="T112" fmla="*/ 21 w 146"/>
              <a:gd name="T113" fmla="*/ 126 h 146"/>
              <a:gd name="T114" fmla="*/ 5 w 146"/>
              <a:gd name="T115" fmla="*/ 103 h 146"/>
              <a:gd name="T116" fmla="*/ 0 w 146"/>
              <a:gd name="T117" fmla="*/ 74 h 146"/>
              <a:gd name="T118" fmla="*/ 5 w 146"/>
              <a:gd name="T119" fmla="*/ 46 h 146"/>
              <a:gd name="T120" fmla="*/ 21 w 146"/>
              <a:gd name="T121" fmla="*/ 21 h 146"/>
              <a:gd name="T122" fmla="*/ 43 w 146"/>
              <a:gd name="T123" fmla="*/ 6 h 146"/>
              <a:gd name="T124" fmla="*/ 72 w 146"/>
              <a:gd name="T12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" h="146">
                <a:moveTo>
                  <a:pt x="57" y="51"/>
                </a:moveTo>
                <a:lnTo>
                  <a:pt x="60" y="51"/>
                </a:lnTo>
                <a:lnTo>
                  <a:pt x="62" y="53"/>
                </a:lnTo>
                <a:lnTo>
                  <a:pt x="64" y="57"/>
                </a:lnTo>
                <a:lnTo>
                  <a:pt x="64" y="67"/>
                </a:lnTo>
                <a:lnTo>
                  <a:pt x="85" y="51"/>
                </a:lnTo>
                <a:lnTo>
                  <a:pt x="85" y="51"/>
                </a:lnTo>
                <a:lnTo>
                  <a:pt x="89" y="51"/>
                </a:lnTo>
                <a:lnTo>
                  <a:pt x="93" y="51"/>
                </a:lnTo>
                <a:lnTo>
                  <a:pt x="95" y="53"/>
                </a:lnTo>
                <a:lnTo>
                  <a:pt x="95" y="57"/>
                </a:lnTo>
                <a:lnTo>
                  <a:pt x="95" y="89"/>
                </a:lnTo>
                <a:lnTo>
                  <a:pt x="95" y="93"/>
                </a:lnTo>
                <a:lnTo>
                  <a:pt x="93" y="95"/>
                </a:lnTo>
                <a:lnTo>
                  <a:pt x="89" y="97"/>
                </a:lnTo>
                <a:lnTo>
                  <a:pt x="85" y="95"/>
                </a:lnTo>
                <a:lnTo>
                  <a:pt x="85" y="95"/>
                </a:lnTo>
                <a:lnTo>
                  <a:pt x="64" y="80"/>
                </a:lnTo>
                <a:lnTo>
                  <a:pt x="64" y="89"/>
                </a:lnTo>
                <a:lnTo>
                  <a:pt x="62" y="93"/>
                </a:lnTo>
                <a:lnTo>
                  <a:pt x="60" y="95"/>
                </a:lnTo>
                <a:lnTo>
                  <a:pt x="57" y="97"/>
                </a:lnTo>
                <a:lnTo>
                  <a:pt x="53" y="95"/>
                </a:lnTo>
                <a:lnTo>
                  <a:pt x="51" y="93"/>
                </a:lnTo>
                <a:lnTo>
                  <a:pt x="49" y="89"/>
                </a:lnTo>
                <a:lnTo>
                  <a:pt x="49" y="57"/>
                </a:lnTo>
                <a:lnTo>
                  <a:pt x="51" y="53"/>
                </a:lnTo>
                <a:lnTo>
                  <a:pt x="53" y="51"/>
                </a:lnTo>
                <a:lnTo>
                  <a:pt x="57" y="51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9" y="50"/>
                </a:lnTo>
                <a:lnTo>
                  <a:pt x="13" y="74"/>
                </a:lnTo>
                <a:lnTo>
                  <a:pt x="19" y="97"/>
                </a:lnTo>
                <a:lnTo>
                  <a:pt x="30" y="116"/>
                </a:lnTo>
                <a:lnTo>
                  <a:pt x="49" y="127"/>
                </a:lnTo>
                <a:lnTo>
                  <a:pt x="72" y="133"/>
                </a:lnTo>
                <a:lnTo>
                  <a:pt x="95" y="127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0"/>
                </a:lnTo>
                <a:lnTo>
                  <a:pt x="114" y="32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0" y="6"/>
                </a:lnTo>
                <a:lnTo>
                  <a:pt x="123" y="21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3" y="126"/>
                </a:lnTo>
                <a:lnTo>
                  <a:pt x="100" y="141"/>
                </a:lnTo>
                <a:lnTo>
                  <a:pt x="72" y="146"/>
                </a:lnTo>
                <a:lnTo>
                  <a:pt x="43" y="141"/>
                </a:lnTo>
                <a:lnTo>
                  <a:pt x="21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1" y="21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1" name="Freeform 1000"/>
          <p:cNvSpPr>
            <a:spLocks noEditPoints="1"/>
          </p:cNvSpPr>
          <p:nvPr/>
        </p:nvSpPr>
        <p:spPr bwMode="auto">
          <a:xfrm>
            <a:off x="6673615" y="4013692"/>
            <a:ext cx="176302" cy="178750"/>
          </a:xfrm>
          <a:custGeom>
            <a:avLst/>
            <a:gdLst>
              <a:gd name="T0" fmla="*/ 48 w 144"/>
              <a:gd name="T1" fmla="*/ 51 h 146"/>
              <a:gd name="T2" fmla="*/ 70 w 144"/>
              <a:gd name="T3" fmla="*/ 67 h 146"/>
              <a:gd name="T4" fmla="*/ 70 w 144"/>
              <a:gd name="T5" fmla="*/ 57 h 146"/>
              <a:gd name="T6" fmla="*/ 70 w 144"/>
              <a:gd name="T7" fmla="*/ 53 h 146"/>
              <a:gd name="T8" fmla="*/ 76 w 144"/>
              <a:gd name="T9" fmla="*/ 51 h 146"/>
              <a:gd name="T10" fmla="*/ 82 w 144"/>
              <a:gd name="T11" fmla="*/ 51 h 146"/>
              <a:gd name="T12" fmla="*/ 106 w 144"/>
              <a:gd name="T13" fmla="*/ 70 h 146"/>
              <a:gd name="T14" fmla="*/ 106 w 144"/>
              <a:gd name="T15" fmla="*/ 76 h 146"/>
              <a:gd name="T16" fmla="*/ 82 w 144"/>
              <a:gd name="T17" fmla="*/ 95 h 146"/>
              <a:gd name="T18" fmla="*/ 76 w 144"/>
              <a:gd name="T19" fmla="*/ 97 h 146"/>
              <a:gd name="T20" fmla="*/ 70 w 144"/>
              <a:gd name="T21" fmla="*/ 93 h 146"/>
              <a:gd name="T22" fmla="*/ 70 w 144"/>
              <a:gd name="T23" fmla="*/ 89 h 146"/>
              <a:gd name="T24" fmla="*/ 49 w 144"/>
              <a:gd name="T25" fmla="*/ 95 h 146"/>
              <a:gd name="T26" fmla="*/ 46 w 144"/>
              <a:gd name="T27" fmla="*/ 97 h 146"/>
              <a:gd name="T28" fmla="*/ 40 w 144"/>
              <a:gd name="T29" fmla="*/ 93 h 146"/>
              <a:gd name="T30" fmla="*/ 38 w 144"/>
              <a:gd name="T31" fmla="*/ 89 h 146"/>
              <a:gd name="T32" fmla="*/ 38 w 144"/>
              <a:gd name="T33" fmla="*/ 57 h 146"/>
              <a:gd name="T34" fmla="*/ 40 w 144"/>
              <a:gd name="T35" fmla="*/ 53 h 146"/>
              <a:gd name="T36" fmla="*/ 46 w 144"/>
              <a:gd name="T37" fmla="*/ 51 h 146"/>
              <a:gd name="T38" fmla="*/ 49 w 144"/>
              <a:gd name="T39" fmla="*/ 19 h 146"/>
              <a:gd name="T40" fmla="*/ 17 w 144"/>
              <a:gd name="T41" fmla="*/ 50 h 146"/>
              <a:gd name="T42" fmla="*/ 17 w 144"/>
              <a:gd name="T43" fmla="*/ 97 h 146"/>
              <a:gd name="T44" fmla="*/ 49 w 144"/>
              <a:gd name="T45" fmla="*/ 127 h 146"/>
              <a:gd name="T46" fmla="*/ 95 w 144"/>
              <a:gd name="T47" fmla="*/ 127 h 146"/>
              <a:gd name="T48" fmla="*/ 127 w 144"/>
              <a:gd name="T49" fmla="*/ 97 h 146"/>
              <a:gd name="T50" fmla="*/ 127 w 144"/>
              <a:gd name="T51" fmla="*/ 50 h 146"/>
              <a:gd name="T52" fmla="*/ 95 w 144"/>
              <a:gd name="T53" fmla="*/ 19 h 146"/>
              <a:gd name="T54" fmla="*/ 72 w 144"/>
              <a:gd name="T55" fmla="*/ 0 h 146"/>
              <a:gd name="T56" fmla="*/ 124 w 144"/>
              <a:gd name="T57" fmla="*/ 21 h 146"/>
              <a:gd name="T58" fmla="*/ 144 w 144"/>
              <a:gd name="T59" fmla="*/ 74 h 146"/>
              <a:gd name="T60" fmla="*/ 124 w 144"/>
              <a:gd name="T61" fmla="*/ 126 h 146"/>
              <a:gd name="T62" fmla="*/ 72 w 144"/>
              <a:gd name="T63" fmla="*/ 146 h 146"/>
              <a:gd name="T64" fmla="*/ 21 w 144"/>
              <a:gd name="T65" fmla="*/ 126 h 146"/>
              <a:gd name="T66" fmla="*/ 0 w 144"/>
              <a:gd name="T67" fmla="*/ 74 h 146"/>
              <a:gd name="T68" fmla="*/ 21 w 144"/>
              <a:gd name="T69" fmla="*/ 21 h 146"/>
              <a:gd name="T70" fmla="*/ 72 w 144"/>
              <a:gd name="T7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4" h="146">
                <a:moveTo>
                  <a:pt x="46" y="51"/>
                </a:moveTo>
                <a:lnTo>
                  <a:pt x="48" y="51"/>
                </a:lnTo>
                <a:lnTo>
                  <a:pt x="49" y="51"/>
                </a:lnTo>
                <a:lnTo>
                  <a:pt x="70" y="67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70" y="53"/>
                </a:lnTo>
                <a:lnTo>
                  <a:pt x="74" y="51"/>
                </a:lnTo>
                <a:lnTo>
                  <a:pt x="76" y="51"/>
                </a:lnTo>
                <a:lnTo>
                  <a:pt x="80" y="51"/>
                </a:lnTo>
                <a:lnTo>
                  <a:pt x="82" y="51"/>
                </a:lnTo>
                <a:lnTo>
                  <a:pt x="103" y="67"/>
                </a:lnTo>
                <a:lnTo>
                  <a:pt x="106" y="70"/>
                </a:lnTo>
                <a:lnTo>
                  <a:pt x="106" y="74"/>
                </a:lnTo>
                <a:lnTo>
                  <a:pt x="106" y="76"/>
                </a:lnTo>
                <a:lnTo>
                  <a:pt x="103" y="80"/>
                </a:lnTo>
                <a:lnTo>
                  <a:pt x="82" y="95"/>
                </a:lnTo>
                <a:lnTo>
                  <a:pt x="80" y="95"/>
                </a:lnTo>
                <a:lnTo>
                  <a:pt x="76" y="97"/>
                </a:lnTo>
                <a:lnTo>
                  <a:pt x="74" y="95"/>
                </a:lnTo>
                <a:lnTo>
                  <a:pt x="70" y="93"/>
                </a:lnTo>
                <a:lnTo>
                  <a:pt x="70" y="89"/>
                </a:lnTo>
                <a:lnTo>
                  <a:pt x="70" y="89"/>
                </a:lnTo>
                <a:lnTo>
                  <a:pt x="70" y="80"/>
                </a:lnTo>
                <a:lnTo>
                  <a:pt x="49" y="95"/>
                </a:lnTo>
                <a:lnTo>
                  <a:pt x="48" y="95"/>
                </a:lnTo>
                <a:lnTo>
                  <a:pt x="46" y="97"/>
                </a:lnTo>
                <a:lnTo>
                  <a:pt x="42" y="95"/>
                </a:lnTo>
                <a:lnTo>
                  <a:pt x="40" y="93"/>
                </a:lnTo>
                <a:lnTo>
                  <a:pt x="38" y="89"/>
                </a:lnTo>
                <a:lnTo>
                  <a:pt x="38" y="89"/>
                </a:lnTo>
                <a:lnTo>
                  <a:pt x="38" y="57"/>
                </a:lnTo>
                <a:lnTo>
                  <a:pt x="38" y="57"/>
                </a:lnTo>
                <a:lnTo>
                  <a:pt x="38" y="57"/>
                </a:lnTo>
                <a:lnTo>
                  <a:pt x="40" y="53"/>
                </a:lnTo>
                <a:lnTo>
                  <a:pt x="42" y="51"/>
                </a:lnTo>
                <a:lnTo>
                  <a:pt x="46" y="51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7" y="50"/>
                </a:lnTo>
                <a:lnTo>
                  <a:pt x="13" y="74"/>
                </a:lnTo>
                <a:lnTo>
                  <a:pt x="17" y="97"/>
                </a:lnTo>
                <a:lnTo>
                  <a:pt x="30" y="116"/>
                </a:lnTo>
                <a:lnTo>
                  <a:pt x="49" y="127"/>
                </a:lnTo>
                <a:lnTo>
                  <a:pt x="72" y="133"/>
                </a:lnTo>
                <a:lnTo>
                  <a:pt x="95" y="127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0"/>
                </a:lnTo>
                <a:lnTo>
                  <a:pt x="114" y="32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4" y="21"/>
                </a:lnTo>
                <a:lnTo>
                  <a:pt x="139" y="46"/>
                </a:lnTo>
                <a:lnTo>
                  <a:pt x="144" y="74"/>
                </a:lnTo>
                <a:lnTo>
                  <a:pt x="139" y="103"/>
                </a:lnTo>
                <a:lnTo>
                  <a:pt x="124" y="126"/>
                </a:lnTo>
                <a:lnTo>
                  <a:pt x="101" y="141"/>
                </a:lnTo>
                <a:lnTo>
                  <a:pt x="72" y="146"/>
                </a:lnTo>
                <a:lnTo>
                  <a:pt x="44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2" name="Freeform 1001"/>
          <p:cNvSpPr>
            <a:spLocks noEditPoints="1"/>
          </p:cNvSpPr>
          <p:nvPr/>
        </p:nvSpPr>
        <p:spPr bwMode="auto">
          <a:xfrm>
            <a:off x="6360189" y="4013692"/>
            <a:ext cx="178751" cy="178750"/>
          </a:xfrm>
          <a:custGeom>
            <a:avLst/>
            <a:gdLst>
              <a:gd name="T0" fmla="*/ 72 w 146"/>
              <a:gd name="T1" fmla="*/ 51 h 146"/>
              <a:gd name="T2" fmla="*/ 76 w 146"/>
              <a:gd name="T3" fmla="*/ 57 h 146"/>
              <a:gd name="T4" fmla="*/ 76 w 146"/>
              <a:gd name="T5" fmla="*/ 57 h 146"/>
              <a:gd name="T6" fmla="*/ 97 w 146"/>
              <a:gd name="T7" fmla="*/ 51 h 146"/>
              <a:gd name="T8" fmla="*/ 100 w 146"/>
              <a:gd name="T9" fmla="*/ 51 h 146"/>
              <a:gd name="T10" fmla="*/ 106 w 146"/>
              <a:gd name="T11" fmla="*/ 53 h 146"/>
              <a:gd name="T12" fmla="*/ 108 w 146"/>
              <a:gd name="T13" fmla="*/ 57 h 146"/>
              <a:gd name="T14" fmla="*/ 108 w 146"/>
              <a:gd name="T15" fmla="*/ 89 h 146"/>
              <a:gd name="T16" fmla="*/ 106 w 146"/>
              <a:gd name="T17" fmla="*/ 93 h 146"/>
              <a:gd name="T18" fmla="*/ 100 w 146"/>
              <a:gd name="T19" fmla="*/ 97 h 146"/>
              <a:gd name="T20" fmla="*/ 97 w 146"/>
              <a:gd name="T21" fmla="*/ 95 h 146"/>
              <a:gd name="T22" fmla="*/ 76 w 146"/>
              <a:gd name="T23" fmla="*/ 89 h 146"/>
              <a:gd name="T24" fmla="*/ 76 w 146"/>
              <a:gd name="T25" fmla="*/ 93 h 146"/>
              <a:gd name="T26" fmla="*/ 68 w 146"/>
              <a:gd name="T27" fmla="*/ 97 h 146"/>
              <a:gd name="T28" fmla="*/ 64 w 146"/>
              <a:gd name="T29" fmla="*/ 95 h 146"/>
              <a:gd name="T30" fmla="*/ 40 w 146"/>
              <a:gd name="T31" fmla="*/ 76 h 146"/>
              <a:gd name="T32" fmla="*/ 40 w 146"/>
              <a:gd name="T33" fmla="*/ 70 h 146"/>
              <a:gd name="T34" fmla="*/ 64 w 146"/>
              <a:gd name="T35" fmla="*/ 51 h 146"/>
              <a:gd name="T36" fmla="*/ 68 w 146"/>
              <a:gd name="T37" fmla="*/ 51 h 146"/>
              <a:gd name="T38" fmla="*/ 51 w 146"/>
              <a:gd name="T39" fmla="*/ 19 h 146"/>
              <a:gd name="T40" fmla="*/ 19 w 146"/>
              <a:gd name="T41" fmla="*/ 50 h 146"/>
              <a:gd name="T42" fmla="*/ 19 w 146"/>
              <a:gd name="T43" fmla="*/ 97 h 146"/>
              <a:gd name="T44" fmla="*/ 51 w 146"/>
              <a:gd name="T45" fmla="*/ 127 h 146"/>
              <a:gd name="T46" fmla="*/ 97 w 146"/>
              <a:gd name="T47" fmla="*/ 127 h 146"/>
              <a:gd name="T48" fmla="*/ 129 w 146"/>
              <a:gd name="T49" fmla="*/ 97 h 146"/>
              <a:gd name="T50" fmla="*/ 129 w 146"/>
              <a:gd name="T51" fmla="*/ 50 h 146"/>
              <a:gd name="T52" fmla="*/ 97 w 146"/>
              <a:gd name="T53" fmla="*/ 19 h 146"/>
              <a:gd name="T54" fmla="*/ 74 w 146"/>
              <a:gd name="T55" fmla="*/ 0 h 146"/>
              <a:gd name="T56" fmla="*/ 125 w 146"/>
              <a:gd name="T57" fmla="*/ 21 h 146"/>
              <a:gd name="T58" fmla="*/ 146 w 146"/>
              <a:gd name="T59" fmla="*/ 74 h 146"/>
              <a:gd name="T60" fmla="*/ 125 w 146"/>
              <a:gd name="T61" fmla="*/ 126 h 146"/>
              <a:gd name="T62" fmla="*/ 74 w 146"/>
              <a:gd name="T63" fmla="*/ 146 h 146"/>
              <a:gd name="T64" fmla="*/ 22 w 146"/>
              <a:gd name="T65" fmla="*/ 126 h 146"/>
              <a:gd name="T66" fmla="*/ 0 w 146"/>
              <a:gd name="T67" fmla="*/ 74 h 146"/>
              <a:gd name="T68" fmla="*/ 22 w 146"/>
              <a:gd name="T69" fmla="*/ 21 h 146"/>
              <a:gd name="T70" fmla="*/ 74 w 146"/>
              <a:gd name="T7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46">
                <a:moveTo>
                  <a:pt x="68" y="51"/>
                </a:moveTo>
                <a:lnTo>
                  <a:pt x="72" y="51"/>
                </a:lnTo>
                <a:lnTo>
                  <a:pt x="76" y="53"/>
                </a:lnTo>
                <a:lnTo>
                  <a:pt x="76" y="57"/>
                </a:lnTo>
                <a:lnTo>
                  <a:pt x="76" y="57"/>
                </a:lnTo>
                <a:lnTo>
                  <a:pt x="76" y="57"/>
                </a:lnTo>
                <a:lnTo>
                  <a:pt x="76" y="67"/>
                </a:lnTo>
                <a:lnTo>
                  <a:pt x="97" y="51"/>
                </a:lnTo>
                <a:lnTo>
                  <a:pt x="98" y="51"/>
                </a:lnTo>
                <a:lnTo>
                  <a:pt x="100" y="51"/>
                </a:lnTo>
                <a:lnTo>
                  <a:pt x="104" y="51"/>
                </a:lnTo>
                <a:lnTo>
                  <a:pt x="106" y="53"/>
                </a:lnTo>
                <a:lnTo>
                  <a:pt x="108" y="57"/>
                </a:lnTo>
                <a:lnTo>
                  <a:pt x="108" y="57"/>
                </a:lnTo>
                <a:lnTo>
                  <a:pt x="108" y="57"/>
                </a:lnTo>
                <a:lnTo>
                  <a:pt x="108" y="89"/>
                </a:lnTo>
                <a:lnTo>
                  <a:pt x="108" y="89"/>
                </a:lnTo>
                <a:lnTo>
                  <a:pt x="106" y="93"/>
                </a:lnTo>
                <a:lnTo>
                  <a:pt x="104" y="95"/>
                </a:lnTo>
                <a:lnTo>
                  <a:pt x="100" y="97"/>
                </a:lnTo>
                <a:lnTo>
                  <a:pt x="98" y="95"/>
                </a:lnTo>
                <a:lnTo>
                  <a:pt x="97" y="95"/>
                </a:lnTo>
                <a:lnTo>
                  <a:pt x="76" y="80"/>
                </a:lnTo>
                <a:lnTo>
                  <a:pt x="76" y="89"/>
                </a:lnTo>
                <a:lnTo>
                  <a:pt x="76" y="89"/>
                </a:lnTo>
                <a:lnTo>
                  <a:pt x="76" y="93"/>
                </a:lnTo>
                <a:lnTo>
                  <a:pt x="72" y="95"/>
                </a:lnTo>
                <a:lnTo>
                  <a:pt x="68" y="97"/>
                </a:lnTo>
                <a:lnTo>
                  <a:pt x="66" y="95"/>
                </a:lnTo>
                <a:lnTo>
                  <a:pt x="64" y="95"/>
                </a:lnTo>
                <a:lnTo>
                  <a:pt x="43" y="80"/>
                </a:lnTo>
                <a:lnTo>
                  <a:pt x="40" y="76"/>
                </a:lnTo>
                <a:lnTo>
                  <a:pt x="40" y="74"/>
                </a:lnTo>
                <a:lnTo>
                  <a:pt x="40" y="70"/>
                </a:lnTo>
                <a:lnTo>
                  <a:pt x="43" y="67"/>
                </a:lnTo>
                <a:lnTo>
                  <a:pt x="64" y="51"/>
                </a:lnTo>
                <a:lnTo>
                  <a:pt x="66" y="51"/>
                </a:lnTo>
                <a:lnTo>
                  <a:pt x="68" y="51"/>
                </a:lnTo>
                <a:close/>
                <a:moveTo>
                  <a:pt x="74" y="13"/>
                </a:moveTo>
                <a:lnTo>
                  <a:pt x="51" y="19"/>
                </a:lnTo>
                <a:lnTo>
                  <a:pt x="32" y="32"/>
                </a:lnTo>
                <a:lnTo>
                  <a:pt x="19" y="50"/>
                </a:lnTo>
                <a:lnTo>
                  <a:pt x="15" y="74"/>
                </a:lnTo>
                <a:lnTo>
                  <a:pt x="19" y="97"/>
                </a:lnTo>
                <a:lnTo>
                  <a:pt x="32" y="116"/>
                </a:lnTo>
                <a:lnTo>
                  <a:pt x="51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9" y="97"/>
                </a:lnTo>
                <a:lnTo>
                  <a:pt x="133" y="74"/>
                </a:lnTo>
                <a:lnTo>
                  <a:pt x="129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2" y="6"/>
                </a:lnTo>
                <a:lnTo>
                  <a:pt x="125" y="21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5" y="126"/>
                </a:lnTo>
                <a:lnTo>
                  <a:pt x="102" y="141"/>
                </a:lnTo>
                <a:lnTo>
                  <a:pt x="74" y="146"/>
                </a:lnTo>
                <a:lnTo>
                  <a:pt x="45" y="141"/>
                </a:lnTo>
                <a:lnTo>
                  <a:pt x="22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2" y="21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3" name="Freeform 1002"/>
          <p:cNvSpPr>
            <a:spLocks noEditPoints="1"/>
          </p:cNvSpPr>
          <p:nvPr/>
        </p:nvSpPr>
        <p:spPr bwMode="auto">
          <a:xfrm>
            <a:off x="6049213" y="4013692"/>
            <a:ext cx="178751" cy="178750"/>
          </a:xfrm>
          <a:custGeom>
            <a:avLst/>
            <a:gdLst>
              <a:gd name="T0" fmla="*/ 91 w 146"/>
              <a:gd name="T1" fmla="*/ 50 h 146"/>
              <a:gd name="T2" fmla="*/ 93 w 146"/>
              <a:gd name="T3" fmla="*/ 55 h 146"/>
              <a:gd name="T4" fmla="*/ 93 w 146"/>
              <a:gd name="T5" fmla="*/ 91 h 146"/>
              <a:gd name="T6" fmla="*/ 93 w 146"/>
              <a:gd name="T7" fmla="*/ 95 h 146"/>
              <a:gd name="T8" fmla="*/ 87 w 146"/>
              <a:gd name="T9" fmla="*/ 99 h 146"/>
              <a:gd name="T10" fmla="*/ 82 w 146"/>
              <a:gd name="T11" fmla="*/ 95 h 146"/>
              <a:gd name="T12" fmla="*/ 80 w 146"/>
              <a:gd name="T13" fmla="*/ 91 h 146"/>
              <a:gd name="T14" fmla="*/ 80 w 146"/>
              <a:gd name="T15" fmla="*/ 55 h 146"/>
              <a:gd name="T16" fmla="*/ 82 w 146"/>
              <a:gd name="T17" fmla="*/ 51 h 146"/>
              <a:gd name="T18" fmla="*/ 87 w 146"/>
              <a:gd name="T19" fmla="*/ 48 h 146"/>
              <a:gd name="T20" fmla="*/ 63 w 146"/>
              <a:gd name="T21" fmla="*/ 50 h 146"/>
              <a:gd name="T22" fmla="*/ 67 w 146"/>
              <a:gd name="T23" fmla="*/ 55 h 146"/>
              <a:gd name="T24" fmla="*/ 67 w 146"/>
              <a:gd name="T25" fmla="*/ 91 h 146"/>
              <a:gd name="T26" fmla="*/ 65 w 146"/>
              <a:gd name="T27" fmla="*/ 95 h 146"/>
              <a:gd name="T28" fmla="*/ 59 w 146"/>
              <a:gd name="T29" fmla="*/ 99 h 146"/>
              <a:gd name="T30" fmla="*/ 53 w 146"/>
              <a:gd name="T31" fmla="*/ 95 h 146"/>
              <a:gd name="T32" fmla="*/ 53 w 146"/>
              <a:gd name="T33" fmla="*/ 91 h 146"/>
              <a:gd name="T34" fmla="*/ 53 w 146"/>
              <a:gd name="T35" fmla="*/ 55 h 146"/>
              <a:gd name="T36" fmla="*/ 53 w 146"/>
              <a:gd name="T37" fmla="*/ 51 h 146"/>
              <a:gd name="T38" fmla="*/ 59 w 146"/>
              <a:gd name="T39" fmla="*/ 48 h 146"/>
              <a:gd name="T40" fmla="*/ 49 w 146"/>
              <a:gd name="T41" fmla="*/ 19 h 146"/>
              <a:gd name="T42" fmla="*/ 19 w 146"/>
              <a:gd name="T43" fmla="*/ 50 h 146"/>
              <a:gd name="T44" fmla="*/ 19 w 146"/>
              <a:gd name="T45" fmla="*/ 97 h 146"/>
              <a:gd name="T46" fmla="*/ 49 w 146"/>
              <a:gd name="T47" fmla="*/ 127 h 146"/>
              <a:gd name="T48" fmla="*/ 97 w 146"/>
              <a:gd name="T49" fmla="*/ 127 h 146"/>
              <a:gd name="T50" fmla="*/ 127 w 146"/>
              <a:gd name="T51" fmla="*/ 97 h 146"/>
              <a:gd name="T52" fmla="*/ 127 w 146"/>
              <a:gd name="T53" fmla="*/ 50 h 146"/>
              <a:gd name="T54" fmla="*/ 97 w 146"/>
              <a:gd name="T55" fmla="*/ 19 h 146"/>
              <a:gd name="T56" fmla="*/ 74 w 146"/>
              <a:gd name="T57" fmla="*/ 0 h 146"/>
              <a:gd name="T58" fmla="*/ 125 w 146"/>
              <a:gd name="T59" fmla="*/ 21 h 146"/>
              <a:gd name="T60" fmla="*/ 146 w 146"/>
              <a:gd name="T61" fmla="*/ 74 h 146"/>
              <a:gd name="T62" fmla="*/ 125 w 146"/>
              <a:gd name="T63" fmla="*/ 126 h 146"/>
              <a:gd name="T64" fmla="*/ 74 w 146"/>
              <a:gd name="T65" fmla="*/ 146 h 146"/>
              <a:gd name="T66" fmla="*/ 21 w 146"/>
              <a:gd name="T67" fmla="*/ 126 h 146"/>
              <a:gd name="T68" fmla="*/ 0 w 146"/>
              <a:gd name="T69" fmla="*/ 74 h 146"/>
              <a:gd name="T70" fmla="*/ 21 w 146"/>
              <a:gd name="T71" fmla="*/ 21 h 146"/>
              <a:gd name="T72" fmla="*/ 74 w 146"/>
              <a:gd name="T7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146">
                <a:moveTo>
                  <a:pt x="87" y="48"/>
                </a:moveTo>
                <a:lnTo>
                  <a:pt x="91" y="50"/>
                </a:lnTo>
                <a:lnTo>
                  <a:pt x="93" y="51"/>
                </a:lnTo>
                <a:lnTo>
                  <a:pt x="93" y="55"/>
                </a:lnTo>
                <a:lnTo>
                  <a:pt x="93" y="55"/>
                </a:lnTo>
                <a:lnTo>
                  <a:pt x="93" y="91"/>
                </a:lnTo>
                <a:lnTo>
                  <a:pt x="93" y="91"/>
                </a:lnTo>
                <a:lnTo>
                  <a:pt x="93" y="95"/>
                </a:lnTo>
                <a:lnTo>
                  <a:pt x="91" y="97"/>
                </a:lnTo>
                <a:lnTo>
                  <a:pt x="87" y="99"/>
                </a:lnTo>
                <a:lnTo>
                  <a:pt x="84" y="97"/>
                </a:lnTo>
                <a:lnTo>
                  <a:pt x="82" y="95"/>
                </a:lnTo>
                <a:lnTo>
                  <a:pt x="80" y="91"/>
                </a:lnTo>
                <a:lnTo>
                  <a:pt x="80" y="91"/>
                </a:lnTo>
                <a:lnTo>
                  <a:pt x="80" y="55"/>
                </a:lnTo>
                <a:lnTo>
                  <a:pt x="80" y="55"/>
                </a:lnTo>
                <a:lnTo>
                  <a:pt x="80" y="55"/>
                </a:lnTo>
                <a:lnTo>
                  <a:pt x="82" y="51"/>
                </a:lnTo>
                <a:lnTo>
                  <a:pt x="84" y="50"/>
                </a:lnTo>
                <a:lnTo>
                  <a:pt x="87" y="48"/>
                </a:lnTo>
                <a:close/>
                <a:moveTo>
                  <a:pt x="59" y="48"/>
                </a:moveTo>
                <a:lnTo>
                  <a:pt x="63" y="50"/>
                </a:lnTo>
                <a:lnTo>
                  <a:pt x="65" y="51"/>
                </a:lnTo>
                <a:lnTo>
                  <a:pt x="67" y="55"/>
                </a:lnTo>
                <a:lnTo>
                  <a:pt x="67" y="55"/>
                </a:lnTo>
                <a:lnTo>
                  <a:pt x="67" y="91"/>
                </a:lnTo>
                <a:lnTo>
                  <a:pt x="67" y="91"/>
                </a:lnTo>
                <a:lnTo>
                  <a:pt x="65" y="95"/>
                </a:lnTo>
                <a:lnTo>
                  <a:pt x="63" y="97"/>
                </a:lnTo>
                <a:lnTo>
                  <a:pt x="59" y="99"/>
                </a:lnTo>
                <a:lnTo>
                  <a:pt x="57" y="97"/>
                </a:lnTo>
                <a:lnTo>
                  <a:pt x="53" y="95"/>
                </a:lnTo>
                <a:lnTo>
                  <a:pt x="53" y="91"/>
                </a:lnTo>
                <a:lnTo>
                  <a:pt x="53" y="91"/>
                </a:lnTo>
                <a:lnTo>
                  <a:pt x="53" y="55"/>
                </a:lnTo>
                <a:lnTo>
                  <a:pt x="53" y="55"/>
                </a:lnTo>
                <a:lnTo>
                  <a:pt x="53" y="55"/>
                </a:lnTo>
                <a:lnTo>
                  <a:pt x="53" y="51"/>
                </a:lnTo>
                <a:lnTo>
                  <a:pt x="57" y="50"/>
                </a:lnTo>
                <a:lnTo>
                  <a:pt x="59" y="48"/>
                </a:lnTo>
                <a:close/>
                <a:moveTo>
                  <a:pt x="74" y="13"/>
                </a:moveTo>
                <a:lnTo>
                  <a:pt x="49" y="19"/>
                </a:lnTo>
                <a:lnTo>
                  <a:pt x="32" y="32"/>
                </a:lnTo>
                <a:lnTo>
                  <a:pt x="19" y="50"/>
                </a:lnTo>
                <a:lnTo>
                  <a:pt x="13" y="74"/>
                </a:lnTo>
                <a:lnTo>
                  <a:pt x="19" y="97"/>
                </a:lnTo>
                <a:lnTo>
                  <a:pt x="32" y="116"/>
                </a:lnTo>
                <a:lnTo>
                  <a:pt x="49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7" y="97"/>
                </a:lnTo>
                <a:lnTo>
                  <a:pt x="133" y="74"/>
                </a:lnTo>
                <a:lnTo>
                  <a:pt x="127" y="50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1" y="6"/>
                </a:lnTo>
                <a:lnTo>
                  <a:pt x="125" y="21"/>
                </a:lnTo>
                <a:lnTo>
                  <a:pt x="141" y="46"/>
                </a:lnTo>
                <a:lnTo>
                  <a:pt x="146" y="74"/>
                </a:lnTo>
                <a:lnTo>
                  <a:pt x="141" y="103"/>
                </a:lnTo>
                <a:lnTo>
                  <a:pt x="125" y="126"/>
                </a:lnTo>
                <a:lnTo>
                  <a:pt x="101" y="141"/>
                </a:lnTo>
                <a:lnTo>
                  <a:pt x="74" y="146"/>
                </a:lnTo>
                <a:lnTo>
                  <a:pt x="46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4" name="Freeform 1003"/>
          <p:cNvSpPr>
            <a:spLocks noEditPoints="1"/>
          </p:cNvSpPr>
          <p:nvPr/>
        </p:nvSpPr>
        <p:spPr bwMode="auto">
          <a:xfrm>
            <a:off x="5735788" y="4013692"/>
            <a:ext cx="178751" cy="178750"/>
          </a:xfrm>
          <a:custGeom>
            <a:avLst/>
            <a:gdLst>
              <a:gd name="T0" fmla="*/ 55 w 146"/>
              <a:gd name="T1" fmla="*/ 48 h 146"/>
              <a:gd name="T2" fmla="*/ 91 w 146"/>
              <a:gd name="T3" fmla="*/ 48 h 146"/>
              <a:gd name="T4" fmla="*/ 95 w 146"/>
              <a:gd name="T5" fmla="*/ 50 h 146"/>
              <a:gd name="T6" fmla="*/ 96 w 146"/>
              <a:gd name="T7" fmla="*/ 51 h 146"/>
              <a:gd name="T8" fmla="*/ 96 w 146"/>
              <a:gd name="T9" fmla="*/ 55 h 146"/>
              <a:gd name="T10" fmla="*/ 96 w 146"/>
              <a:gd name="T11" fmla="*/ 91 h 146"/>
              <a:gd name="T12" fmla="*/ 96 w 146"/>
              <a:gd name="T13" fmla="*/ 95 h 146"/>
              <a:gd name="T14" fmla="*/ 95 w 146"/>
              <a:gd name="T15" fmla="*/ 97 h 146"/>
              <a:gd name="T16" fmla="*/ 91 w 146"/>
              <a:gd name="T17" fmla="*/ 99 h 146"/>
              <a:gd name="T18" fmla="*/ 55 w 146"/>
              <a:gd name="T19" fmla="*/ 99 h 146"/>
              <a:gd name="T20" fmla="*/ 51 w 146"/>
              <a:gd name="T21" fmla="*/ 97 h 146"/>
              <a:gd name="T22" fmla="*/ 49 w 146"/>
              <a:gd name="T23" fmla="*/ 95 h 146"/>
              <a:gd name="T24" fmla="*/ 47 w 146"/>
              <a:gd name="T25" fmla="*/ 91 h 146"/>
              <a:gd name="T26" fmla="*/ 47 w 146"/>
              <a:gd name="T27" fmla="*/ 55 h 146"/>
              <a:gd name="T28" fmla="*/ 49 w 146"/>
              <a:gd name="T29" fmla="*/ 51 h 146"/>
              <a:gd name="T30" fmla="*/ 51 w 146"/>
              <a:gd name="T31" fmla="*/ 50 h 146"/>
              <a:gd name="T32" fmla="*/ 55 w 146"/>
              <a:gd name="T33" fmla="*/ 48 h 146"/>
              <a:gd name="T34" fmla="*/ 72 w 146"/>
              <a:gd name="T35" fmla="*/ 13 h 146"/>
              <a:gd name="T36" fmla="*/ 49 w 146"/>
              <a:gd name="T37" fmla="*/ 19 h 146"/>
              <a:gd name="T38" fmla="*/ 30 w 146"/>
              <a:gd name="T39" fmla="*/ 32 h 146"/>
              <a:gd name="T40" fmla="*/ 19 w 146"/>
              <a:gd name="T41" fmla="*/ 50 h 146"/>
              <a:gd name="T42" fmla="*/ 13 w 146"/>
              <a:gd name="T43" fmla="*/ 74 h 146"/>
              <a:gd name="T44" fmla="*/ 19 w 146"/>
              <a:gd name="T45" fmla="*/ 97 h 146"/>
              <a:gd name="T46" fmla="*/ 30 w 146"/>
              <a:gd name="T47" fmla="*/ 116 h 146"/>
              <a:gd name="T48" fmla="*/ 49 w 146"/>
              <a:gd name="T49" fmla="*/ 127 h 146"/>
              <a:gd name="T50" fmla="*/ 72 w 146"/>
              <a:gd name="T51" fmla="*/ 133 h 146"/>
              <a:gd name="T52" fmla="*/ 95 w 146"/>
              <a:gd name="T53" fmla="*/ 127 h 146"/>
              <a:gd name="T54" fmla="*/ 114 w 146"/>
              <a:gd name="T55" fmla="*/ 116 h 146"/>
              <a:gd name="T56" fmla="*/ 127 w 146"/>
              <a:gd name="T57" fmla="*/ 97 h 146"/>
              <a:gd name="T58" fmla="*/ 131 w 146"/>
              <a:gd name="T59" fmla="*/ 74 h 146"/>
              <a:gd name="T60" fmla="*/ 127 w 146"/>
              <a:gd name="T61" fmla="*/ 50 h 146"/>
              <a:gd name="T62" fmla="*/ 114 w 146"/>
              <a:gd name="T63" fmla="*/ 32 h 146"/>
              <a:gd name="T64" fmla="*/ 95 w 146"/>
              <a:gd name="T65" fmla="*/ 19 h 146"/>
              <a:gd name="T66" fmla="*/ 72 w 146"/>
              <a:gd name="T67" fmla="*/ 13 h 146"/>
              <a:gd name="T68" fmla="*/ 72 w 146"/>
              <a:gd name="T69" fmla="*/ 0 h 146"/>
              <a:gd name="T70" fmla="*/ 100 w 146"/>
              <a:gd name="T71" fmla="*/ 6 h 146"/>
              <a:gd name="T72" fmla="*/ 123 w 146"/>
              <a:gd name="T73" fmla="*/ 21 h 146"/>
              <a:gd name="T74" fmla="*/ 140 w 146"/>
              <a:gd name="T75" fmla="*/ 46 h 146"/>
              <a:gd name="T76" fmla="*/ 146 w 146"/>
              <a:gd name="T77" fmla="*/ 74 h 146"/>
              <a:gd name="T78" fmla="*/ 140 w 146"/>
              <a:gd name="T79" fmla="*/ 103 h 146"/>
              <a:gd name="T80" fmla="*/ 123 w 146"/>
              <a:gd name="T81" fmla="*/ 126 h 146"/>
              <a:gd name="T82" fmla="*/ 100 w 146"/>
              <a:gd name="T83" fmla="*/ 141 h 146"/>
              <a:gd name="T84" fmla="*/ 72 w 146"/>
              <a:gd name="T85" fmla="*/ 146 h 146"/>
              <a:gd name="T86" fmla="*/ 43 w 146"/>
              <a:gd name="T87" fmla="*/ 141 h 146"/>
              <a:gd name="T88" fmla="*/ 20 w 146"/>
              <a:gd name="T89" fmla="*/ 126 h 146"/>
              <a:gd name="T90" fmla="*/ 5 w 146"/>
              <a:gd name="T91" fmla="*/ 103 h 146"/>
              <a:gd name="T92" fmla="*/ 0 w 146"/>
              <a:gd name="T93" fmla="*/ 74 h 146"/>
              <a:gd name="T94" fmla="*/ 5 w 146"/>
              <a:gd name="T95" fmla="*/ 46 h 146"/>
              <a:gd name="T96" fmla="*/ 20 w 146"/>
              <a:gd name="T97" fmla="*/ 21 h 146"/>
              <a:gd name="T98" fmla="*/ 43 w 146"/>
              <a:gd name="T99" fmla="*/ 6 h 146"/>
              <a:gd name="T100" fmla="*/ 72 w 146"/>
              <a:gd name="T10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46">
                <a:moveTo>
                  <a:pt x="55" y="48"/>
                </a:moveTo>
                <a:lnTo>
                  <a:pt x="91" y="48"/>
                </a:lnTo>
                <a:lnTo>
                  <a:pt x="95" y="50"/>
                </a:lnTo>
                <a:lnTo>
                  <a:pt x="96" y="51"/>
                </a:lnTo>
                <a:lnTo>
                  <a:pt x="96" y="55"/>
                </a:lnTo>
                <a:lnTo>
                  <a:pt x="96" y="91"/>
                </a:lnTo>
                <a:lnTo>
                  <a:pt x="96" y="95"/>
                </a:lnTo>
                <a:lnTo>
                  <a:pt x="95" y="97"/>
                </a:lnTo>
                <a:lnTo>
                  <a:pt x="91" y="99"/>
                </a:lnTo>
                <a:lnTo>
                  <a:pt x="55" y="99"/>
                </a:lnTo>
                <a:lnTo>
                  <a:pt x="51" y="97"/>
                </a:lnTo>
                <a:lnTo>
                  <a:pt x="49" y="95"/>
                </a:lnTo>
                <a:lnTo>
                  <a:pt x="47" y="91"/>
                </a:lnTo>
                <a:lnTo>
                  <a:pt x="47" y="55"/>
                </a:lnTo>
                <a:lnTo>
                  <a:pt x="49" y="51"/>
                </a:lnTo>
                <a:lnTo>
                  <a:pt x="51" y="50"/>
                </a:lnTo>
                <a:lnTo>
                  <a:pt x="55" y="48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9" y="50"/>
                </a:lnTo>
                <a:lnTo>
                  <a:pt x="13" y="74"/>
                </a:lnTo>
                <a:lnTo>
                  <a:pt x="19" y="97"/>
                </a:lnTo>
                <a:lnTo>
                  <a:pt x="30" y="116"/>
                </a:lnTo>
                <a:lnTo>
                  <a:pt x="49" y="127"/>
                </a:lnTo>
                <a:lnTo>
                  <a:pt x="72" y="133"/>
                </a:lnTo>
                <a:lnTo>
                  <a:pt x="95" y="127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0"/>
                </a:lnTo>
                <a:lnTo>
                  <a:pt x="114" y="32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0" y="6"/>
                </a:lnTo>
                <a:lnTo>
                  <a:pt x="123" y="21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3" y="126"/>
                </a:lnTo>
                <a:lnTo>
                  <a:pt x="100" y="141"/>
                </a:lnTo>
                <a:lnTo>
                  <a:pt x="72" y="146"/>
                </a:lnTo>
                <a:lnTo>
                  <a:pt x="43" y="141"/>
                </a:lnTo>
                <a:lnTo>
                  <a:pt x="20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0" y="21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5" name="Freeform 1004"/>
          <p:cNvSpPr>
            <a:spLocks noEditPoints="1"/>
          </p:cNvSpPr>
          <p:nvPr/>
        </p:nvSpPr>
        <p:spPr bwMode="auto">
          <a:xfrm>
            <a:off x="5424810" y="4013692"/>
            <a:ext cx="176302" cy="178750"/>
          </a:xfrm>
          <a:custGeom>
            <a:avLst/>
            <a:gdLst>
              <a:gd name="T0" fmla="*/ 53 w 144"/>
              <a:gd name="T1" fmla="*/ 44 h 146"/>
              <a:gd name="T2" fmla="*/ 57 w 144"/>
              <a:gd name="T3" fmla="*/ 46 h 146"/>
              <a:gd name="T4" fmla="*/ 93 w 144"/>
              <a:gd name="T5" fmla="*/ 67 h 146"/>
              <a:gd name="T6" fmla="*/ 97 w 144"/>
              <a:gd name="T7" fmla="*/ 70 h 146"/>
              <a:gd name="T8" fmla="*/ 97 w 144"/>
              <a:gd name="T9" fmla="*/ 74 h 146"/>
              <a:gd name="T10" fmla="*/ 97 w 144"/>
              <a:gd name="T11" fmla="*/ 76 h 146"/>
              <a:gd name="T12" fmla="*/ 93 w 144"/>
              <a:gd name="T13" fmla="*/ 80 h 146"/>
              <a:gd name="T14" fmla="*/ 57 w 144"/>
              <a:gd name="T15" fmla="*/ 103 h 146"/>
              <a:gd name="T16" fmla="*/ 57 w 144"/>
              <a:gd name="T17" fmla="*/ 103 h 146"/>
              <a:gd name="T18" fmla="*/ 57 w 144"/>
              <a:gd name="T19" fmla="*/ 103 h 146"/>
              <a:gd name="T20" fmla="*/ 57 w 144"/>
              <a:gd name="T21" fmla="*/ 103 h 146"/>
              <a:gd name="T22" fmla="*/ 55 w 144"/>
              <a:gd name="T23" fmla="*/ 103 h 146"/>
              <a:gd name="T24" fmla="*/ 55 w 144"/>
              <a:gd name="T25" fmla="*/ 103 h 146"/>
              <a:gd name="T26" fmla="*/ 55 w 144"/>
              <a:gd name="T27" fmla="*/ 103 h 146"/>
              <a:gd name="T28" fmla="*/ 55 w 144"/>
              <a:gd name="T29" fmla="*/ 103 h 146"/>
              <a:gd name="T30" fmla="*/ 55 w 144"/>
              <a:gd name="T31" fmla="*/ 103 h 146"/>
              <a:gd name="T32" fmla="*/ 55 w 144"/>
              <a:gd name="T33" fmla="*/ 103 h 146"/>
              <a:gd name="T34" fmla="*/ 55 w 144"/>
              <a:gd name="T35" fmla="*/ 103 h 146"/>
              <a:gd name="T36" fmla="*/ 55 w 144"/>
              <a:gd name="T37" fmla="*/ 103 h 146"/>
              <a:gd name="T38" fmla="*/ 53 w 144"/>
              <a:gd name="T39" fmla="*/ 103 h 146"/>
              <a:gd name="T40" fmla="*/ 51 w 144"/>
              <a:gd name="T41" fmla="*/ 103 h 146"/>
              <a:gd name="T42" fmla="*/ 47 w 144"/>
              <a:gd name="T43" fmla="*/ 99 h 146"/>
              <a:gd name="T44" fmla="*/ 47 w 144"/>
              <a:gd name="T45" fmla="*/ 97 h 146"/>
              <a:gd name="T46" fmla="*/ 47 w 144"/>
              <a:gd name="T47" fmla="*/ 51 h 146"/>
              <a:gd name="T48" fmla="*/ 47 w 144"/>
              <a:gd name="T49" fmla="*/ 48 h 146"/>
              <a:gd name="T50" fmla="*/ 51 w 144"/>
              <a:gd name="T51" fmla="*/ 44 h 146"/>
              <a:gd name="T52" fmla="*/ 53 w 144"/>
              <a:gd name="T53" fmla="*/ 44 h 146"/>
              <a:gd name="T54" fmla="*/ 72 w 144"/>
              <a:gd name="T55" fmla="*/ 13 h 146"/>
              <a:gd name="T56" fmla="*/ 49 w 144"/>
              <a:gd name="T57" fmla="*/ 19 h 146"/>
              <a:gd name="T58" fmla="*/ 30 w 144"/>
              <a:gd name="T59" fmla="*/ 32 h 146"/>
              <a:gd name="T60" fmla="*/ 17 w 144"/>
              <a:gd name="T61" fmla="*/ 50 h 146"/>
              <a:gd name="T62" fmla="*/ 13 w 144"/>
              <a:gd name="T63" fmla="*/ 74 h 146"/>
              <a:gd name="T64" fmla="*/ 17 w 144"/>
              <a:gd name="T65" fmla="*/ 97 h 146"/>
              <a:gd name="T66" fmla="*/ 30 w 144"/>
              <a:gd name="T67" fmla="*/ 116 h 146"/>
              <a:gd name="T68" fmla="*/ 49 w 144"/>
              <a:gd name="T69" fmla="*/ 127 h 146"/>
              <a:gd name="T70" fmla="*/ 72 w 144"/>
              <a:gd name="T71" fmla="*/ 133 h 146"/>
              <a:gd name="T72" fmla="*/ 95 w 144"/>
              <a:gd name="T73" fmla="*/ 127 h 146"/>
              <a:gd name="T74" fmla="*/ 114 w 144"/>
              <a:gd name="T75" fmla="*/ 116 h 146"/>
              <a:gd name="T76" fmla="*/ 127 w 144"/>
              <a:gd name="T77" fmla="*/ 97 h 146"/>
              <a:gd name="T78" fmla="*/ 131 w 144"/>
              <a:gd name="T79" fmla="*/ 74 h 146"/>
              <a:gd name="T80" fmla="*/ 127 w 144"/>
              <a:gd name="T81" fmla="*/ 50 h 146"/>
              <a:gd name="T82" fmla="*/ 114 w 144"/>
              <a:gd name="T83" fmla="*/ 32 h 146"/>
              <a:gd name="T84" fmla="*/ 95 w 144"/>
              <a:gd name="T85" fmla="*/ 19 h 146"/>
              <a:gd name="T86" fmla="*/ 72 w 144"/>
              <a:gd name="T87" fmla="*/ 13 h 146"/>
              <a:gd name="T88" fmla="*/ 72 w 144"/>
              <a:gd name="T89" fmla="*/ 0 h 146"/>
              <a:gd name="T90" fmla="*/ 101 w 144"/>
              <a:gd name="T91" fmla="*/ 6 h 146"/>
              <a:gd name="T92" fmla="*/ 123 w 144"/>
              <a:gd name="T93" fmla="*/ 21 h 146"/>
              <a:gd name="T94" fmla="*/ 139 w 144"/>
              <a:gd name="T95" fmla="*/ 46 h 146"/>
              <a:gd name="T96" fmla="*/ 144 w 144"/>
              <a:gd name="T97" fmla="*/ 74 h 146"/>
              <a:gd name="T98" fmla="*/ 139 w 144"/>
              <a:gd name="T99" fmla="*/ 103 h 146"/>
              <a:gd name="T100" fmla="*/ 123 w 144"/>
              <a:gd name="T101" fmla="*/ 126 h 146"/>
              <a:gd name="T102" fmla="*/ 101 w 144"/>
              <a:gd name="T103" fmla="*/ 141 h 146"/>
              <a:gd name="T104" fmla="*/ 72 w 144"/>
              <a:gd name="T105" fmla="*/ 146 h 146"/>
              <a:gd name="T106" fmla="*/ 44 w 144"/>
              <a:gd name="T107" fmla="*/ 141 h 146"/>
              <a:gd name="T108" fmla="*/ 21 w 144"/>
              <a:gd name="T109" fmla="*/ 126 h 146"/>
              <a:gd name="T110" fmla="*/ 6 w 144"/>
              <a:gd name="T111" fmla="*/ 103 h 146"/>
              <a:gd name="T112" fmla="*/ 0 w 144"/>
              <a:gd name="T113" fmla="*/ 74 h 146"/>
              <a:gd name="T114" fmla="*/ 6 w 144"/>
              <a:gd name="T115" fmla="*/ 46 h 146"/>
              <a:gd name="T116" fmla="*/ 21 w 144"/>
              <a:gd name="T117" fmla="*/ 21 h 146"/>
              <a:gd name="T118" fmla="*/ 44 w 144"/>
              <a:gd name="T119" fmla="*/ 6 h 146"/>
              <a:gd name="T120" fmla="*/ 72 w 144"/>
              <a:gd name="T12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46">
                <a:moveTo>
                  <a:pt x="53" y="44"/>
                </a:moveTo>
                <a:lnTo>
                  <a:pt x="57" y="46"/>
                </a:lnTo>
                <a:lnTo>
                  <a:pt x="93" y="67"/>
                </a:lnTo>
                <a:lnTo>
                  <a:pt x="97" y="70"/>
                </a:lnTo>
                <a:lnTo>
                  <a:pt x="97" y="74"/>
                </a:lnTo>
                <a:lnTo>
                  <a:pt x="97" y="76"/>
                </a:lnTo>
                <a:lnTo>
                  <a:pt x="93" y="80"/>
                </a:lnTo>
                <a:lnTo>
                  <a:pt x="57" y="103"/>
                </a:lnTo>
                <a:lnTo>
                  <a:pt x="57" y="103"/>
                </a:lnTo>
                <a:lnTo>
                  <a:pt x="57" y="103"/>
                </a:lnTo>
                <a:lnTo>
                  <a:pt x="57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5" y="103"/>
                </a:lnTo>
                <a:lnTo>
                  <a:pt x="53" y="103"/>
                </a:lnTo>
                <a:lnTo>
                  <a:pt x="51" y="103"/>
                </a:lnTo>
                <a:lnTo>
                  <a:pt x="47" y="99"/>
                </a:lnTo>
                <a:lnTo>
                  <a:pt x="47" y="97"/>
                </a:lnTo>
                <a:lnTo>
                  <a:pt x="47" y="51"/>
                </a:lnTo>
                <a:lnTo>
                  <a:pt x="47" y="48"/>
                </a:lnTo>
                <a:lnTo>
                  <a:pt x="51" y="44"/>
                </a:lnTo>
                <a:lnTo>
                  <a:pt x="53" y="44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7" y="50"/>
                </a:lnTo>
                <a:lnTo>
                  <a:pt x="13" y="74"/>
                </a:lnTo>
                <a:lnTo>
                  <a:pt x="17" y="97"/>
                </a:lnTo>
                <a:lnTo>
                  <a:pt x="30" y="116"/>
                </a:lnTo>
                <a:lnTo>
                  <a:pt x="49" y="127"/>
                </a:lnTo>
                <a:lnTo>
                  <a:pt x="72" y="133"/>
                </a:lnTo>
                <a:lnTo>
                  <a:pt x="95" y="127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0"/>
                </a:lnTo>
                <a:lnTo>
                  <a:pt x="114" y="32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3" y="21"/>
                </a:lnTo>
                <a:lnTo>
                  <a:pt x="139" y="46"/>
                </a:lnTo>
                <a:lnTo>
                  <a:pt x="144" y="74"/>
                </a:lnTo>
                <a:lnTo>
                  <a:pt x="139" y="103"/>
                </a:lnTo>
                <a:lnTo>
                  <a:pt x="123" y="126"/>
                </a:lnTo>
                <a:lnTo>
                  <a:pt x="101" y="141"/>
                </a:lnTo>
                <a:lnTo>
                  <a:pt x="72" y="146"/>
                </a:lnTo>
                <a:lnTo>
                  <a:pt x="44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1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6" name="Freeform 1005"/>
          <p:cNvSpPr>
            <a:spLocks noEditPoints="1"/>
          </p:cNvSpPr>
          <p:nvPr/>
        </p:nvSpPr>
        <p:spPr bwMode="auto">
          <a:xfrm>
            <a:off x="8857800" y="3700267"/>
            <a:ext cx="178751" cy="178750"/>
          </a:xfrm>
          <a:custGeom>
            <a:avLst/>
            <a:gdLst>
              <a:gd name="T0" fmla="*/ 74 w 146"/>
              <a:gd name="T1" fmla="*/ 13 h 146"/>
              <a:gd name="T2" fmla="*/ 51 w 146"/>
              <a:gd name="T3" fmla="*/ 19 h 146"/>
              <a:gd name="T4" fmla="*/ 32 w 146"/>
              <a:gd name="T5" fmla="*/ 30 h 146"/>
              <a:gd name="T6" fmla="*/ 19 w 146"/>
              <a:gd name="T7" fmla="*/ 49 h 146"/>
              <a:gd name="T8" fmla="*/ 15 w 146"/>
              <a:gd name="T9" fmla="*/ 72 h 146"/>
              <a:gd name="T10" fmla="*/ 19 w 146"/>
              <a:gd name="T11" fmla="*/ 95 h 146"/>
              <a:gd name="T12" fmla="*/ 32 w 146"/>
              <a:gd name="T13" fmla="*/ 114 h 146"/>
              <a:gd name="T14" fmla="*/ 51 w 146"/>
              <a:gd name="T15" fmla="*/ 127 h 146"/>
              <a:gd name="T16" fmla="*/ 74 w 146"/>
              <a:gd name="T17" fmla="*/ 131 h 146"/>
              <a:gd name="T18" fmla="*/ 97 w 146"/>
              <a:gd name="T19" fmla="*/ 127 h 146"/>
              <a:gd name="T20" fmla="*/ 116 w 146"/>
              <a:gd name="T21" fmla="*/ 114 h 146"/>
              <a:gd name="T22" fmla="*/ 129 w 146"/>
              <a:gd name="T23" fmla="*/ 95 h 146"/>
              <a:gd name="T24" fmla="*/ 133 w 146"/>
              <a:gd name="T25" fmla="*/ 72 h 146"/>
              <a:gd name="T26" fmla="*/ 129 w 146"/>
              <a:gd name="T27" fmla="*/ 49 h 146"/>
              <a:gd name="T28" fmla="*/ 116 w 146"/>
              <a:gd name="T29" fmla="*/ 30 h 146"/>
              <a:gd name="T30" fmla="*/ 97 w 146"/>
              <a:gd name="T31" fmla="*/ 19 h 146"/>
              <a:gd name="T32" fmla="*/ 74 w 146"/>
              <a:gd name="T33" fmla="*/ 13 h 146"/>
              <a:gd name="T34" fmla="*/ 74 w 146"/>
              <a:gd name="T35" fmla="*/ 0 h 146"/>
              <a:gd name="T36" fmla="*/ 102 w 146"/>
              <a:gd name="T37" fmla="*/ 5 h 146"/>
              <a:gd name="T38" fmla="*/ 125 w 146"/>
              <a:gd name="T39" fmla="*/ 21 h 146"/>
              <a:gd name="T40" fmla="*/ 140 w 146"/>
              <a:gd name="T41" fmla="*/ 43 h 146"/>
              <a:gd name="T42" fmla="*/ 146 w 146"/>
              <a:gd name="T43" fmla="*/ 72 h 146"/>
              <a:gd name="T44" fmla="*/ 140 w 146"/>
              <a:gd name="T45" fmla="*/ 100 h 146"/>
              <a:gd name="T46" fmla="*/ 125 w 146"/>
              <a:gd name="T47" fmla="*/ 123 h 146"/>
              <a:gd name="T48" fmla="*/ 102 w 146"/>
              <a:gd name="T49" fmla="*/ 140 h 146"/>
              <a:gd name="T50" fmla="*/ 74 w 146"/>
              <a:gd name="T51" fmla="*/ 146 h 146"/>
              <a:gd name="T52" fmla="*/ 45 w 146"/>
              <a:gd name="T53" fmla="*/ 140 h 146"/>
              <a:gd name="T54" fmla="*/ 23 w 146"/>
              <a:gd name="T55" fmla="*/ 123 h 146"/>
              <a:gd name="T56" fmla="*/ 6 w 146"/>
              <a:gd name="T57" fmla="*/ 100 h 146"/>
              <a:gd name="T58" fmla="*/ 0 w 146"/>
              <a:gd name="T59" fmla="*/ 72 h 146"/>
              <a:gd name="T60" fmla="*/ 6 w 146"/>
              <a:gd name="T61" fmla="*/ 43 h 146"/>
              <a:gd name="T62" fmla="*/ 23 w 146"/>
              <a:gd name="T63" fmla="*/ 21 h 146"/>
              <a:gd name="T64" fmla="*/ 45 w 146"/>
              <a:gd name="T65" fmla="*/ 5 h 146"/>
              <a:gd name="T66" fmla="*/ 74 w 146"/>
              <a:gd name="T6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46">
                <a:moveTo>
                  <a:pt x="74" y="13"/>
                </a:moveTo>
                <a:lnTo>
                  <a:pt x="51" y="19"/>
                </a:lnTo>
                <a:lnTo>
                  <a:pt x="32" y="30"/>
                </a:lnTo>
                <a:lnTo>
                  <a:pt x="19" y="49"/>
                </a:lnTo>
                <a:lnTo>
                  <a:pt x="15" y="72"/>
                </a:lnTo>
                <a:lnTo>
                  <a:pt x="19" y="95"/>
                </a:lnTo>
                <a:lnTo>
                  <a:pt x="32" y="114"/>
                </a:lnTo>
                <a:lnTo>
                  <a:pt x="51" y="127"/>
                </a:lnTo>
                <a:lnTo>
                  <a:pt x="74" y="131"/>
                </a:lnTo>
                <a:lnTo>
                  <a:pt x="97" y="127"/>
                </a:lnTo>
                <a:lnTo>
                  <a:pt x="116" y="114"/>
                </a:lnTo>
                <a:lnTo>
                  <a:pt x="129" y="95"/>
                </a:lnTo>
                <a:lnTo>
                  <a:pt x="133" y="72"/>
                </a:lnTo>
                <a:lnTo>
                  <a:pt x="129" y="49"/>
                </a:lnTo>
                <a:lnTo>
                  <a:pt x="116" y="30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2" y="5"/>
                </a:lnTo>
                <a:lnTo>
                  <a:pt x="125" y="21"/>
                </a:lnTo>
                <a:lnTo>
                  <a:pt x="140" y="43"/>
                </a:lnTo>
                <a:lnTo>
                  <a:pt x="146" y="72"/>
                </a:lnTo>
                <a:lnTo>
                  <a:pt x="140" y="100"/>
                </a:lnTo>
                <a:lnTo>
                  <a:pt x="125" y="123"/>
                </a:lnTo>
                <a:lnTo>
                  <a:pt x="102" y="140"/>
                </a:lnTo>
                <a:lnTo>
                  <a:pt x="74" y="146"/>
                </a:lnTo>
                <a:lnTo>
                  <a:pt x="45" y="140"/>
                </a:lnTo>
                <a:lnTo>
                  <a:pt x="23" y="123"/>
                </a:lnTo>
                <a:lnTo>
                  <a:pt x="6" y="100"/>
                </a:lnTo>
                <a:lnTo>
                  <a:pt x="0" y="72"/>
                </a:lnTo>
                <a:lnTo>
                  <a:pt x="6" y="43"/>
                </a:lnTo>
                <a:lnTo>
                  <a:pt x="23" y="21"/>
                </a:lnTo>
                <a:lnTo>
                  <a:pt x="45" y="5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7" name="Freeform 1006"/>
          <p:cNvSpPr>
            <a:spLocks noEditPoints="1"/>
          </p:cNvSpPr>
          <p:nvPr/>
        </p:nvSpPr>
        <p:spPr bwMode="auto">
          <a:xfrm>
            <a:off x="8546823" y="3700267"/>
            <a:ext cx="178751" cy="178750"/>
          </a:xfrm>
          <a:custGeom>
            <a:avLst/>
            <a:gdLst>
              <a:gd name="T0" fmla="*/ 14 w 147"/>
              <a:gd name="T1" fmla="*/ 13 h 146"/>
              <a:gd name="T2" fmla="*/ 14 w 147"/>
              <a:gd name="T3" fmla="*/ 131 h 146"/>
              <a:gd name="T4" fmla="*/ 133 w 147"/>
              <a:gd name="T5" fmla="*/ 131 h 146"/>
              <a:gd name="T6" fmla="*/ 133 w 147"/>
              <a:gd name="T7" fmla="*/ 13 h 146"/>
              <a:gd name="T8" fmla="*/ 14 w 147"/>
              <a:gd name="T9" fmla="*/ 13 h 146"/>
              <a:gd name="T10" fmla="*/ 8 w 147"/>
              <a:gd name="T11" fmla="*/ 0 h 146"/>
              <a:gd name="T12" fmla="*/ 139 w 147"/>
              <a:gd name="T13" fmla="*/ 0 h 146"/>
              <a:gd name="T14" fmla="*/ 143 w 147"/>
              <a:gd name="T15" fmla="*/ 0 h 146"/>
              <a:gd name="T16" fmla="*/ 145 w 147"/>
              <a:gd name="T17" fmla="*/ 4 h 146"/>
              <a:gd name="T18" fmla="*/ 147 w 147"/>
              <a:gd name="T19" fmla="*/ 7 h 146"/>
              <a:gd name="T20" fmla="*/ 147 w 147"/>
              <a:gd name="T21" fmla="*/ 138 h 146"/>
              <a:gd name="T22" fmla="*/ 145 w 147"/>
              <a:gd name="T23" fmla="*/ 142 h 146"/>
              <a:gd name="T24" fmla="*/ 143 w 147"/>
              <a:gd name="T25" fmla="*/ 144 h 146"/>
              <a:gd name="T26" fmla="*/ 139 w 147"/>
              <a:gd name="T27" fmla="*/ 146 h 146"/>
              <a:gd name="T28" fmla="*/ 8 w 147"/>
              <a:gd name="T29" fmla="*/ 146 h 146"/>
              <a:gd name="T30" fmla="*/ 4 w 147"/>
              <a:gd name="T31" fmla="*/ 144 h 146"/>
              <a:gd name="T32" fmla="*/ 2 w 147"/>
              <a:gd name="T33" fmla="*/ 142 h 146"/>
              <a:gd name="T34" fmla="*/ 0 w 147"/>
              <a:gd name="T35" fmla="*/ 138 h 146"/>
              <a:gd name="T36" fmla="*/ 0 w 147"/>
              <a:gd name="T37" fmla="*/ 7 h 146"/>
              <a:gd name="T38" fmla="*/ 2 w 147"/>
              <a:gd name="T39" fmla="*/ 4 h 146"/>
              <a:gd name="T40" fmla="*/ 4 w 147"/>
              <a:gd name="T41" fmla="*/ 0 h 146"/>
              <a:gd name="T42" fmla="*/ 8 w 147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" h="146">
                <a:moveTo>
                  <a:pt x="14" y="13"/>
                </a:moveTo>
                <a:lnTo>
                  <a:pt x="14" y="131"/>
                </a:lnTo>
                <a:lnTo>
                  <a:pt x="133" y="131"/>
                </a:lnTo>
                <a:lnTo>
                  <a:pt x="133" y="13"/>
                </a:lnTo>
                <a:lnTo>
                  <a:pt x="14" y="13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0"/>
                </a:lnTo>
                <a:lnTo>
                  <a:pt x="145" y="4"/>
                </a:lnTo>
                <a:lnTo>
                  <a:pt x="147" y="7"/>
                </a:lnTo>
                <a:lnTo>
                  <a:pt x="147" y="138"/>
                </a:lnTo>
                <a:lnTo>
                  <a:pt x="145" y="142"/>
                </a:lnTo>
                <a:lnTo>
                  <a:pt x="143" y="144"/>
                </a:lnTo>
                <a:lnTo>
                  <a:pt x="139" y="146"/>
                </a:lnTo>
                <a:lnTo>
                  <a:pt x="8" y="146"/>
                </a:lnTo>
                <a:lnTo>
                  <a:pt x="4" y="144"/>
                </a:lnTo>
                <a:lnTo>
                  <a:pt x="2" y="142"/>
                </a:lnTo>
                <a:lnTo>
                  <a:pt x="0" y="138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8" name="Freeform 1007"/>
          <p:cNvSpPr>
            <a:spLocks noEditPoints="1"/>
          </p:cNvSpPr>
          <p:nvPr/>
        </p:nvSpPr>
        <p:spPr bwMode="auto">
          <a:xfrm>
            <a:off x="8235846" y="3705164"/>
            <a:ext cx="173854" cy="168955"/>
          </a:xfrm>
          <a:custGeom>
            <a:avLst/>
            <a:gdLst>
              <a:gd name="T0" fmla="*/ 49 w 140"/>
              <a:gd name="T1" fmla="*/ 9 h 136"/>
              <a:gd name="T2" fmla="*/ 9 w 140"/>
              <a:gd name="T3" fmla="*/ 19 h 136"/>
              <a:gd name="T4" fmla="*/ 133 w 140"/>
              <a:gd name="T5" fmla="*/ 96 h 136"/>
              <a:gd name="T6" fmla="*/ 102 w 140"/>
              <a:gd name="T7" fmla="*/ 19 h 136"/>
              <a:gd name="T8" fmla="*/ 135 w 140"/>
              <a:gd name="T9" fmla="*/ 9 h 136"/>
              <a:gd name="T10" fmla="*/ 140 w 140"/>
              <a:gd name="T11" fmla="*/ 13 h 136"/>
              <a:gd name="T12" fmla="*/ 140 w 140"/>
              <a:gd name="T13" fmla="*/ 108 h 136"/>
              <a:gd name="T14" fmla="*/ 138 w 140"/>
              <a:gd name="T15" fmla="*/ 113 h 136"/>
              <a:gd name="T16" fmla="*/ 91 w 140"/>
              <a:gd name="T17" fmla="*/ 113 h 136"/>
              <a:gd name="T18" fmla="*/ 100 w 140"/>
              <a:gd name="T19" fmla="*/ 134 h 136"/>
              <a:gd name="T20" fmla="*/ 41 w 140"/>
              <a:gd name="T21" fmla="*/ 136 h 136"/>
              <a:gd name="T22" fmla="*/ 51 w 140"/>
              <a:gd name="T23" fmla="*/ 125 h 136"/>
              <a:gd name="T24" fmla="*/ 7 w 140"/>
              <a:gd name="T25" fmla="*/ 113 h 136"/>
              <a:gd name="T26" fmla="*/ 2 w 140"/>
              <a:gd name="T27" fmla="*/ 112 h 136"/>
              <a:gd name="T28" fmla="*/ 0 w 140"/>
              <a:gd name="T29" fmla="*/ 17 h 136"/>
              <a:gd name="T30" fmla="*/ 3 w 140"/>
              <a:gd name="T31" fmla="*/ 11 h 136"/>
              <a:gd name="T32" fmla="*/ 70 w 140"/>
              <a:gd name="T33" fmla="*/ 0 h 136"/>
              <a:gd name="T34" fmla="*/ 76 w 140"/>
              <a:gd name="T35" fmla="*/ 1 h 136"/>
              <a:gd name="T36" fmla="*/ 93 w 140"/>
              <a:gd name="T37" fmla="*/ 20 h 136"/>
              <a:gd name="T38" fmla="*/ 93 w 140"/>
              <a:gd name="T39" fmla="*/ 26 h 136"/>
              <a:gd name="T40" fmla="*/ 87 w 140"/>
              <a:gd name="T41" fmla="*/ 30 h 136"/>
              <a:gd name="T42" fmla="*/ 81 w 140"/>
              <a:gd name="T43" fmla="*/ 28 h 136"/>
              <a:gd name="T44" fmla="*/ 78 w 140"/>
              <a:gd name="T45" fmla="*/ 55 h 136"/>
              <a:gd name="T46" fmla="*/ 74 w 140"/>
              <a:gd name="T47" fmla="*/ 60 h 136"/>
              <a:gd name="T48" fmla="*/ 68 w 140"/>
              <a:gd name="T49" fmla="*/ 60 h 136"/>
              <a:gd name="T50" fmla="*/ 64 w 140"/>
              <a:gd name="T51" fmla="*/ 55 h 136"/>
              <a:gd name="T52" fmla="*/ 59 w 140"/>
              <a:gd name="T53" fmla="*/ 28 h 136"/>
              <a:gd name="T54" fmla="*/ 55 w 140"/>
              <a:gd name="T55" fmla="*/ 30 h 136"/>
              <a:gd name="T56" fmla="*/ 49 w 140"/>
              <a:gd name="T57" fmla="*/ 26 h 136"/>
              <a:gd name="T58" fmla="*/ 49 w 140"/>
              <a:gd name="T59" fmla="*/ 20 h 136"/>
              <a:gd name="T60" fmla="*/ 66 w 140"/>
              <a:gd name="T61" fmla="*/ 1 h 136"/>
              <a:gd name="T62" fmla="*/ 70 w 140"/>
              <a:gd name="T6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" h="136">
                <a:moveTo>
                  <a:pt x="7" y="9"/>
                </a:moveTo>
                <a:lnTo>
                  <a:pt x="49" y="9"/>
                </a:lnTo>
                <a:lnTo>
                  <a:pt x="40" y="19"/>
                </a:lnTo>
                <a:lnTo>
                  <a:pt x="9" y="19"/>
                </a:lnTo>
                <a:lnTo>
                  <a:pt x="9" y="96"/>
                </a:lnTo>
                <a:lnTo>
                  <a:pt x="133" y="96"/>
                </a:lnTo>
                <a:lnTo>
                  <a:pt x="133" y="19"/>
                </a:lnTo>
                <a:lnTo>
                  <a:pt x="102" y="19"/>
                </a:lnTo>
                <a:lnTo>
                  <a:pt x="93" y="9"/>
                </a:lnTo>
                <a:lnTo>
                  <a:pt x="135" y="9"/>
                </a:lnTo>
                <a:lnTo>
                  <a:pt x="138" y="11"/>
                </a:lnTo>
                <a:lnTo>
                  <a:pt x="140" y="13"/>
                </a:lnTo>
                <a:lnTo>
                  <a:pt x="140" y="17"/>
                </a:lnTo>
                <a:lnTo>
                  <a:pt x="140" y="108"/>
                </a:lnTo>
                <a:lnTo>
                  <a:pt x="140" y="112"/>
                </a:lnTo>
                <a:lnTo>
                  <a:pt x="138" y="113"/>
                </a:lnTo>
                <a:lnTo>
                  <a:pt x="135" y="113"/>
                </a:lnTo>
                <a:lnTo>
                  <a:pt x="91" y="113"/>
                </a:lnTo>
                <a:lnTo>
                  <a:pt x="91" y="125"/>
                </a:lnTo>
                <a:lnTo>
                  <a:pt x="100" y="134"/>
                </a:lnTo>
                <a:lnTo>
                  <a:pt x="100" y="136"/>
                </a:lnTo>
                <a:lnTo>
                  <a:pt x="41" y="136"/>
                </a:lnTo>
                <a:lnTo>
                  <a:pt x="41" y="134"/>
                </a:lnTo>
                <a:lnTo>
                  <a:pt x="51" y="125"/>
                </a:lnTo>
                <a:lnTo>
                  <a:pt x="51" y="113"/>
                </a:lnTo>
                <a:lnTo>
                  <a:pt x="7" y="113"/>
                </a:lnTo>
                <a:lnTo>
                  <a:pt x="3" y="113"/>
                </a:lnTo>
                <a:lnTo>
                  <a:pt x="2" y="112"/>
                </a:lnTo>
                <a:lnTo>
                  <a:pt x="0" y="108"/>
                </a:lnTo>
                <a:lnTo>
                  <a:pt x="0" y="17"/>
                </a:lnTo>
                <a:lnTo>
                  <a:pt x="2" y="13"/>
                </a:lnTo>
                <a:lnTo>
                  <a:pt x="3" y="11"/>
                </a:lnTo>
                <a:lnTo>
                  <a:pt x="7" y="9"/>
                </a:lnTo>
                <a:close/>
                <a:moveTo>
                  <a:pt x="70" y="0"/>
                </a:moveTo>
                <a:lnTo>
                  <a:pt x="74" y="1"/>
                </a:lnTo>
                <a:lnTo>
                  <a:pt x="76" y="1"/>
                </a:lnTo>
                <a:lnTo>
                  <a:pt x="91" y="19"/>
                </a:lnTo>
                <a:lnTo>
                  <a:pt x="93" y="20"/>
                </a:lnTo>
                <a:lnTo>
                  <a:pt x="93" y="22"/>
                </a:lnTo>
                <a:lnTo>
                  <a:pt x="93" y="26"/>
                </a:lnTo>
                <a:lnTo>
                  <a:pt x="91" y="28"/>
                </a:lnTo>
                <a:lnTo>
                  <a:pt x="87" y="30"/>
                </a:lnTo>
                <a:lnTo>
                  <a:pt x="83" y="30"/>
                </a:lnTo>
                <a:lnTo>
                  <a:pt x="81" y="28"/>
                </a:lnTo>
                <a:lnTo>
                  <a:pt x="78" y="24"/>
                </a:lnTo>
                <a:lnTo>
                  <a:pt x="78" y="55"/>
                </a:lnTo>
                <a:lnTo>
                  <a:pt x="76" y="58"/>
                </a:lnTo>
                <a:lnTo>
                  <a:pt x="74" y="60"/>
                </a:lnTo>
                <a:lnTo>
                  <a:pt x="70" y="62"/>
                </a:lnTo>
                <a:lnTo>
                  <a:pt x="68" y="60"/>
                </a:lnTo>
                <a:lnTo>
                  <a:pt x="64" y="58"/>
                </a:lnTo>
                <a:lnTo>
                  <a:pt x="64" y="55"/>
                </a:lnTo>
                <a:lnTo>
                  <a:pt x="64" y="24"/>
                </a:lnTo>
                <a:lnTo>
                  <a:pt x="59" y="28"/>
                </a:lnTo>
                <a:lnTo>
                  <a:pt x="57" y="30"/>
                </a:lnTo>
                <a:lnTo>
                  <a:pt x="55" y="30"/>
                </a:lnTo>
                <a:lnTo>
                  <a:pt x="51" y="28"/>
                </a:lnTo>
                <a:lnTo>
                  <a:pt x="49" y="26"/>
                </a:lnTo>
                <a:lnTo>
                  <a:pt x="47" y="22"/>
                </a:lnTo>
                <a:lnTo>
                  <a:pt x="49" y="20"/>
                </a:lnTo>
                <a:lnTo>
                  <a:pt x="49" y="19"/>
                </a:lnTo>
                <a:lnTo>
                  <a:pt x="66" y="1"/>
                </a:lnTo>
                <a:lnTo>
                  <a:pt x="68" y="1"/>
                </a:lnTo>
                <a:lnTo>
                  <a:pt x="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9" name="Freeform 1008"/>
          <p:cNvSpPr>
            <a:spLocks noEditPoints="1"/>
          </p:cNvSpPr>
          <p:nvPr/>
        </p:nvSpPr>
        <p:spPr bwMode="auto">
          <a:xfrm>
            <a:off x="7924869" y="3705164"/>
            <a:ext cx="171405" cy="168955"/>
          </a:xfrm>
          <a:custGeom>
            <a:avLst/>
            <a:gdLst>
              <a:gd name="T0" fmla="*/ 57 w 141"/>
              <a:gd name="T1" fmla="*/ 9 h 136"/>
              <a:gd name="T2" fmla="*/ 10 w 141"/>
              <a:gd name="T3" fmla="*/ 19 h 136"/>
              <a:gd name="T4" fmla="*/ 131 w 141"/>
              <a:gd name="T5" fmla="*/ 96 h 136"/>
              <a:gd name="T6" fmla="*/ 84 w 141"/>
              <a:gd name="T7" fmla="*/ 19 h 136"/>
              <a:gd name="T8" fmla="*/ 135 w 141"/>
              <a:gd name="T9" fmla="*/ 9 h 136"/>
              <a:gd name="T10" fmla="*/ 141 w 141"/>
              <a:gd name="T11" fmla="*/ 13 h 136"/>
              <a:gd name="T12" fmla="*/ 141 w 141"/>
              <a:gd name="T13" fmla="*/ 108 h 136"/>
              <a:gd name="T14" fmla="*/ 137 w 141"/>
              <a:gd name="T15" fmla="*/ 113 h 136"/>
              <a:gd name="T16" fmla="*/ 91 w 141"/>
              <a:gd name="T17" fmla="*/ 113 h 136"/>
              <a:gd name="T18" fmla="*/ 101 w 141"/>
              <a:gd name="T19" fmla="*/ 134 h 136"/>
              <a:gd name="T20" fmla="*/ 42 w 141"/>
              <a:gd name="T21" fmla="*/ 136 h 136"/>
              <a:gd name="T22" fmla="*/ 49 w 141"/>
              <a:gd name="T23" fmla="*/ 125 h 136"/>
              <a:gd name="T24" fmla="*/ 8 w 141"/>
              <a:gd name="T25" fmla="*/ 113 h 136"/>
              <a:gd name="T26" fmla="*/ 0 w 141"/>
              <a:gd name="T27" fmla="*/ 112 h 136"/>
              <a:gd name="T28" fmla="*/ 0 w 141"/>
              <a:gd name="T29" fmla="*/ 17 h 136"/>
              <a:gd name="T30" fmla="*/ 4 w 141"/>
              <a:gd name="T31" fmla="*/ 11 h 136"/>
              <a:gd name="T32" fmla="*/ 70 w 141"/>
              <a:gd name="T33" fmla="*/ 0 h 136"/>
              <a:gd name="T34" fmla="*/ 76 w 141"/>
              <a:gd name="T35" fmla="*/ 3 h 136"/>
              <a:gd name="T36" fmla="*/ 78 w 141"/>
              <a:gd name="T37" fmla="*/ 38 h 136"/>
              <a:gd name="T38" fmla="*/ 84 w 141"/>
              <a:gd name="T39" fmla="*/ 32 h 136"/>
              <a:gd name="T40" fmla="*/ 89 w 141"/>
              <a:gd name="T41" fmla="*/ 34 h 136"/>
              <a:gd name="T42" fmla="*/ 93 w 141"/>
              <a:gd name="T43" fmla="*/ 39 h 136"/>
              <a:gd name="T44" fmla="*/ 91 w 141"/>
              <a:gd name="T45" fmla="*/ 43 h 136"/>
              <a:gd name="T46" fmla="*/ 72 w 141"/>
              <a:gd name="T47" fmla="*/ 60 h 136"/>
              <a:gd name="T48" fmla="*/ 68 w 141"/>
              <a:gd name="T49" fmla="*/ 60 h 136"/>
              <a:gd name="T50" fmla="*/ 49 w 141"/>
              <a:gd name="T51" fmla="*/ 43 h 136"/>
              <a:gd name="T52" fmla="*/ 48 w 141"/>
              <a:gd name="T53" fmla="*/ 39 h 136"/>
              <a:gd name="T54" fmla="*/ 51 w 141"/>
              <a:gd name="T55" fmla="*/ 34 h 136"/>
              <a:gd name="T56" fmla="*/ 57 w 141"/>
              <a:gd name="T57" fmla="*/ 32 h 136"/>
              <a:gd name="T58" fmla="*/ 63 w 141"/>
              <a:gd name="T59" fmla="*/ 38 h 136"/>
              <a:gd name="T60" fmla="*/ 65 w 141"/>
              <a:gd name="T61" fmla="*/ 3 h 136"/>
              <a:gd name="T62" fmla="*/ 70 w 141"/>
              <a:gd name="T6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136">
                <a:moveTo>
                  <a:pt x="8" y="9"/>
                </a:moveTo>
                <a:lnTo>
                  <a:pt x="57" y="9"/>
                </a:lnTo>
                <a:lnTo>
                  <a:pt x="57" y="19"/>
                </a:lnTo>
                <a:lnTo>
                  <a:pt x="10" y="19"/>
                </a:lnTo>
                <a:lnTo>
                  <a:pt x="10" y="96"/>
                </a:lnTo>
                <a:lnTo>
                  <a:pt x="131" y="96"/>
                </a:lnTo>
                <a:lnTo>
                  <a:pt x="131" y="19"/>
                </a:lnTo>
                <a:lnTo>
                  <a:pt x="84" y="19"/>
                </a:lnTo>
                <a:lnTo>
                  <a:pt x="84" y="9"/>
                </a:lnTo>
                <a:lnTo>
                  <a:pt x="135" y="9"/>
                </a:lnTo>
                <a:lnTo>
                  <a:pt x="137" y="11"/>
                </a:lnTo>
                <a:lnTo>
                  <a:pt x="141" y="13"/>
                </a:lnTo>
                <a:lnTo>
                  <a:pt x="141" y="17"/>
                </a:lnTo>
                <a:lnTo>
                  <a:pt x="141" y="108"/>
                </a:lnTo>
                <a:lnTo>
                  <a:pt x="141" y="112"/>
                </a:lnTo>
                <a:lnTo>
                  <a:pt x="137" y="113"/>
                </a:lnTo>
                <a:lnTo>
                  <a:pt x="135" y="113"/>
                </a:lnTo>
                <a:lnTo>
                  <a:pt x="91" y="113"/>
                </a:lnTo>
                <a:lnTo>
                  <a:pt x="91" y="125"/>
                </a:lnTo>
                <a:lnTo>
                  <a:pt x="101" y="134"/>
                </a:lnTo>
                <a:lnTo>
                  <a:pt x="101" y="136"/>
                </a:lnTo>
                <a:lnTo>
                  <a:pt x="42" y="136"/>
                </a:lnTo>
                <a:lnTo>
                  <a:pt x="42" y="134"/>
                </a:lnTo>
                <a:lnTo>
                  <a:pt x="49" y="125"/>
                </a:lnTo>
                <a:lnTo>
                  <a:pt x="49" y="113"/>
                </a:lnTo>
                <a:lnTo>
                  <a:pt x="8" y="113"/>
                </a:lnTo>
                <a:lnTo>
                  <a:pt x="4" y="113"/>
                </a:lnTo>
                <a:lnTo>
                  <a:pt x="0" y="112"/>
                </a:lnTo>
                <a:lnTo>
                  <a:pt x="0" y="108"/>
                </a:lnTo>
                <a:lnTo>
                  <a:pt x="0" y="17"/>
                </a:lnTo>
                <a:lnTo>
                  <a:pt x="0" y="13"/>
                </a:lnTo>
                <a:lnTo>
                  <a:pt x="4" y="11"/>
                </a:lnTo>
                <a:lnTo>
                  <a:pt x="8" y="9"/>
                </a:lnTo>
                <a:close/>
                <a:moveTo>
                  <a:pt x="70" y="0"/>
                </a:moveTo>
                <a:lnTo>
                  <a:pt x="74" y="1"/>
                </a:lnTo>
                <a:lnTo>
                  <a:pt x="76" y="3"/>
                </a:lnTo>
                <a:lnTo>
                  <a:pt x="78" y="7"/>
                </a:lnTo>
                <a:lnTo>
                  <a:pt x="78" y="38"/>
                </a:lnTo>
                <a:lnTo>
                  <a:pt x="82" y="34"/>
                </a:lnTo>
                <a:lnTo>
                  <a:pt x="84" y="32"/>
                </a:lnTo>
                <a:lnTo>
                  <a:pt x="86" y="32"/>
                </a:lnTo>
                <a:lnTo>
                  <a:pt x="89" y="34"/>
                </a:lnTo>
                <a:lnTo>
                  <a:pt x="93" y="36"/>
                </a:lnTo>
                <a:lnTo>
                  <a:pt x="93" y="39"/>
                </a:lnTo>
                <a:lnTo>
                  <a:pt x="93" y="41"/>
                </a:lnTo>
                <a:lnTo>
                  <a:pt x="91" y="43"/>
                </a:lnTo>
                <a:lnTo>
                  <a:pt x="76" y="60"/>
                </a:lnTo>
                <a:lnTo>
                  <a:pt x="72" y="60"/>
                </a:lnTo>
                <a:lnTo>
                  <a:pt x="70" y="62"/>
                </a:lnTo>
                <a:lnTo>
                  <a:pt x="68" y="60"/>
                </a:lnTo>
                <a:lnTo>
                  <a:pt x="67" y="60"/>
                </a:lnTo>
                <a:lnTo>
                  <a:pt x="49" y="43"/>
                </a:lnTo>
                <a:lnTo>
                  <a:pt x="48" y="41"/>
                </a:lnTo>
                <a:lnTo>
                  <a:pt x="48" y="39"/>
                </a:lnTo>
                <a:lnTo>
                  <a:pt x="49" y="36"/>
                </a:lnTo>
                <a:lnTo>
                  <a:pt x="51" y="34"/>
                </a:lnTo>
                <a:lnTo>
                  <a:pt x="55" y="32"/>
                </a:lnTo>
                <a:lnTo>
                  <a:pt x="57" y="32"/>
                </a:lnTo>
                <a:lnTo>
                  <a:pt x="59" y="34"/>
                </a:lnTo>
                <a:lnTo>
                  <a:pt x="63" y="38"/>
                </a:lnTo>
                <a:lnTo>
                  <a:pt x="63" y="7"/>
                </a:lnTo>
                <a:lnTo>
                  <a:pt x="65" y="3"/>
                </a:lnTo>
                <a:lnTo>
                  <a:pt x="67" y="1"/>
                </a:lnTo>
                <a:lnTo>
                  <a:pt x="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0" name="Freeform 1009"/>
          <p:cNvSpPr>
            <a:spLocks noEditPoints="1"/>
          </p:cNvSpPr>
          <p:nvPr/>
        </p:nvSpPr>
        <p:spPr bwMode="auto">
          <a:xfrm>
            <a:off x="7613891" y="3717407"/>
            <a:ext cx="171405" cy="156713"/>
          </a:xfrm>
          <a:custGeom>
            <a:avLst/>
            <a:gdLst>
              <a:gd name="T0" fmla="*/ 58 w 140"/>
              <a:gd name="T1" fmla="*/ 29 h 127"/>
              <a:gd name="T2" fmla="*/ 70 w 140"/>
              <a:gd name="T3" fmla="*/ 38 h 127"/>
              <a:gd name="T4" fmla="*/ 81 w 140"/>
              <a:gd name="T5" fmla="*/ 29 h 127"/>
              <a:gd name="T6" fmla="*/ 87 w 140"/>
              <a:gd name="T7" fmla="*/ 29 h 127"/>
              <a:gd name="T8" fmla="*/ 91 w 140"/>
              <a:gd name="T9" fmla="*/ 34 h 127"/>
              <a:gd name="T10" fmla="*/ 89 w 140"/>
              <a:gd name="T11" fmla="*/ 40 h 127"/>
              <a:gd name="T12" fmla="*/ 89 w 140"/>
              <a:gd name="T13" fmla="*/ 57 h 127"/>
              <a:gd name="T14" fmla="*/ 91 w 140"/>
              <a:gd name="T15" fmla="*/ 63 h 127"/>
              <a:gd name="T16" fmla="*/ 87 w 140"/>
              <a:gd name="T17" fmla="*/ 68 h 127"/>
              <a:gd name="T18" fmla="*/ 81 w 140"/>
              <a:gd name="T19" fmla="*/ 68 h 127"/>
              <a:gd name="T20" fmla="*/ 70 w 140"/>
              <a:gd name="T21" fmla="*/ 57 h 127"/>
              <a:gd name="T22" fmla="*/ 58 w 140"/>
              <a:gd name="T23" fmla="*/ 68 h 127"/>
              <a:gd name="T24" fmla="*/ 53 w 140"/>
              <a:gd name="T25" fmla="*/ 68 h 127"/>
              <a:gd name="T26" fmla="*/ 49 w 140"/>
              <a:gd name="T27" fmla="*/ 63 h 127"/>
              <a:gd name="T28" fmla="*/ 51 w 140"/>
              <a:gd name="T29" fmla="*/ 57 h 127"/>
              <a:gd name="T30" fmla="*/ 51 w 140"/>
              <a:gd name="T31" fmla="*/ 40 h 127"/>
              <a:gd name="T32" fmla="*/ 49 w 140"/>
              <a:gd name="T33" fmla="*/ 34 h 127"/>
              <a:gd name="T34" fmla="*/ 53 w 140"/>
              <a:gd name="T35" fmla="*/ 29 h 127"/>
              <a:gd name="T36" fmla="*/ 7 w 140"/>
              <a:gd name="T37" fmla="*/ 10 h 127"/>
              <a:gd name="T38" fmla="*/ 131 w 140"/>
              <a:gd name="T39" fmla="*/ 87 h 127"/>
              <a:gd name="T40" fmla="*/ 7 w 140"/>
              <a:gd name="T41" fmla="*/ 10 h 127"/>
              <a:gd name="T42" fmla="*/ 133 w 140"/>
              <a:gd name="T43" fmla="*/ 0 h 127"/>
              <a:gd name="T44" fmla="*/ 138 w 140"/>
              <a:gd name="T45" fmla="*/ 4 h 127"/>
              <a:gd name="T46" fmla="*/ 140 w 140"/>
              <a:gd name="T47" fmla="*/ 99 h 127"/>
              <a:gd name="T48" fmla="*/ 136 w 140"/>
              <a:gd name="T49" fmla="*/ 104 h 127"/>
              <a:gd name="T50" fmla="*/ 91 w 140"/>
              <a:gd name="T51" fmla="*/ 104 h 127"/>
              <a:gd name="T52" fmla="*/ 98 w 140"/>
              <a:gd name="T53" fmla="*/ 125 h 127"/>
              <a:gd name="T54" fmla="*/ 39 w 140"/>
              <a:gd name="T55" fmla="*/ 127 h 127"/>
              <a:gd name="T56" fmla="*/ 49 w 140"/>
              <a:gd name="T57" fmla="*/ 116 h 127"/>
              <a:gd name="T58" fmla="*/ 5 w 140"/>
              <a:gd name="T59" fmla="*/ 104 h 127"/>
              <a:gd name="T60" fmla="*/ 0 w 140"/>
              <a:gd name="T61" fmla="*/ 103 h 127"/>
              <a:gd name="T62" fmla="*/ 0 w 140"/>
              <a:gd name="T63" fmla="*/ 8 h 127"/>
              <a:gd name="T64" fmla="*/ 1 w 140"/>
              <a:gd name="T65" fmla="*/ 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" h="127">
                <a:moveTo>
                  <a:pt x="57" y="29"/>
                </a:moveTo>
                <a:lnTo>
                  <a:pt x="58" y="29"/>
                </a:lnTo>
                <a:lnTo>
                  <a:pt x="60" y="30"/>
                </a:lnTo>
                <a:lnTo>
                  <a:pt x="70" y="38"/>
                </a:lnTo>
                <a:lnTo>
                  <a:pt x="77" y="30"/>
                </a:lnTo>
                <a:lnTo>
                  <a:pt x="81" y="29"/>
                </a:lnTo>
                <a:lnTo>
                  <a:pt x="83" y="29"/>
                </a:lnTo>
                <a:lnTo>
                  <a:pt x="87" y="29"/>
                </a:lnTo>
                <a:lnTo>
                  <a:pt x="89" y="30"/>
                </a:lnTo>
                <a:lnTo>
                  <a:pt x="91" y="34"/>
                </a:lnTo>
                <a:lnTo>
                  <a:pt x="89" y="38"/>
                </a:lnTo>
                <a:lnTo>
                  <a:pt x="89" y="40"/>
                </a:lnTo>
                <a:lnTo>
                  <a:pt x="79" y="48"/>
                </a:lnTo>
                <a:lnTo>
                  <a:pt x="89" y="57"/>
                </a:lnTo>
                <a:lnTo>
                  <a:pt x="89" y="59"/>
                </a:lnTo>
                <a:lnTo>
                  <a:pt x="91" y="63"/>
                </a:lnTo>
                <a:lnTo>
                  <a:pt x="89" y="65"/>
                </a:lnTo>
                <a:lnTo>
                  <a:pt x="87" y="68"/>
                </a:lnTo>
                <a:lnTo>
                  <a:pt x="83" y="68"/>
                </a:lnTo>
                <a:lnTo>
                  <a:pt x="81" y="68"/>
                </a:lnTo>
                <a:lnTo>
                  <a:pt x="77" y="67"/>
                </a:lnTo>
                <a:lnTo>
                  <a:pt x="70" y="57"/>
                </a:lnTo>
                <a:lnTo>
                  <a:pt x="60" y="67"/>
                </a:lnTo>
                <a:lnTo>
                  <a:pt x="58" y="68"/>
                </a:lnTo>
                <a:lnTo>
                  <a:pt x="57" y="68"/>
                </a:lnTo>
                <a:lnTo>
                  <a:pt x="53" y="68"/>
                </a:lnTo>
                <a:lnTo>
                  <a:pt x="51" y="65"/>
                </a:lnTo>
                <a:lnTo>
                  <a:pt x="49" y="63"/>
                </a:lnTo>
                <a:lnTo>
                  <a:pt x="49" y="59"/>
                </a:lnTo>
                <a:lnTo>
                  <a:pt x="51" y="57"/>
                </a:lnTo>
                <a:lnTo>
                  <a:pt x="60" y="48"/>
                </a:lnTo>
                <a:lnTo>
                  <a:pt x="51" y="40"/>
                </a:lnTo>
                <a:lnTo>
                  <a:pt x="49" y="38"/>
                </a:lnTo>
                <a:lnTo>
                  <a:pt x="49" y="34"/>
                </a:lnTo>
                <a:lnTo>
                  <a:pt x="51" y="30"/>
                </a:lnTo>
                <a:lnTo>
                  <a:pt x="53" y="29"/>
                </a:lnTo>
                <a:lnTo>
                  <a:pt x="57" y="29"/>
                </a:lnTo>
                <a:close/>
                <a:moveTo>
                  <a:pt x="7" y="10"/>
                </a:moveTo>
                <a:lnTo>
                  <a:pt x="7" y="87"/>
                </a:lnTo>
                <a:lnTo>
                  <a:pt x="131" y="87"/>
                </a:lnTo>
                <a:lnTo>
                  <a:pt x="131" y="10"/>
                </a:lnTo>
                <a:lnTo>
                  <a:pt x="7" y="10"/>
                </a:lnTo>
                <a:close/>
                <a:moveTo>
                  <a:pt x="5" y="0"/>
                </a:moveTo>
                <a:lnTo>
                  <a:pt x="133" y="0"/>
                </a:lnTo>
                <a:lnTo>
                  <a:pt x="136" y="2"/>
                </a:lnTo>
                <a:lnTo>
                  <a:pt x="138" y="4"/>
                </a:lnTo>
                <a:lnTo>
                  <a:pt x="140" y="8"/>
                </a:lnTo>
                <a:lnTo>
                  <a:pt x="140" y="99"/>
                </a:lnTo>
                <a:lnTo>
                  <a:pt x="138" y="103"/>
                </a:lnTo>
                <a:lnTo>
                  <a:pt x="136" y="104"/>
                </a:lnTo>
                <a:lnTo>
                  <a:pt x="133" y="104"/>
                </a:lnTo>
                <a:lnTo>
                  <a:pt x="91" y="104"/>
                </a:lnTo>
                <a:lnTo>
                  <a:pt x="91" y="116"/>
                </a:lnTo>
                <a:lnTo>
                  <a:pt x="98" y="125"/>
                </a:lnTo>
                <a:lnTo>
                  <a:pt x="98" y="127"/>
                </a:lnTo>
                <a:lnTo>
                  <a:pt x="39" y="127"/>
                </a:lnTo>
                <a:lnTo>
                  <a:pt x="39" y="125"/>
                </a:lnTo>
                <a:lnTo>
                  <a:pt x="49" y="116"/>
                </a:lnTo>
                <a:lnTo>
                  <a:pt x="49" y="104"/>
                </a:lnTo>
                <a:lnTo>
                  <a:pt x="5" y="104"/>
                </a:lnTo>
                <a:lnTo>
                  <a:pt x="1" y="104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1" y="2"/>
                </a:lnTo>
                <a:lnTo>
                  <a:pt x="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1" name="Freeform 1010"/>
          <p:cNvSpPr>
            <a:spLocks noEditPoints="1"/>
          </p:cNvSpPr>
          <p:nvPr/>
        </p:nvSpPr>
        <p:spPr bwMode="auto">
          <a:xfrm>
            <a:off x="7300466" y="3717407"/>
            <a:ext cx="173854" cy="156713"/>
          </a:xfrm>
          <a:custGeom>
            <a:avLst/>
            <a:gdLst>
              <a:gd name="T0" fmla="*/ 86 w 143"/>
              <a:gd name="T1" fmla="*/ 32 h 127"/>
              <a:gd name="T2" fmla="*/ 89 w 143"/>
              <a:gd name="T3" fmla="*/ 32 h 127"/>
              <a:gd name="T4" fmla="*/ 91 w 143"/>
              <a:gd name="T5" fmla="*/ 36 h 127"/>
              <a:gd name="T6" fmla="*/ 91 w 143"/>
              <a:gd name="T7" fmla="*/ 40 h 127"/>
              <a:gd name="T8" fmla="*/ 91 w 143"/>
              <a:gd name="T9" fmla="*/ 42 h 127"/>
              <a:gd name="T10" fmla="*/ 89 w 143"/>
              <a:gd name="T11" fmla="*/ 44 h 127"/>
              <a:gd name="T12" fmla="*/ 72 w 143"/>
              <a:gd name="T13" fmla="*/ 63 h 127"/>
              <a:gd name="T14" fmla="*/ 70 w 143"/>
              <a:gd name="T15" fmla="*/ 63 h 127"/>
              <a:gd name="T16" fmla="*/ 67 w 143"/>
              <a:gd name="T17" fmla="*/ 65 h 127"/>
              <a:gd name="T18" fmla="*/ 65 w 143"/>
              <a:gd name="T19" fmla="*/ 63 h 127"/>
              <a:gd name="T20" fmla="*/ 63 w 143"/>
              <a:gd name="T21" fmla="*/ 63 h 127"/>
              <a:gd name="T22" fmla="*/ 53 w 143"/>
              <a:gd name="T23" fmla="*/ 53 h 127"/>
              <a:gd name="T24" fmla="*/ 51 w 143"/>
              <a:gd name="T25" fmla="*/ 51 h 127"/>
              <a:gd name="T26" fmla="*/ 51 w 143"/>
              <a:gd name="T27" fmla="*/ 48 h 127"/>
              <a:gd name="T28" fmla="*/ 51 w 143"/>
              <a:gd name="T29" fmla="*/ 46 h 127"/>
              <a:gd name="T30" fmla="*/ 55 w 143"/>
              <a:gd name="T31" fmla="*/ 42 h 127"/>
              <a:gd name="T32" fmla="*/ 57 w 143"/>
              <a:gd name="T33" fmla="*/ 42 h 127"/>
              <a:gd name="T34" fmla="*/ 61 w 143"/>
              <a:gd name="T35" fmla="*/ 42 h 127"/>
              <a:gd name="T36" fmla="*/ 63 w 143"/>
              <a:gd name="T37" fmla="*/ 44 h 127"/>
              <a:gd name="T38" fmla="*/ 67 w 143"/>
              <a:gd name="T39" fmla="*/ 48 h 127"/>
              <a:gd name="T40" fmla="*/ 80 w 143"/>
              <a:gd name="T41" fmla="*/ 34 h 127"/>
              <a:gd name="T42" fmla="*/ 82 w 143"/>
              <a:gd name="T43" fmla="*/ 32 h 127"/>
              <a:gd name="T44" fmla="*/ 86 w 143"/>
              <a:gd name="T45" fmla="*/ 32 h 127"/>
              <a:gd name="T46" fmla="*/ 10 w 143"/>
              <a:gd name="T47" fmla="*/ 10 h 127"/>
              <a:gd name="T48" fmla="*/ 10 w 143"/>
              <a:gd name="T49" fmla="*/ 87 h 127"/>
              <a:gd name="T50" fmla="*/ 133 w 143"/>
              <a:gd name="T51" fmla="*/ 87 h 127"/>
              <a:gd name="T52" fmla="*/ 133 w 143"/>
              <a:gd name="T53" fmla="*/ 10 h 127"/>
              <a:gd name="T54" fmla="*/ 10 w 143"/>
              <a:gd name="T55" fmla="*/ 10 h 127"/>
              <a:gd name="T56" fmla="*/ 8 w 143"/>
              <a:gd name="T57" fmla="*/ 0 h 127"/>
              <a:gd name="T58" fmla="*/ 135 w 143"/>
              <a:gd name="T59" fmla="*/ 0 h 127"/>
              <a:gd name="T60" fmla="*/ 139 w 143"/>
              <a:gd name="T61" fmla="*/ 2 h 127"/>
              <a:gd name="T62" fmla="*/ 141 w 143"/>
              <a:gd name="T63" fmla="*/ 4 h 127"/>
              <a:gd name="T64" fmla="*/ 143 w 143"/>
              <a:gd name="T65" fmla="*/ 8 h 127"/>
              <a:gd name="T66" fmla="*/ 143 w 143"/>
              <a:gd name="T67" fmla="*/ 99 h 127"/>
              <a:gd name="T68" fmla="*/ 141 w 143"/>
              <a:gd name="T69" fmla="*/ 103 h 127"/>
              <a:gd name="T70" fmla="*/ 139 w 143"/>
              <a:gd name="T71" fmla="*/ 104 h 127"/>
              <a:gd name="T72" fmla="*/ 135 w 143"/>
              <a:gd name="T73" fmla="*/ 104 h 127"/>
              <a:gd name="T74" fmla="*/ 91 w 143"/>
              <a:gd name="T75" fmla="*/ 104 h 127"/>
              <a:gd name="T76" fmla="*/ 91 w 143"/>
              <a:gd name="T77" fmla="*/ 116 h 127"/>
              <a:gd name="T78" fmla="*/ 101 w 143"/>
              <a:gd name="T79" fmla="*/ 125 h 127"/>
              <a:gd name="T80" fmla="*/ 101 w 143"/>
              <a:gd name="T81" fmla="*/ 127 h 127"/>
              <a:gd name="T82" fmla="*/ 42 w 143"/>
              <a:gd name="T83" fmla="*/ 127 h 127"/>
              <a:gd name="T84" fmla="*/ 42 w 143"/>
              <a:gd name="T85" fmla="*/ 125 h 127"/>
              <a:gd name="T86" fmla="*/ 51 w 143"/>
              <a:gd name="T87" fmla="*/ 116 h 127"/>
              <a:gd name="T88" fmla="*/ 51 w 143"/>
              <a:gd name="T89" fmla="*/ 104 h 127"/>
              <a:gd name="T90" fmla="*/ 8 w 143"/>
              <a:gd name="T91" fmla="*/ 104 h 127"/>
              <a:gd name="T92" fmla="*/ 4 w 143"/>
              <a:gd name="T93" fmla="*/ 104 h 127"/>
              <a:gd name="T94" fmla="*/ 2 w 143"/>
              <a:gd name="T95" fmla="*/ 103 h 127"/>
              <a:gd name="T96" fmla="*/ 0 w 143"/>
              <a:gd name="T97" fmla="*/ 99 h 127"/>
              <a:gd name="T98" fmla="*/ 0 w 143"/>
              <a:gd name="T99" fmla="*/ 8 h 127"/>
              <a:gd name="T100" fmla="*/ 2 w 143"/>
              <a:gd name="T101" fmla="*/ 4 h 127"/>
              <a:gd name="T102" fmla="*/ 4 w 143"/>
              <a:gd name="T103" fmla="*/ 2 h 127"/>
              <a:gd name="T104" fmla="*/ 8 w 143"/>
              <a:gd name="T10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3" h="127">
                <a:moveTo>
                  <a:pt x="86" y="32"/>
                </a:moveTo>
                <a:lnTo>
                  <a:pt x="89" y="32"/>
                </a:lnTo>
                <a:lnTo>
                  <a:pt x="91" y="36"/>
                </a:lnTo>
                <a:lnTo>
                  <a:pt x="91" y="40"/>
                </a:lnTo>
                <a:lnTo>
                  <a:pt x="91" y="42"/>
                </a:lnTo>
                <a:lnTo>
                  <a:pt x="89" y="44"/>
                </a:lnTo>
                <a:lnTo>
                  <a:pt x="72" y="63"/>
                </a:lnTo>
                <a:lnTo>
                  <a:pt x="70" y="63"/>
                </a:lnTo>
                <a:lnTo>
                  <a:pt x="67" y="65"/>
                </a:lnTo>
                <a:lnTo>
                  <a:pt x="65" y="63"/>
                </a:lnTo>
                <a:lnTo>
                  <a:pt x="63" y="63"/>
                </a:lnTo>
                <a:lnTo>
                  <a:pt x="53" y="53"/>
                </a:lnTo>
                <a:lnTo>
                  <a:pt x="51" y="51"/>
                </a:lnTo>
                <a:lnTo>
                  <a:pt x="51" y="48"/>
                </a:lnTo>
                <a:lnTo>
                  <a:pt x="51" y="46"/>
                </a:lnTo>
                <a:lnTo>
                  <a:pt x="55" y="42"/>
                </a:lnTo>
                <a:lnTo>
                  <a:pt x="57" y="42"/>
                </a:lnTo>
                <a:lnTo>
                  <a:pt x="61" y="42"/>
                </a:lnTo>
                <a:lnTo>
                  <a:pt x="63" y="44"/>
                </a:lnTo>
                <a:lnTo>
                  <a:pt x="67" y="48"/>
                </a:lnTo>
                <a:lnTo>
                  <a:pt x="80" y="34"/>
                </a:lnTo>
                <a:lnTo>
                  <a:pt x="82" y="32"/>
                </a:lnTo>
                <a:lnTo>
                  <a:pt x="86" y="32"/>
                </a:lnTo>
                <a:close/>
                <a:moveTo>
                  <a:pt x="10" y="10"/>
                </a:moveTo>
                <a:lnTo>
                  <a:pt x="10" y="87"/>
                </a:lnTo>
                <a:lnTo>
                  <a:pt x="133" y="87"/>
                </a:lnTo>
                <a:lnTo>
                  <a:pt x="133" y="10"/>
                </a:lnTo>
                <a:lnTo>
                  <a:pt x="10" y="10"/>
                </a:lnTo>
                <a:close/>
                <a:moveTo>
                  <a:pt x="8" y="0"/>
                </a:moveTo>
                <a:lnTo>
                  <a:pt x="135" y="0"/>
                </a:lnTo>
                <a:lnTo>
                  <a:pt x="139" y="2"/>
                </a:lnTo>
                <a:lnTo>
                  <a:pt x="141" y="4"/>
                </a:lnTo>
                <a:lnTo>
                  <a:pt x="143" y="8"/>
                </a:lnTo>
                <a:lnTo>
                  <a:pt x="143" y="99"/>
                </a:lnTo>
                <a:lnTo>
                  <a:pt x="141" y="103"/>
                </a:lnTo>
                <a:lnTo>
                  <a:pt x="139" y="104"/>
                </a:lnTo>
                <a:lnTo>
                  <a:pt x="135" y="104"/>
                </a:lnTo>
                <a:lnTo>
                  <a:pt x="91" y="104"/>
                </a:lnTo>
                <a:lnTo>
                  <a:pt x="91" y="116"/>
                </a:lnTo>
                <a:lnTo>
                  <a:pt x="101" y="125"/>
                </a:lnTo>
                <a:lnTo>
                  <a:pt x="101" y="127"/>
                </a:lnTo>
                <a:lnTo>
                  <a:pt x="42" y="127"/>
                </a:lnTo>
                <a:lnTo>
                  <a:pt x="42" y="125"/>
                </a:lnTo>
                <a:lnTo>
                  <a:pt x="51" y="116"/>
                </a:lnTo>
                <a:lnTo>
                  <a:pt x="51" y="104"/>
                </a:lnTo>
                <a:lnTo>
                  <a:pt x="8" y="104"/>
                </a:lnTo>
                <a:lnTo>
                  <a:pt x="4" y="104"/>
                </a:lnTo>
                <a:lnTo>
                  <a:pt x="2" y="103"/>
                </a:lnTo>
                <a:lnTo>
                  <a:pt x="0" y="99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2" name="Freeform 1011"/>
          <p:cNvSpPr>
            <a:spLocks noEditPoints="1"/>
          </p:cNvSpPr>
          <p:nvPr/>
        </p:nvSpPr>
        <p:spPr bwMode="auto">
          <a:xfrm>
            <a:off x="6987041" y="3717407"/>
            <a:ext cx="173854" cy="156713"/>
          </a:xfrm>
          <a:custGeom>
            <a:avLst/>
            <a:gdLst>
              <a:gd name="T0" fmla="*/ 57 w 140"/>
              <a:gd name="T1" fmla="*/ 42 h 127"/>
              <a:gd name="T2" fmla="*/ 85 w 140"/>
              <a:gd name="T3" fmla="*/ 42 h 127"/>
              <a:gd name="T4" fmla="*/ 87 w 140"/>
              <a:gd name="T5" fmla="*/ 42 h 127"/>
              <a:gd name="T6" fmla="*/ 91 w 140"/>
              <a:gd name="T7" fmla="*/ 46 h 127"/>
              <a:gd name="T8" fmla="*/ 91 w 140"/>
              <a:gd name="T9" fmla="*/ 48 h 127"/>
              <a:gd name="T10" fmla="*/ 91 w 140"/>
              <a:gd name="T11" fmla="*/ 51 h 127"/>
              <a:gd name="T12" fmla="*/ 87 w 140"/>
              <a:gd name="T13" fmla="*/ 53 h 127"/>
              <a:gd name="T14" fmla="*/ 85 w 140"/>
              <a:gd name="T15" fmla="*/ 55 h 127"/>
              <a:gd name="T16" fmla="*/ 57 w 140"/>
              <a:gd name="T17" fmla="*/ 55 h 127"/>
              <a:gd name="T18" fmla="*/ 53 w 140"/>
              <a:gd name="T19" fmla="*/ 53 h 127"/>
              <a:gd name="T20" fmla="*/ 51 w 140"/>
              <a:gd name="T21" fmla="*/ 51 h 127"/>
              <a:gd name="T22" fmla="*/ 51 w 140"/>
              <a:gd name="T23" fmla="*/ 48 h 127"/>
              <a:gd name="T24" fmla="*/ 51 w 140"/>
              <a:gd name="T25" fmla="*/ 46 h 127"/>
              <a:gd name="T26" fmla="*/ 53 w 140"/>
              <a:gd name="T27" fmla="*/ 42 h 127"/>
              <a:gd name="T28" fmla="*/ 57 w 140"/>
              <a:gd name="T29" fmla="*/ 42 h 127"/>
              <a:gd name="T30" fmla="*/ 9 w 140"/>
              <a:gd name="T31" fmla="*/ 10 h 127"/>
              <a:gd name="T32" fmla="*/ 9 w 140"/>
              <a:gd name="T33" fmla="*/ 87 h 127"/>
              <a:gd name="T34" fmla="*/ 133 w 140"/>
              <a:gd name="T35" fmla="*/ 87 h 127"/>
              <a:gd name="T36" fmla="*/ 133 w 140"/>
              <a:gd name="T37" fmla="*/ 10 h 127"/>
              <a:gd name="T38" fmla="*/ 9 w 140"/>
              <a:gd name="T39" fmla="*/ 10 h 127"/>
              <a:gd name="T40" fmla="*/ 7 w 140"/>
              <a:gd name="T41" fmla="*/ 0 h 127"/>
              <a:gd name="T42" fmla="*/ 134 w 140"/>
              <a:gd name="T43" fmla="*/ 0 h 127"/>
              <a:gd name="T44" fmla="*/ 138 w 140"/>
              <a:gd name="T45" fmla="*/ 2 h 127"/>
              <a:gd name="T46" fmla="*/ 140 w 140"/>
              <a:gd name="T47" fmla="*/ 4 h 127"/>
              <a:gd name="T48" fmla="*/ 140 w 140"/>
              <a:gd name="T49" fmla="*/ 8 h 127"/>
              <a:gd name="T50" fmla="*/ 140 w 140"/>
              <a:gd name="T51" fmla="*/ 99 h 127"/>
              <a:gd name="T52" fmla="*/ 140 w 140"/>
              <a:gd name="T53" fmla="*/ 103 h 127"/>
              <a:gd name="T54" fmla="*/ 138 w 140"/>
              <a:gd name="T55" fmla="*/ 104 h 127"/>
              <a:gd name="T56" fmla="*/ 134 w 140"/>
              <a:gd name="T57" fmla="*/ 104 h 127"/>
              <a:gd name="T58" fmla="*/ 91 w 140"/>
              <a:gd name="T59" fmla="*/ 104 h 127"/>
              <a:gd name="T60" fmla="*/ 91 w 140"/>
              <a:gd name="T61" fmla="*/ 116 h 127"/>
              <a:gd name="T62" fmla="*/ 100 w 140"/>
              <a:gd name="T63" fmla="*/ 125 h 127"/>
              <a:gd name="T64" fmla="*/ 100 w 140"/>
              <a:gd name="T65" fmla="*/ 127 h 127"/>
              <a:gd name="T66" fmla="*/ 41 w 140"/>
              <a:gd name="T67" fmla="*/ 127 h 127"/>
              <a:gd name="T68" fmla="*/ 41 w 140"/>
              <a:gd name="T69" fmla="*/ 125 h 127"/>
              <a:gd name="T70" fmla="*/ 51 w 140"/>
              <a:gd name="T71" fmla="*/ 116 h 127"/>
              <a:gd name="T72" fmla="*/ 51 w 140"/>
              <a:gd name="T73" fmla="*/ 104 h 127"/>
              <a:gd name="T74" fmla="*/ 7 w 140"/>
              <a:gd name="T75" fmla="*/ 104 h 127"/>
              <a:gd name="T76" fmla="*/ 3 w 140"/>
              <a:gd name="T77" fmla="*/ 104 h 127"/>
              <a:gd name="T78" fmla="*/ 1 w 140"/>
              <a:gd name="T79" fmla="*/ 103 h 127"/>
              <a:gd name="T80" fmla="*/ 0 w 140"/>
              <a:gd name="T81" fmla="*/ 99 h 127"/>
              <a:gd name="T82" fmla="*/ 0 w 140"/>
              <a:gd name="T83" fmla="*/ 8 h 127"/>
              <a:gd name="T84" fmla="*/ 1 w 140"/>
              <a:gd name="T85" fmla="*/ 4 h 127"/>
              <a:gd name="T86" fmla="*/ 3 w 140"/>
              <a:gd name="T87" fmla="*/ 2 h 127"/>
              <a:gd name="T88" fmla="*/ 7 w 140"/>
              <a:gd name="T8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27">
                <a:moveTo>
                  <a:pt x="57" y="42"/>
                </a:moveTo>
                <a:lnTo>
                  <a:pt x="85" y="42"/>
                </a:lnTo>
                <a:lnTo>
                  <a:pt x="87" y="42"/>
                </a:lnTo>
                <a:lnTo>
                  <a:pt x="91" y="46"/>
                </a:lnTo>
                <a:lnTo>
                  <a:pt x="91" y="48"/>
                </a:lnTo>
                <a:lnTo>
                  <a:pt x="91" y="51"/>
                </a:lnTo>
                <a:lnTo>
                  <a:pt x="87" y="53"/>
                </a:lnTo>
                <a:lnTo>
                  <a:pt x="85" y="55"/>
                </a:lnTo>
                <a:lnTo>
                  <a:pt x="57" y="55"/>
                </a:lnTo>
                <a:lnTo>
                  <a:pt x="53" y="53"/>
                </a:lnTo>
                <a:lnTo>
                  <a:pt x="51" y="51"/>
                </a:lnTo>
                <a:lnTo>
                  <a:pt x="51" y="48"/>
                </a:lnTo>
                <a:lnTo>
                  <a:pt x="51" y="46"/>
                </a:lnTo>
                <a:lnTo>
                  <a:pt x="53" y="42"/>
                </a:lnTo>
                <a:lnTo>
                  <a:pt x="57" y="42"/>
                </a:lnTo>
                <a:close/>
                <a:moveTo>
                  <a:pt x="9" y="10"/>
                </a:moveTo>
                <a:lnTo>
                  <a:pt x="9" y="87"/>
                </a:lnTo>
                <a:lnTo>
                  <a:pt x="133" y="87"/>
                </a:lnTo>
                <a:lnTo>
                  <a:pt x="133" y="10"/>
                </a:lnTo>
                <a:lnTo>
                  <a:pt x="9" y="10"/>
                </a:lnTo>
                <a:close/>
                <a:moveTo>
                  <a:pt x="7" y="0"/>
                </a:moveTo>
                <a:lnTo>
                  <a:pt x="134" y="0"/>
                </a:lnTo>
                <a:lnTo>
                  <a:pt x="138" y="2"/>
                </a:lnTo>
                <a:lnTo>
                  <a:pt x="140" y="4"/>
                </a:lnTo>
                <a:lnTo>
                  <a:pt x="140" y="8"/>
                </a:lnTo>
                <a:lnTo>
                  <a:pt x="140" y="99"/>
                </a:lnTo>
                <a:lnTo>
                  <a:pt x="140" y="103"/>
                </a:lnTo>
                <a:lnTo>
                  <a:pt x="138" y="104"/>
                </a:lnTo>
                <a:lnTo>
                  <a:pt x="134" y="104"/>
                </a:lnTo>
                <a:lnTo>
                  <a:pt x="91" y="104"/>
                </a:lnTo>
                <a:lnTo>
                  <a:pt x="91" y="116"/>
                </a:lnTo>
                <a:lnTo>
                  <a:pt x="100" y="125"/>
                </a:lnTo>
                <a:lnTo>
                  <a:pt x="100" y="127"/>
                </a:lnTo>
                <a:lnTo>
                  <a:pt x="41" y="127"/>
                </a:lnTo>
                <a:lnTo>
                  <a:pt x="41" y="125"/>
                </a:lnTo>
                <a:lnTo>
                  <a:pt x="51" y="116"/>
                </a:lnTo>
                <a:lnTo>
                  <a:pt x="51" y="104"/>
                </a:lnTo>
                <a:lnTo>
                  <a:pt x="7" y="104"/>
                </a:lnTo>
                <a:lnTo>
                  <a:pt x="3" y="104"/>
                </a:lnTo>
                <a:lnTo>
                  <a:pt x="1" y="103"/>
                </a:lnTo>
                <a:lnTo>
                  <a:pt x="0" y="99"/>
                </a:lnTo>
                <a:lnTo>
                  <a:pt x="0" y="8"/>
                </a:lnTo>
                <a:lnTo>
                  <a:pt x="1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3" name="Freeform 1012"/>
          <p:cNvSpPr>
            <a:spLocks noEditPoints="1"/>
          </p:cNvSpPr>
          <p:nvPr/>
        </p:nvSpPr>
        <p:spPr bwMode="auto">
          <a:xfrm>
            <a:off x="6676065" y="3717407"/>
            <a:ext cx="171405" cy="156713"/>
          </a:xfrm>
          <a:custGeom>
            <a:avLst/>
            <a:gdLst>
              <a:gd name="T0" fmla="*/ 70 w 141"/>
              <a:gd name="T1" fmla="*/ 29 h 127"/>
              <a:gd name="T2" fmla="*/ 74 w 141"/>
              <a:gd name="T3" fmla="*/ 29 h 127"/>
              <a:gd name="T4" fmla="*/ 76 w 141"/>
              <a:gd name="T5" fmla="*/ 30 h 127"/>
              <a:gd name="T6" fmla="*/ 78 w 141"/>
              <a:gd name="T7" fmla="*/ 34 h 127"/>
              <a:gd name="T8" fmla="*/ 78 w 141"/>
              <a:gd name="T9" fmla="*/ 42 h 127"/>
              <a:gd name="T10" fmla="*/ 84 w 141"/>
              <a:gd name="T11" fmla="*/ 42 h 127"/>
              <a:gd name="T12" fmla="*/ 87 w 141"/>
              <a:gd name="T13" fmla="*/ 42 h 127"/>
              <a:gd name="T14" fmla="*/ 89 w 141"/>
              <a:gd name="T15" fmla="*/ 46 h 127"/>
              <a:gd name="T16" fmla="*/ 91 w 141"/>
              <a:gd name="T17" fmla="*/ 48 h 127"/>
              <a:gd name="T18" fmla="*/ 89 w 141"/>
              <a:gd name="T19" fmla="*/ 51 h 127"/>
              <a:gd name="T20" fmla="*/ 87 w 141"/>
              <a:gd name="T21" fmla="*/ 53 h 127"/>
              <a:gd name="T22" fmla="*/ 84 w 141"/>
              <a:gd name="T23" fmla="*/ 55 h 127"/>
              <a:gd name="T24" fmla="*/ 78 w 141"/>
              <a:gd name="T25" fmla="*/ 55 h 127"/>
              <a:gd name="T26" fmla="*/ 78 w 141"/>
              <a:gd name="T27" fmla="*/ 63 h 127"/>
              <a:gd name="T28" fmla="*/ 76 w 141"/>
              <a:gd name="T29" fmla="*/ 65 h 127"/>
              <a:gd name="T30" fmla="*/ 74 w 141"/>
              <a:gd name="T31" fmla="*/ 68 h 127"/>
              <a:gd name="T32" fmla="*/ 70 w 141"/>
              <a:gd name="T33" fmla="*/ 68 h 127"/>
              <a:gd name="T34" fmla="*/ 66 w 141"/>
              <a:gd name="T35" fmla="*/ 68 h 127"/>
              <a:gd name="T36" fmla="*/ 65 w 141"/>
              <a:gd name="T37" fmla="*/ 65 h 127"/>
              <a:gd name="T38" fmla="*/ 63 w 141"/>
              <a:gd name="T39" fmla="*/ 63 h 127"/>
              <a:gd name="T40" fmla="*/ 63 w 141"/>
              <a:gd name="T41" fmla="*/ 55 h 127"/>
              <a:gd name="T42" fmla="*/ 57 w 141"/>
              <a:gd name="T43" fmla="*/ 55 h 127"/>
              <a:gd name="T44" fmla="*/ 53 w 141"/>
              <a:gd name="T45" fmla="*/ 53 h 127"/>
              <a:gd name="T46" fmla="*/ 51 w 141"/>
              <a:gd name="T47" fmla="*/ 51 h 127"/>
              <a:gd name="T48" fmla="*/ 49 w 141"/>
              <a:gd name="T49" fmla="*/ 48 h 127"/>
              <a:gd name="T50" fmla="*/ 51 w 141"/>
              <a:gd name="T51" fmla="*/ 46 h 127"/>
              <a:gd name="T52" fmla="*/ 53 w 141"/>
              <a:gd name="T53" fmla="*/ 42 h 127"/>
              <a:gd name="T54" fmla="*/ 57 w 141"/>
              <a:gd name="T55" fmla="*/ 42 h 127"/>
              <a:gd name="T56" fmla="*/ 63 w 141"/>
              <a:gd name="T57" fmla="*/ 42 h 127"/>
              <a:gd name="T58" fmla="*/ 63 w 141"/>
              <a:gd name="T59" fmla="*/ 34 h 127"/>
              <a:gd name="T60" fmla="*/ 65 w 141"/>
              <a:gd name="T61" fmla="*/ 30 h 127"/>
              <a:gd name="T62" fmla="*/ 66 w 141"/>
              <a:gd name="T63" fmla="*/ 29 h 127"/>
              <a:gd name="T64" fmla="*/ 70 w 141"/>
              <a:gd name="T65" fmla="*/ 29 h 127"/>
              <a:gd name="T66" fmla="*/ 9 w 141"/>
              <a:gd name="T67" fmla="*/ 10 h 127"/>
              <a:gd name="T68" fmla="*/ 9 w 141"/>
              <a:gd name="T69" fmla="*/ 87 h 127"/>
              <a:gd name="T70" fmla="*/ 131 w 141"/>
              <a:gd name="T71" fmla="*/ 87 h 127"/>
              <a:gd name="T72" fmla="*/ 131 w 141"/>
              <a:gd name="T73" fmla="*/ 10 h 127"/>
              <a:gd name="T74" fmla="*/ 9 w 141"/>
              <a:gd name="T75" fmla="*/ 10 h 127"/>
              <a:gd name="T76" fmla="*/ 8 w 141"/>
              <a:gd name="T77" fmla="*/ 0 h 127"/>
              <a:gd name="T78" fmla="*/ 135 w 141"/>
              <a:gd name="T79" fmla="*/ 0 h 127"/>
              <a:gd name="T80" fmla="*/ 137 w 141"/>
              <a:gd name="T81" fmla="*/ 2 h 127"/>
              <a:gd name="T82" fmla="*/ 141 w 141"/>
              <a:gd name="T83" fmla="*/ 4 h 127"/>
              <a:gd name="T84" fmla="*/ 141 w 141"/>
              <a:gd name="T85" fmla="*/ 8 h 127"/>
              <a:gd name="T86" fmla="*/ 141 w 141"/>
              <a:gd name="T87" fmla="*/ 99 h 127"/>
              <a:gd name="T88" fmla="*/ 141 w 141"/>
              <a:gd name="T89" fmla="*/ 103 h 127"/>
              <a:gd name="T90" fmla="*/ 137 w 141"/>
              <a:gd name="T91" fmla="*/ 104 h 127"/>
              <a:gd name="T92" fmla="*/ 135 w 141"/>
              <a:gd name="T93" fmla="*/ 104 h 127"/>
              <a:gd name="T94" fmla="*/ 91 w 141"/>
              <a:gd name="T95" fmla="*/ 104 h 127"/>
              <a:gd name="T96" fmla="*/ 91 w 141"/>
              <a:gd name="T97" fmla="*/ 116 h 127"/>
              <a:gd name="T98" fmla="*/ 101 w 141"/>
              <a:gd name="T99" fmla="*/ 125 h 127"/>
              <a:gd name="T100" fmla="*/ 101 w 141"/>
              <a:gd name="T101" fmla="*/ 127 h 127"/>
              <a:gd name="T102" fmla="*/ 40 w 141"/>
              <a:gd name="T103" fmla="*/ 127 h 127"/>
              <a:gd name="T104" fmla="*/ 40 w 141"/>
              <a:gd name="T105" fmla="*/ 125 h 127"/>
              <a:gd name="T106" fmla="*/ 49 w 141"/>
              <a:gd name="T107" fmla="*/ 116 h 127"/>
              <a:gd name="T108" fmla="*/ 49 w 141"/>
              <a:gd name="T109" fmla="*/ 104 h 127"/>
              <a:gd name="T110" fmla="*/ 8 w 141"/>
              <a:gd name="T111" fmla="*/ 104 h 127"/>
              <a:gd name="T112" fmla="*/ 4 w 141"/>
              <a:gd name="T113" fmla="*/ 104 h 127"/>
              <a:gd name="T114" fmla="*/ 0 w 141"/>
              <a:gd name="T115" fmla="*/ 103 h 127"/>
              <a:gd name="T116" fmla="*/ 0 w 141"/>
              <a:gd name="T117" fmla="*/ 99 h 127"/>
              <a:gd name="T118" fmla="*/ 0 w 141"/>
              <a:gd name="T119" fmla="*/ 8 h 127"/>
              <a:gd name="T120" fmla="*/ 0 w 141"/>
              <a:gd name="T121" fmla="*/ 4 h 127"/>
              <a:gd name="T122" fmla="*/ 4 w 141"/>
              <a:gd name="T123" fmla="*/ 2 h 127"/>
              <a:gd name="T124" fmla="*/ 8 w 141"/>
              <a:gd name="T12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1" h="127">
                <a:moveTo>
                  <a:pt x="70" y="29"/>
                </a:moveTo>
                <a:lnTo>
                  <a:pt x="74" y="29"/>
                </a:lnTo>
                <a:lnTo>
                  <a:pt x="76" y="30"/>
                </a:lnTo>
                <a:lnTo>
                  <a:pt x="78" y="34"/>
                </a:lnTo>
                <a:lnTo>
                  <a:pt x="78" y="42"/>
                </a:lnTo>
                <a:lnTo>
                  <a:pt x="84" y="42"/>
                </a:lnTo>
                <a:lnTo>
                  <a:pt x="87" y="42"/>
                </a:lnTo>
                <a:lnTo>
                  <a:pt x="89" y="46"/>
                </a:lnTo>
                <a:lnTo>
                  <a:pt x="91" y="48"/>
                </a:lnTo>
                <a:lnTo>
                  <a:pt x="89" y="51"/>
                </a:lnTo>
                <a:lnTo>
                  <a:pt x="87" y="53"/>
                </a:lnTo>
                <a:lnTo>
                  <a:pt x="84" y="55"/>
                </a:lnTo>
                <a:lnTo>
                  <a:pt x="78" y="55"/>
                </a:lnTo>
                <a:lnTo>
                  <a:pt x="78" y="63"/>
                </a:lnTo>
                <a:lnTo>
                  <a:pt x="76" y="65"/>
                </a:lnTo>
                <a:lnTo>
                  <a:pt x="74" y="68"/>
                </a:lnTo>
                <a:lnTo>
                  <a:pt x="70" y="68"/>
                </a:lnTo>
                <a:lnTo>
                  <a:pt x="66" y="68"/>
                </a:lnTo>
                <a:lnTo>
                  <a:pt x="65" y="65"/>
                </a:lnTo>
                <a:lnTo>
                  <a:pt x="63" y="63"/>
                </a:lnTo>
                <a:lnTo>
                  <a:pt x="63" y="55"/>
                </a:lnTo>
                <a:lnTo>
                  <a:pt x="57" y="55"/>
                </a:lnTo>
                <a:lnTo>
                  <a:pt x="53" y="53"/>
                </a:lnTo>
                <a:lnTo>
                  <a:pt x="51" y="51"/>
                </a:lnTo>
                <a:lnTo>
                  <a:pt x="49" y="48"/>
                </a:lnTo>
                <a:lnTo>
                  <a:pt x="51" y="46"/>
                </a:lnTo>
                <a:lnTo>
                  <a:pt x="53" y="42"/>
                </a:lnTo>
                <a:lnTo>
                  <a:pt x="57" y="42"/>
                </a:lnTo>
                <a:lnTo>
                  <a:pt x="63" y="42"/>
                </a:lnTo>
                <a:lnTo>
                  <a:pt x="63" y="34"/>
                </a:lnTo>
                <a:lnTo>
                  <a:pt x="65" y="30"/>
                </a:lnTo>
                <a:lnTo>
                  <a:pt x="66" y="29"/>
                </a:lnTo>
                <a:lnTo>
                  <a:pt x="70" y="29"/>
                </a:lnTo>
                <a:close/>
                <a:moveTo>
                  <a:pt x="9" y="10"/>
                </a:moveTo>
                <a:lnTo>
                  <a:pt x="9" y="87"/>
                </a:lnTo>
                <a:lnTo>
                  <a:pt x="131" y="87"/>
                </a:lnTo>
                <a:lnTo>
                  <a:pt x="131" y="10"/>
                </a:lnTo>
                <a:lnTo>
                  <a:pt x="9" y="10"/>
                </a:lnTo>
                <a:close/>
                <a:moveTo>
                  <a:pt x="8" y="0"/>
                </a:moveTo>
                <a:lnTo>
                  <a:pt x="135" y="0"/>
                </a:lnTo>
                <a:lnTo>
                  <a:pt x="137" y="2"/>
                </a:lnTo>
                <a:lnTo>
                  <a:pt x="141" y="4"/>
                </a:lnTo>
                <a:lnTo>
                  <a:pt x="141" y="8"/>
                </a:lnTo>
                <a:lnTo>
                  <a:pt x="141" y="99"/>
                </a:lnTo>
                <a:lnTo>
                  <a:pt x="141" y="103"/>
                </a:lnTo>
                <a:lnTo>
                  <a:pt x="137" y="104"/>
                </a:lnTo>
                <a:lnTo>
                  <a:pt x="135" y="104"/>
                </a:lnTo>
                <a:lnTo>
                  <a:pt x="91" y="104"/>
                </a:lnTo>
                <a:lnTo>
                  <a:pt x="91" y="116"/>
                </a:lnTo>
                <a:lnTo>
                  <a:pt x="101" y="125"/>
                </a:lnTo>
                <a:lnTo>
                  <a:pt x="101" y="127"/>
                </a:lnTo>
                <a:lnTo>
                  <a:pt x="40" y="127"/>
                </a:lnTo>
                <a:lnTo>
                  <a:pt x="40" y="125"/>
                </a:lnTo>
                <a:lnTo>
                  <a:pt x="49" y="116"/>
                </a:lnTo>
                <a:lnTo>
                  <a:pt x="49" y="104"/>
                </a:lnTo>
                <a:lnTo>
                  <a:pt x="8" y="104"/>
                </a:lnTo>
                <a:lnTo>
                  <a:pt x="4" y="104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4" name="Freeform 1013"/>
          <p:cNvSpPr>
            <a:spLocks noEditPoints="1"/>
          </p:cNvSpPr>
          <p:nvPr/>
        </p:nvSpPr>
        <p:spPr bwMode="auto">
          <a:xfrm>
            <a:off x="6365087" y="3717407"/>
            <a:ext cx="171405" cy="156713"/>
          </a:xfrm>
          <a:custGeom>
            <a:avLst/>
            <a:gdLst>
              <a:gd name="T0" fmla="*/ 8 w 141"/>
              <a:gd name="T1" fmla="*/ 10 h 127"/>
              <a:gd name="T2" fmla="*/ 8 w 141"/>
              <a:gd name="T3" fmla="*/ 87 h 127"/>
              <a:gd name="T4" fmla="*/ 132 w 141"/>
              <a:gd name="T5" fmla="*/ 87 h 127"/>
              <a:gd name="T6" fmla="*/ 132 w 141"/>
              <a:gd name="T7" fmla="*/ 10 h 127"/>
              <a:gd name="T8" fmla="*/ 8 w 141"/>
              <a:gd name="T9" fmla="*/ 10 h 127"/>
              <a:gd name="T10" fmla="*/ 6 w 141"/>
              <a:gd name="T11" fmla="*/ 0 h 127"/>
              <a:gd name="T12" fmla="*/ 133 w 141"/>
              <a:gd name="T13" fmla="*/ 0 h 127"/>
              <a:gd name="T14" fmla="*/ 137 w 141"/>
              <a:gd name="T15" fmla="*/ 2 h 127"/>
              <a:gd name="T16" fmla="*/ 139 w 141"/>
              <a:gd name="T17" fmla="*/ 4 h 127"/>
              <a:gd name="T18" fmla="*/ 141 w 141"/>
              <a:gd name="T19" fmla="*/ 8 h 127"/>
              <a:gd name="T20" fmla="*/ 141 w 141"/>
              <a:gd name="T21" fmla="*/ 99 h 127"/>
              <a:gd name="T22" fmla="*/ 139 w 141"/>
              <a:gd name="T23" fmla="*/ 103 h 127"/>
              <a:gd name="T24" fmla="*/ 137 w 141"/>
              <a:gd name="T25" fmla="*/ 104 h 127"/>
              <a:gd name="T26" fmla="*/ 133 w 141"/>
              <a:gd name="T27" fmla="*/ 104 h 127"/>
              <a:gd name="T28" fmla="*/ 92 w 141"/>
              <a:gd name="T29" fmla="*/ 104 h 127"/>
              <a:gd name="T30" fmla="*/ 92 w 141"/>
              <a:gd name="T31" fmla="*/ 116 h 127"/>
              <a:gd name="T32" fmla="*/ 99 w 141"/>
              <a:gd name="T33" fmla="*/ 125 h 127"/>
              <a:gd name="T34" fmla="*/ 99 w 141"/>
              <a:gd name="T35" fmla="*/ 127 h 127"/>
              <a:gd name="T36" fmla="*/ 40 w 141"/>
              <a:gd name="T37" fmla="*/ 127 h 127"/>
              <a:gd name="T38" fmla="*/ 40 w 141"/>
              <a:gd name="T39" fmla="*/ 125 h 127"/>
              <a:gd name="T40" fmla="*/ 50 w 141"/>
              <a:gd name="T41" fmla="*/ 116 h 127"/>
              <a:gd name="T42" fmla="*/ 50 w 141"/>
              <a:gd name="T43" fmla="*/ 104 h 127"/>
              <a:gd name="T44" fmla="*/ 6 w 141"/>
              <a:gd name="T45" fmla="*/ 104 h 127"/>
              <a:gd name="T46" fmla="*/ 2 w 141"/>
              <a:gd name="T47" fmla="*/ 104 h 127"/>
              <a:gd name="T48" fmla="*/ 0 w 141"/>
              <a:gd name="T49" fmla="*/ 103 h 127"/>
              <a:gd name="T50" fmla="*/ 0 w 141"/>
              <a:gd name="T51" fmla="*/ 99 h 127"/>
              <a:gd name="T52" fmla="*/ 0 w 141"/>
              <a:gd name="T53" fmla="*/ 8 h 127"/>
              <a:gd name="T54" fmla="*/ 0 w 141"/>
              <a:gd name="T55" fmla="*/ 4 h 127"/>
              <a:gd name="T56" fmla="*/ 2 w 141"/>
              <a:gd name="T57" fmla="*/ 2 h 127"/>
              <a:gd name="T58" fmla="*/ 6 w 141"/>
              <a:gd name="T5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1" h="127">
                <a:moveTo>
                  <a:pt x="8" y="10"/>
                </a:moveTo>
                <a:lnTo>
                  <a:pt x="8" y="87"/>
                </a:lnTo>
                <a:lnTo>
                  <a:pt x="132" y="87"/>
                </a:lnTo>
                <a:lnTo>
                  <a:pt x="132" y="10"/>
                </a:lnTo>
                <a:lnTo>
                  <a:pt x="8" y="10"/>
                </a:lnTo>
                <a:close/>
                <a:moveTo>
                  <a:pt x="6" y="0"/>
                </a:moveTo>
                <a:lnTo>
                  <a:pt x="133" y="0"/>
                </a:lnTo>
                <a:lnTo>
                  <a:pt x="137" y="2"/>
                </a:lnTo>
                <a:lnTo>
                  <a:pt x="139" y="4"/>
                </a:lnTo>
                <a:lnTo>
                  <a:pt x="141" y="8"/>
                </a:lnTo>
                <a:lnTo>
                  <a:pt x="141" y="99"/>
                </a:lnTo>
                <a:lnTo>
                  <a:pt x="139" y="103"/>
                </a:lnTo>
                <a:lnTo>
                  <a:pt x="137" y="104"/>
                </a:lnTo>
                <a:lnTo>
                  <a:pt x="133" y="104"/>
                </a:lnTo>
                <a:lnTo>
                  <a:pt x="92" y="104"/>
                </a:lnTo>
                <a:lnTo>
                  <a:pt x="92" y="116"/>
                </a:lnTo>
                <a:lnTo>
                  <a:pt x="99" y="125"/>
                </a:lnTo>
                <a:lnTo>
                  <a:pt x="99" y="127"/>
                </a:lnTo>
                <a:lnTo>
                  <a:pt x="40" y="127"/>
                </a:lnTo>
                <a:lnTo>
                  <a:pt x="40" y="125"/>
                </a:lnTo>
                <a:lnTo>
                  <a:pt x="50" y="116"/>
                </a:lnTo>
                <a:lnTo>
                  <a:pt x="50" y="104"/>
                </a:lnTo>
                <a:lnTo>
                  <a:pt x="6" y="104"/>
                </a:lnTo>
                <a:lnTo>
                  <a:pt x="2" y="104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5" name="Freeform 1014"/>
          <p:cNvSpPr>
            <a:spLocks noEditPoints="1"/>
          </p:cNvSpPr>
          <p:nvPr/>
        </p:nvSpPr>
        <p:spPr bwMode="auto">
          <a:xfrm>
            <a:off x="6049213" y="3734547"/>
            <a:ext cx="178751" cy="110188"/>
          </a:xfrm>
          <a:custGeom>
            <a:avLst/>
            <a:gdLst>
              <a:gd name="T0" fmla="*/ 57 w 146"/>
              <a:gd name="T1" fmla="*/ 80 h 91"/>
              <a:gd name="T2" fmla="*/ 57 w 146"/>
              <a:gd name="T3" fmla="*/ 86 h 91"/>
              <a:gd name="T4" fmla="*/ 89 w 146"/>
              <a:gd name="T5" fmla="*/ 86 h 91"/>
              <a:gd name="T6" fmla="*/ 89 w 146"/>
              <a:gd name="T7" fmla="*/ 80 h 91"/>
              <a:gd name="T8" fmla="*/ 57 w 146"/>
              <a:gd name="T9" fmla="*/ 80 h 91"/>
              <a:gd name="T10" fmla="*/ 23 w 146"/>
              <a:gd name="T11" fmla="*/ 10 h 91"/>
              <a:gd name="T12" fmla="*/ 23 w 146"/>
              <a:gd name="T13" fmla="*/ 69 h 91"/>
              <a:gd name="T14" fmla="*/ 124 w 146"/>
              <a:gd name="T15" fmla="*/ 69 h 91"/>
              <a:gd name="T16" fmla="*/ 124 w 146"/>
              <a:gd name="T17" fmla="*/ 10 h 91"/>
              <a:gd name="T18" fmla="*/ 23 w 146"/>
              <a:gd name="T19" fmla="*/ 10 h 91"/>
              <a:gd name="T20" fmla="*/ 21 w 146"/>
              <a:gd name="T21" fmla="*/ 0 h 91"/>
              <a:gd name="T22" fmla="*/ 125 w 146"/>
              <a:gd name="T23" fmla="*/ 0 h 91"/>
              <a:gd name="T24" fmla="*/ 129 w 146"/>
              <a:gd name="T25" fmla="*/ 2 h 91"/>
              <a:gd name="T26" fmla="*/ 131 w 146"/>
              <a:gd name="T27" fmla="*/ 4 h 91"/>
              <a:gd name="T28" fmla="*/ 133 w 146"/>
              <a:gd name="T29" fmla="*/ 8 h 91"/>
              <a:gd name="T30" fmla="*/ 133 w 146"/>
              <a:gd name="T31" fmla="*/ 74 h 91"/>
              <a:gd name="T32" fmla="*/ 146 w 146"/>
              <a:gd name="T33" fmla="*/ 74 h 91"/>
              <a:gd name="T34" fmla="*/ 146 w 146"/>
              <a:gd name="T35" fmla="*/ 86 h 91"/>
              <a:gd name="T36" fmla="*/ 144 w 146"/>
              <a:gd name="T37" fmla="*/ 90 h 91"/>
              <a:gd name="T38" fmla="*/ 143 w 146"/>
              <a:gd name="T39" fmla="*/ 91 h 91"/>
              <a:gd name="T40" fmla="*/ 139 w 146"/>
              <a:gd name="T41" fmla="*/ 91 h 91"/>
              <a:gd name="T42" fmla="*/ 8 w 146"/>
              <a:gd name="T43" fmla="*/ 91 h 91"/>
              <a:gd name="T44" fmla="*/ 4 w 146"/>
              <a:gd name="T45" fmla="*/ 91 h 91"/>
              <a:gd name="T46" fmla="*/ 2 w 146"/>
              <a:gd name="T47" fmla="*/ 90 h 91"/>
              <a:gd name="T48" fmla="*/ 0 w 146"/>
              <a:gd name="T49" fmla="*/ 86 h 91"/>
              <a:gd name="T50" fmla="*/ 0 w 146"/>
              <a:gd name="T51" fmla="*/ 74 h 91"/>
              <a:gd name="T52" fmla="*/ 13 w 146"/>
              <a:gd name="T53" fmla="*/ 74 h 91"/>
              <a:gd name="T54" fmla="*/ 13 w 146"/>
              <a:gd name="T55" fmla="*/ 8 h 91"/>
              <a:gd name="T56" fmla="*/ 15 w 146"/>
              <a:gd name="T57" fmla="*/ 4 h 91"/>
              <a:gd name="T58" fmla="*/ 17 w 146"/>
              <a:gd name="T59" fmla="*/ 2 h 91"/>
              <a:gd name="T60" fmla="*/ 21 w 146"/>
              <a:gd name="T6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6" h="91">
                <a:moveTo>
                  <a:pt x="57" y="80"/>
                </a:moveTo>
                <a:lnTo>
                  <a:pt x="57" y="86"/>
                </a:lnTo>
                <a:lnTo>
                  <a:pt x="89" y="86"/>
                </a:lnTo>
                <a:lnTo>
                  <a:pt x="89" y="80"/>
                </a:lnTo>
                <a:lnTo>
                  <a:pt x="57" y="80"/>
                </a:lnTo>
                <a:close/>
                <a:moveTo>
                  <a:pt x="23" y="10"/>
                </a:moveTo>
                <a:lnTo>
                  <a:pt x="23" y="69"/>
                </a:lnTo>
                <a:lnTo>
                  <a:pt x="124" y="69"/>
                </a:lnTo>
                <a:lnTo>
                  <a:pt x="124" y="10"/>
                </a:lnTo>
                <a:lnTo>
                  <a:pt x="23" y="10"/>
                </a:lnTo>
                <a:close/>
                <a:moveTo>
                  <a:pt x="21" y="0"/>
                </a:moveTo>
                <a:lnTo>
                  <a:pt x="125" y="0"/>
                </a:lnTo>
                <a:lnTo>
                  <a:pt x="129" y="2"/>
                </a:lnTo>
                <a:lnTo>
                  <a:pt x="131" y="4"/>
                </a:lnTo>
                <a:lnTo>
                  <a:pt x="133" y="8"/>
                </a:lnTo>
                <a:lnTo>
                  <a:pt x="133" y="74"/>
                </a:lnTo>
                <a:lnTo>
                  <a:pt x="146" y="74"/>
                </a:lnTo>
                <a:lnTo>
                  <a:pt x="146" y="86"/>
                </a:lnTo>
                <a:lnTo>
                  <a:pt x="144" y="90"/>
                </a:lnTo>
                <a:lnTo>
                  <a:pt x="143" y="91"/>
                </a:lnTo>
                <a:lnTo>
                  <a:pt x="139" y="91"/>
                </a:lnTo>
                <a:lnTo>
                  <a:pt x="8" y="91"/>
                </a:lnTo>
                <a:lnTo>
                  <a:pt x="4" y="91"/>
                </a:lnTo>
                <a:lnTo>
                  <a:pt x="2" y="90"/>
                </a:lnTo>
                <a:lnTo>
                  <a:pt x="0" y="86"/>
                </a:lnTo>
                <a:lnTo>
                  <a:pt x="0" y="74"/>
                </a:lnTo>
                <a:lnTo>
                  <a:pt x="13" y="74"/>
                </a:lnTo>
                <a:lnTo>
                  <a:pt x="13" y="8"/>
                </a:lnTo>
                <a:lnTo>
                  <a:pt x="15" y="4"/>
                </a:lnTo>
                <a:lnTo>
                  <a:pt x="17" y="2"/>
                </a:lnTo>
                <a:lnTo>
                  <a:pt x="2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6" name="Freeform 1015"/>
          <p:cNvSpPr>
            <a:spLocks noEditPoints="1"/>
          </p:cNvSpPr>
          <p:nvPr/>
        </p:nvSpPr>
        <p:spPr bwMode="auto">
          <a:xfrm>
            <a:off x="5755377" y="3710061"/>
            <a:ext cx="139573" cy="161610"/>
          </a:xfrm>
          <a:custGeom>
            <a:avLst/>
            <a:gdLst>
              <a:gd name="T0" fmla="*/ 57 w 114"/>
              <a:gd name="T1" fmla="*/ 118 h 131"/>
              <a:gd name="T2" fmla="*/ 55 w 114"/>
              <a:gd name="T3" fmla="*/ 120 h 131"/>
              <a:gd name="T4" fmla="*/ 53 w 114"/>
              <a:gd name="T5" fmla="*/ 122 h 131"/>
              <a:gd name="T6" fmla="*/ 55 w 114"/>
              <a:gd name="T7" fmla="*/ 126 h 131"/>
              <a:gd name="T8" fmla="*/ 57 w 114"/>
              <a:gd name="T9" fmla="*/ 128 h 131"/>
              <a:gd name="T10" fmla="*/ 61 w 114"/>
              <a:gd name="T11" fmla="*/ 126 h 131"/>
              <a:gd name="T12" fmla="*/ 62 w 114"/>
              <a:gd name="T13" fmla="*/ 122 h 131"/>
              <a:gd name="T14" fmla="*/ 61 w 114"/>
              <a:gd name="T15" fmla="*/ 120 h 131"/>
              <a:gd name="T16" fmla="*/ 57 w 114"/>
              <a:gd name="T17" fmla="*/ 118 h 131"/>
              <a:gd name="T18" fmla="*/ 15 w 114"/>
              <a:gd name="T19" fmla="*/ 14 h 131"/>
              <a:gd name="T20" fmla="*/ 15 w 114"/>
              <a:gd name="T21" fmla="*/ 112 h 131"/>
              <a:gd name="T22" fmla="*/ 100 w 114"/>
              <a:gd name="T23" fmla="*/ 112 h 131"/>
              <a:gd name="T24" fmla="*/ 100 w 114"/>
              <a:gd name="T25" fmla="*/ 14 h 131"/>
              <a:gd name="T26" fmla="*/ 15 w 114"/>
              <a:gd name="T27" fmla="*/ 14 h 131"/>
              <a:gd name="T28" fmla="*/ 7 w 114"/>
              <a:gd name="T29" fmla="*/ 0 h 131"/>
              <a:gd name="T30" fmla="*/ 108 w 114"/>
              <a:gd name="T31" fmla="*/ 0 h 131"/>
              <a:gd name="T32" fmla="*/ 110 w 114"/>
              <a:gd name="T33" fmla="*/ 0 h 131"/>
              <a:gd name="T34" fmla="*/ 114 w 114"/>
              <a:gd name="T35" fmla="*/ 2 h 131"/>
              <a:gd name="T36" fmla="*/ 114 w 114"/>
              <a:gd name="T37" fmla="*/ 6 h 131"/>
              <a:gd name="T38" fmla="*/ 114 w 114"/>
              <a:gd name="T39" fmla="*/ 124 h 131"/>
              <a:gd name="T40" fmla="*/ 114 w 114"/>
              <a:gd name="T41" fmla="*/ 128 h 131"/>
              <a:gd name="T42" fmla="*/ 110 w 114"/>
              <a:gd name="T43" fmla="*/ 131 h 131"/>
              <a:gd name="T44" fmla="*/ 108 w 114"/>
              <a:gd name="T45" fmla="*/ 131 h 131"/>
              <a:gd name="T46" fmla="*/ 7 w 114"/>
              <a:gd name="T47" fmla="*/ 131 h 131"/>
              <a:gd name="T48" fmla="*/ 4 w 114"/>
              <a:gd name="T49" fmla="*/ 131 h 131"/>
              <a:gd name="T50" fmla="*/ 2 w 114"/>
              <a:gd name="T51" fmla="*/ 128 h 131"/>
              <a:gd name="T52" fmla="*/ 0 w 114"/>
              <a:gd name="T53" fmla="*/ 124 h 131"/>
              <a:gd name="T54" fmla="*/ 0 w 114"/>
              <a:gd name="T55" fmla="*/ 6 h 131"/>
              <a:gd name="T56" fmla="*/ 2 w 114"/>
              <a:gd name="T57" fmla="*/ 2 h 131"/>
              <a:gd name="T58" fmla="*/ 4 w 114"/>
              <a:gd name="T59" fmla="*/ 0 h 131"/>
              <a:gd name="T60" fmla="*/ 7 w 114"/>
              <a:gd name="T6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" h="131">
                <a:moveTo>
                  <a:pt x="57" y="118"/>
                </a:moveTo>
                <a:lnTo>
                  <a:pt x="55" y="120"/>
                </a:lnTo>
                <a:lnTo>
                  <a:pt x="53" y="122"/>
                </a:lnTo>
                <a:lnTo>
                  <a:pt x="55" y="126"/>
                </a:lnTo>
                <a:lnTo>
                  <a:pt x="57" y="128"/>
                </a:lnTo>
                <a:lnTo>
                  <a:pt x="61" y="126"/>
                </a:lnTo>
                <a:lnTo>
                  <a:pt x="62" y="122"/>
                </a:lnTo>
                <a:lnTo>
                  <a:pt x="61" y="120"/>
                </a:lnTo>
                <a:lnTo>
                  <a:pt x="57" y="118"/>
                </a:lnTo>
                <a:close/>
                <a:moveTo>
                  <a:pt x="15" y="14"/>
                </a:moveTo>
                <a:lnTo>
                  <a:pt x="15" y="112"/>
                </a:lnTo>
                <a:lnTo>
                  <a:pt x="100" y="112"/>
                </a:lnTo>
                <a:lnTo>
                  <a:pt x="100" y="14"/>
                </a:lnTo>
                <a:lnTo>
                  <a:pt x="15" y="14"/>
                </a:lnTo>
                <a:close/>
                <a:moveTo>
                  <a:pt x="7" y="0"/>
                </a:moveTo>
                <a:lnTo>
                  <a:pt x="108" y="0"/>
                </a:lnTo>
                <a:lnTo>
                  <a:pt x="110" y="0"/>
                </a:lnTo>
                <a:lnTo>
                  <a:pt x="114" y="2"/>
                </a:lnTo>
                <a:lnTo>
                  <a:pt x="114" y="6"/>
                </a:lnTo>
                <a:lnTo>
                  <a:pt x="114" y="124"/>
                </a:lnTo>
                <a:lnTo>
                  <a:pt x="114" y="128"/>
                </a:lnTo>
                <a:lnTo>
                  <a:pt x="110" y="131"/>
                </a:lnTo>
                <a:lnTo>
                  <a:pt x="108" y="131"/>
                </a:lnTo>
                <a:lnTo>
                  <a:pt x="7" y="131"/>
                </a:lnTo>
                <a:lnTo>
                  <a:pt x="4" y="131"/>
                </a:lnTo>
                <a:lnTo>
                  <a:pt x="2" y="128"/>
                </a:lnTo>
                <a:lnTo>
                  <a:pt x="0" y="124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7" name="Freeform 1016"/>
          <p:cNvSpPr>
            <a:spLocks noEditPoints="1"/>
          </p:cNvSpPr>
          <p:nvPr/>
        </p:nvSpPr>
        <p:spPr bwMode="auto">
          <a:xfrm>
            <a:off x="5466437" y="3710061"/>
            <a:ext cx="93048" cy="161610"/>
          </a:xfrm>
          <a:custGeom>
            <a:avLst/>
            <a:gdLst>
              <a:gd name="T0" fmla="*/ 38 w 76"/>
              <a:gd name="T1" fmla="*/ 116 h 131"/>
              <a:gd name="T2" fmla="*/ 34 w 76"/>
              <a:gd name="T3" fmla="*/ 116 h 131"/>
              <a:gd name="T4" fmla="*/ 34 w 76"/>
              <a:gd name="T5" fmla="*/ 120 h 131"/>
              <a:gd name="T6" fmla="*/ 34 w 76"/>
              <a:gd name="T7" fmla="*/ 124 h 131"/>
              <a:gd name="T8" fmla="*/ 38 w 76"/>
              <a:gd name="T9" fmla="*/ 124 h 131"/>
              <a:gd name="T10" fmla="*/ 42 w 76"/>
              <a:gd name="T11" fmla="*/ 124 h 131"/>
              <a:gd name="T12" fmla="*/ 42 w 76"/>
              <a:gd name="T13" fmla="*/ 120 h 131"/>
              <a:gd name="T14" fmla="*/ 42 w 76"/>
              <a:gd name="T15" fmla="*/ 116 h 131"/>
              <a:gd name="T16" fmla="*/ 38 w 76"/>
              <a:gd name="T17" fmla="*/ 116 h 131"/>
              <a:gd name="T18" fmla="*/ 6 w 76"/>
              <a:gd name="T19" fmla="*/ 14 h 131"/>
              <a:gd name="T20" fmla="*/ 6 w 76"/>
              <a:gd name="T21" fmla="*/ 109 h 131"/>
              <a:gd name="T22" fmla="*/ 70 w 76"/>
              <a:gd name="T23" fmla="*/ 109 h 131"/>
              <a:gd name="T24" fmla="*/ 70 w 76"/>
              <a:gd name="T25" fmla="*/ 14 h 131"/>
              <a:gd name="T26" fmla="*/ 6 w 76"/>
              <a:gd name="T27" fmla="*/ 14 h 131"/>
              <a:gd name="T28" fmla="*/ 6 w 76"/>
              <a:gd name="T29" fmla="*/ 0 h 131"/>
              <a:gd name="T30" fmla="*/ 70 w 76"/>
              <a:gd name="T31" fmla="*/ 0 h 131"/>
              <a:gd name="T32" fmla="*/ 74 w 76"/>
              <a:gd name="T33" fmla="*/ 0 h 131"/>
              <a:gd name="T34" fmla="*/ 76 w 76"/>
              <a:gd name="T35" fmla="*/ 2 h 131"/>
              <a:gd name="T36" fmla="*/ 76 w 76"/>
              <a:gd name="T37" fmla="*/ 6 h 131"/>
              <a:gd name="T38" fmla="*/ 76 w 76"/>
              <a:gd name="T39" fmla="*/ 124 h 131"/>
              <a:gd name="T40" fmla="*/ 76 w 76"/>
              <a:gd name="T41" fmla="*/ 128 h 131"/>
              <a:gd name="T42" fmla="*/ 74 w 76"/>
              <a:gd name="T43" fmla="*/ 131 h 131"/>
              <a:gd name="T44" fmla="*/ 70 w 76"/>
              <a:gd name="T45" fmla="*/ 131 h 131"/>
              <a:gd name="T46" fmla="*/ 6 w 76"/>
              <a:gd name="T47" fmla="*/ 131 h 131"/>
              <a:gd name="T48" fmla="*/ 2 w 76"/>
              <a:gd name="T49" fmla="*/ 131 h 131"/>
              <a:gd name="T50" fmla="*/ 0 w 76"/>
              <a:gd name="T51" fmla="*/ 128 h 131"/>
              <a:gd name="T52" fmla="*/ 0 w 76"/>
              <a:gd name="T53" fmla="*/ 124 h 131"/>
              <a:gd name="T54" fmla="*/ 0 w 76"/>
              <a:gd name="T55" fmla="*/ 6 h 131"/>
              <a:gd name="T56" fmla="*/ 0 w 76"/>
              <a:gd name="T57" fmla="*/ 2 h 131"/>
              <a:gd name="T58" fmla="*/ 2 w 76"/>
              <a:gd name="T59" fmla="*/ 0 h 131"/>
              <a:gd name="T60" fmla="*/ 6 w 76"/>
              <a:gd name="T6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6" h="131">
                <a:moveTo>
                  <a:pt x="38" y="116"/>
                </a:moveTo>
                <a:lnTo>
                  <a:pt x="34" y="116"/>
                </a:lnTo>
                <a:lnTo>
                  <a:pt x="34" y="120"/>
                </a:lnTo>
                <a:lnTo>
                  <a:pt x="34" y="124"/>
                </a:lnTo>
                <a:lnTo>
                  <a:pt x="38" y="124"/>
                </a:lnTo>
                <a:lnTo>
                  <a:pt x="42" y="124"/>
                </a:lnTo>
                <a:lnTo>
                  <a:pt x="42" y="120"/>
                </a:lnTo>
                <a:lnTo>
                  <a:pt x="42" y="116"/>
                </a:lnTo>
                <a:lnTo>
                  <a:pt x="38" y="116"/>
                </a:lnTo>
                <a:close/>
                <a:moveTo>
                  <a:pt x="6" y="14"/>
                </a:moveTo>
                <a:lnTo>
                  <a:pt x="6" y="109"/>
                </a:lnTo>
                <a:lnTo>
                  <a:pt x="70" y="109"/>
                </a:lnTo>
                <a:lnTo>
                  <a:pt x="70" y="14"/>
                </a:lnTo>
                <a:lnTo>
                  <a:pt x="6" y="14"/>
                </a:lnTo>
                <a:close/>
                <a:moveTo>
                  <a:pt x="6" y="0"/>
                </a:moveTo>
                <a:lnTo>
                  <a:pt x="70" y="0"/>
                </a:lnTo>
                <a:lnTo>
                  <a:pt x="74" y="0"/>
                </a:lnTo>
                <a:lnTo>
                  <a:pt x="76" y="2"/>
                </a:lnTo>
                <a:lnTo>
                  <a:pt x="76" y="6"/>
                </a:lnTo>
                <a:lnTo>
                  <a:pt x="76" y="124"/>
                </a:lnTo>
                <a:lnTo>
                  <a:pt x="76" y="128"/>
                </a:lnTo>
                <a:lnTo>
                  <a:pt x="74" y="131"/>
                </a:lnTo>
                <a:lnTo>
                  <a:pt x="70" y="131"/>
                </a:lnTo>
                <a:lnTo>
                  <a:pt x="6" y="131"/>
                </a:lnTo>
                <a:lnTo>
                  <a:pt x="2" y="131"/>
                </a:lnTo>
                <a:lnTo>
                  <a:pt x="0" y="128"/>
                </a:lnTo>
                <a:lnTo>
                  <a:pt x="0" y="124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8" name="Freeform 1017"/>
          <p:cNvSpPr>
            <a:spLocks noEditPoints="1"/>
          </p:cNvSpPr>
          <p:nvPr/>
        </p:nvSpPr>
        <p:spPr bwMode="auto">
          <a:xfrm>
            <a:off x="8882286" y="3406431"/>
            <a:ext cx="134676" cy="144469"/>
          </a:xfrm>
          <a:custGeom>
            <a:avLst/>
            <a:gdLst>
              <a:gd name="T0" fmla="*/ 80 w 110"/>
              <a:gd name="T1" fmla="*/ 32 h 117"/>
              <a:gd name="T2" fmla="*/ 83 w 110"/>
              <a:gd name="T3" fmla="*/ 32 h 117"/>
              <a:gd name="T4" fmla="*/ 85 w 110"/>
              <a:gd name="T5" fmla="*/ 34 h 117"/>
              <a:gd name="T6" fmla="*/ 108 w 110"/>
              <a:gd name="T7" fmla="*/ 53 h 117"/>
              <a:gd name="T8" fmla="*/ 108 w 110"/>
              <a:gd name="T9" fmla="*/ 57 h 117"/>
              <a:gd name="T10" fmla="*/ 110 w 110"/>
              <a:gd name="T11" fmla="*/ 58 h 117"/>
              <a:gd name="T12" fmla="*/ 108 w 110"/>
              <a:gd name="T13" fmla="*/ 62 h 117"/>
              <a:gd name="T14" fmla="*/ 108 w 110"/>
              <a:gd name="T15" fmla="*/ 64 h 117"/>
              <a:gd name="T16" fmla="*/ 108 w 110"/>
              <a:gd name="T17" fmla="*/ 64 h 117"/>
              <a:gd name="T18" fmla="*/ 85 w 110"/>
              <a:gd name="T19" fmla="*/ 85 h 117"/>
              <a:gd name="T20" fmla="*/ 85 w 110"/>
              <a:gd name="T21" fmla="*/ 85 h 117"/>
              <a:gd name="T22" fmla="*/ 83 w 110"/>
              <a:gd name="T23" fmla="*/ 85 h 117"/>
              <a:gd name="T24" fmla="*/ 80 w 110"/>
              <a:gd name="T25" fmla="*/ 85 h 117"/>
              <a:gd name="T26" fmla="*/ 76 w 110"/>
              <a:gd name="T27" fmla="*/ 85 h 117"/>
              <a:gd name="T28" fmla="*/ 74 w 110"/>
              <a:gd name="T29" fmla="*/ 83 h 117"/>
              <a:gd name="T30" fmla="*/ 74 w 110"/>
              <a:gd name="T31" fmla="*/ 79 h 117"/>
              <a:gd name="T32" fmla="*/ 74 w 110"/>
              <a:gd name="T33" fmla="*/ 76 h 117"/>
              <a:gd name="T34" fmla="*/ 76 w 110"/>
              <a:gd name="T35" fmla="*/ 74 h 117"/>
              <a:gd name="T36" fmla="*/ 85 w 110"/>
              <a:gd name="T37" fmla="*/ 66 h 117"/>
              <a:gd name="T38" fmla="*/ 43 w 110"/>
              <a:gd name="T39" fmla="*/ 66 h 117"/>
              <a:gd name="T40" fmla="*/ 40 w 110"/>
              <a:gd name="T41" fmla="*/ 64 h 117"/>
              <a:gd name="T42" fmla="*/ 38 w 110"/>
              <a:gd name="T43" fmla="*/ 62 h 117"/>
              <a:gd name="T44" fmla="*/ 36 w 110"/>
              <a:gd name="T45" fmla="*/ 58 h 117"/>
              <a:gd name="T46" fmla="*/ 38 w 110"/>
              <a:gd name="T47" fmla="*/ 55 h 117"/>
              <a:gd name="T48" fmla="*/ 40 w 110"/>
              <a:gd name="T49" fmla="*/ 53 h 117"/>
              <a:gd name="T50" fmla="*/ 43 w 110"/>
              <a:gd name="T51" fmla="*/ 51 h 117"/>
              <a:gd name="T52" fmla="*/ 85 w 110"/>
              <a:gd name="T53" fmla="*/ 51 h 117"/>
              <a:gd name="T54" fmla="*/ 76 w 110"/>
              <a:gd name="T55" fmla="*/ 43 h 117"/>
              <a:gd name="T56" fmla="*/ 76 w 110"/>
              <a:gd name="T57" fmla="*/ 43 h 117"/>
              <a:gd name="T58" fmla="*/ 74 w 110"/>
              <a:gd name="T59" fmla="*/ 41 h 117"/>
              <a:gd name="T60" fmla="*/ 74 w 110"/>
              <a:gd name="T61" fmla="*/ 38 h 117"/>
              <a:gd name="T62" fmla="*/ 74 w 110"/>
              <a:gd name="T63" fmla="*/ 34 h 117"/>
              <a:gd name="T64" fmla="*/ 76 w 110"/>
              <a:gd name="T65" fmla="*/ 32 h 117"/>
              <a:gd name="T66" fmla="*/ 80 w 110"/>
              <a:gd name="T67" fmla="*/ 32 h 117"/>
              <a:gd name="T68" fmla="*/ 7 w 110"/>
              <a:gd name="T69" fmla="*/ 0 h 117"/>
              <a:gd name="T70" fmla="*/ 42 w 110"/>
              <a:gd name="T71" fmla="*/ 0 h 117"/>
              <a:gd name="T72" fmla="*/ 45 w 110"/>
              <a:gd name="T73" fmla="*/ 0 h 117"/>
              <a:gd name="T74" fmla="*/ 47 w 110"/>
              <a:gd name="T75" fmla="*/ 3 h 117"/>
              <a:gd name="T76" fmla="*/ 47 w 110"/>
              <a:gd name="T77" fmla="*/ 5 h 117"/>
              <a:gd name="T78" fmla="*/ 47 w 110"/>
              <a:gd name="T79" fmla="*/ 9 h 117"/>
              <a:gd name="T80" fmla="*/ 45 w 110"/>
              <a:gd name="T81" fmla="*/ 13 h 117"/>
              <a:gd name="T82" fmla="*/ 42 w 110"/>
              <a:gd name="T83" fmla="*/ 13 h 117"/>
              <a:gd name="T84" fmla="*/ 13 w 110"/>
              <a:gd name="T85" fmla="*/ 13 h 117"/>
              <a:gd name="T86" fmla="*/ 13 w 110"/>
              <a:gd name="T87" fmla="*/ 104 h 117"/>
              <a:gd name="T88" fmla="*/ 42 w 110"/>
              <a:gd name="T89" fmla="*/ 104 h 117"/>
              <a:gd name="T90" fmla="*/ 45 w 110"/>
              <a:gd name="T91" fmla="*/ 106 h 117"/>
              <a:gd name="T92" fmla="*/ 47 w 110"/>
              <a:gd name="T93" fmla="*/ 108 h 117"/>
              <a:gd name="T94" fmla="*/ 47 w 110"/>
              <a:gd name="T95" fmla="*/ 112 h 117"/>
              <a:gd name="T96" fmla="*/ 47 w 110"/>
              <a:gd name="T97" fmla="*/ 114 h 117"/>
              <a:gd name="T98" fmla="*/ 45 w 110"/>
              <a:gd name="T99" fmla="*/ 117 h 117"/>
              <a:gd name="T100" fmla="*/ 42 w 110"/>
              <a:gd name="T101" fmla="*/ 117 h 117"/>
              <a:gd name="T102" fmla="*/ 7 w 110"/>
              <a:gd name="T103" fmla="*/ 117 h 117"/>
              <a:gd name="T104" fmla="*/ 4 w 110"/>
              <a:gd name="T105" fmla="*/ 117 h 117"/>
              <a:gd name="T106" fmla="*/ 2 w 110"/>
              <a:gd name="T107" fmla="*/ 114 h 117"/>
              <a:gd name="T108" fmla="*/ 0 w 110"/>
              <a:gd name="T109" fmla="*/ 112 h 117"/>
              <a:gd name="T110" fmla="*/ 0 w 110"/>
              <a:gd name="T111" fmla="*/ 5 h 117"/>
              <a:gd name="T112" fmla="*/ 2 w 110"/>
              <a:gd name="T113" fmla="*/ 3 h 117"/>
              <a:gd name="T114" fmla="*/ 4 w 110"/>
              <a:gd name="T115" fmla="*/ 0 h 117"/>
              <a:gd name="T116" fmla="*/ 7 w 110"/>
              <a:gd name="T1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" h="117">
                <a:moveTo>
                  <a:pt x="80" y="32"/>
                </a:moveTo>
                <a:lnTo>
                  <a:pt x="83" y="32"/>
                </a:lnTo>
                <a:lnTo>
                  <a:pt x="85" y="34"/>
                </a:lnTo>
                <a:lnTo>
                  <a:pt x="108" y="53"/>
                </a:lnTo>
                <a:lnTo>
                  <a:pt x="108" y="57"/>
                </a:lnTo>
                <a:lnTo>
                  <a:pt x="110" y="58"/>
                </a:lnTo>
                <a:lnTo>
                  <a:pt x="108" y="62"/>
                </a:lnTo>
                <a:lnTo>
                  <a:pt x="108" y="64"/>
                </a:lnTo>
                <a:lnTo>
                  <a:pt x="108" y="64"/>
                </a:lnTo>
                <a:lnTo>
                  <a:pt x="85" y="85"/>
                </a:lnTo>
                <a:lnTo>
                  <a:pt x="85" y="85"/>
                </a:lnTo>
                <a:lnTo>
                  <a:pt x="83" y="85"/>
                </a:lnTo>
                <a:lnTo>
                  <a:pt x="80" y="85"/>
                </a:lnTo>
                <a:lnTo>
                  <a:pt x="76" y="85"/>
                </a:lnTo>
                <a:lnTo>
                  <a:pt x="74" y="83"/>
                </a:lnTo>
                <a:lnTo>
                  <a:pt x="74" y="79"/>
                </a:lnTo>
                <a:lnTo>
                  <a:pt x="74" y="76"/>
                </a:lnTo>
                <a:lnTo>
                  <a:pt x="76" y="74"/>
                </a:lnTo>
                <a:lnTo>
                  <a:pt x="85" y="66"/>
                </a:lnTo>
                <a:lnTo>
                  <a:pt x="43" y="66"/>
                </a:lnTo>
                <a:lnTo>
                  <a:pt x="40" y="64"/>
                </a:lnTo>
                <a:lnTo>
                  <a:pt x="38" y="62"/>
                </a:lnTo>
                <a:lnTo>
                  <a:pt x="36" y="58"/>
                </a:lnTo>
                <a:lnTo>
                  <a:pt x="38" y="55"/>
                </a:lnTo>
                <a:lnTo>
                  <a:pt x="40" y="53"/>
                </a:lnTo>
                <a:lnTo>
                  <a:pt x="43" y="51"/>
                </a:lnTo>
                <a:lnTo>
                  <a:pt x="85" y="51"/>
                </a:lnTo>
                <a:lnTo>
                  <a:pt x="76" y="43"/>
                </a:lnTo>
                <a:lnTo>
                  <a:pt x="76" y="43"/>
                </a:lnTo>
                <a:lnTo>
                  <a:pt x="74" y="41"/>
                </a:lnTo>
                <a:lnTo>
                  <a:pt x="74" y="38"/>
                </a:lnTo>
                <a:lnTo>
                  <a:pt x="74" y="34"/>
                </a:lnTo>
                <a:lnTo>
                  <a:pt x="76" y="32"/>
                </a:lnTo>
                <a:lnTo>
                  <a:pt x="80" y="32"/>
                </a:lnTo>
                <a:close/>
                <a:moveTo>
                  <a:pt x="7" y="0"/>
                </a:moveTo>
                <a:lnTo>
                  <a:pt x="42" y="0"/>
                </a:lnTo>
                <a:lnTo>
                  <a:pt x="45" y="0"/>
                </a:lnTo>
                <a:lnTo>
                  <a:pt x="47" y="3"/>
                </a:lnTo>
                <a:lnTo>
                  <a:pt x="47" y="5"/>
                </a:lnTo>
                <a:lnTo>
                  <a:pt x="47" y="9"/>
                </a:lnTo>
                <a:lnTo>
                  <a:pt x="45" y="13"/>
                </a:lnTo>
                <a:lnTo>
                  <a:pt x="42" y="13"/>
                </a:lnTo>
                <a:lnTo>
                  <a:pt x="13" y="13"/>
                </a:lnTo>
                <a:lnTo>
                  <a:pt x="13" y="104"/>
                </a:lnTo>
                <a:lnTo>
                  <a:pt x="42" y="104"/>
                </a:lnTo>
                <a:lnTo>
                  <a:pt x="45" y="106"/>
                </a:lnTo>
                <a:lnTo>
                  <a:pt x="47" y="108"/>
                </a:lnTo>
                <a:lnTo>
                  <a:pt x="47" y="112"/>
                </a:lnTo>
                <a:lnTo>
                  <a:pt x="47" y="114"/>
                </a:lnTo>
                <a:lnTo>
                  <a:pt x="45" y="117"/>
                </a:lnTo>
                <a:lnTo>
                  <a:pt x="42" y="117"/>
                </a:lnTo>
                <a:lnTo>
                  <a:pt x="7" y="117"/>
                </a:lnTo>
                <a:lnTo>
                  <a:pt x="4" y="117"/>
                </a:lnTo>
                <a:lnTo>
                  <a:pt x="2" y="114"/>
                </a:lnTo>
                <a:lnTo>
                  <a:pt x="0" y="112"/>
                </a:lnTo>
                <a:lnTo>
                  <a:pt x="0" y="5"/>
                </a:lnTo>
                <a:lnTo>
                  <a:pt x="2" y="3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9" name="Freeform 1018"/>
          <p:cNvSpPr>
            <a:spLocks noEditPoints="1"/>
          </p:cNvSpPr>
          <p:nvPr/>
        </p:nvSpPr>
        <p:spPr bwMode="auto">
          <a:xfrm>
            <a:off x="8566413" y="3406431"/>
            <a:ext cx="132227" cy="144469"/>
          </a:xfrm>
          <a:custGeom>
            <a:avLst/>
            <a:gdLst>
              <a:gd name="T0" fmla="*/ 42 w 109"/>
              <a:gd name="T1" fmla="*/ 32 h 117"/>
              <a:gd name="T2" fmla="*/ 46 w 109"/>
              <a:gd name="T3" fmla="*/ 32 h 117"/>
              <a:gd name="T4" fmla="*/ 48 w 109"/>
              <a:gd name="T5" fmla="*/ 34 h 117"/>
              <a:gd name="T6" fmla="*/ 71 w 109"/>
              <a:gd name="T7" fmla="*/ 53 h 117"/>
              <a:gd name="T8" fmla="*/ 73 w 109"/>
              <a:gd name="T9" fmla="*/ 57 h 117"/>
              <a:gd name="T10" fmla="*/ 73 w 109"/>
              <a:gd name="T11" fmla="*/ 58 h 117"/>
              <a:gd name="T12" fmla="*/ 73 w 109"/>
              <a:gd name="T13" fmla="*/ 62 h 117"/>
              <a:gd name="T14" fmla="*/ 71 w 109"/>
              <a:gd name="T15" fmla="*/ 64 h 117"/>
              <a:gd name="T16" fmla="*/ 71 w 109"/>
              <a:gd name="T17" fmla="*/ 64 h 117"/>
              <a:gd name="T18" fmla="*/ 48 w 109"/>
              <a:gd name="T19" fmla="*/ 85 h 117"/>
              <a:gd name="T20" fmla="*/ 48 w 109"/>
              <a:gd name="T21" fmla="*/ 85 h 117"/>
              <a:gd name="T22" fmla="*/ 46 w 109"/>
              <a:gd name="T23" fmla="*/ 85 h 117"/>
              <a:gd name="T24" fmla="*/ 42 w 109"/>
              <a:gd name="T25" fmla="*/ 85 h 117"/>
              <a:gd name="T26" fmla="*/ 40 w 109"/>
              <a:gd name="T27" fmla="*/ 85 h 117"/>
              <a:gd name="T28" fmla="*/ 36 w 109"/>
              <a:gd name="T29" fmla="*/ 83 h 117"/>
              <a:gd name="T30" fmla="*/ 36 w 109"/>
              <a:gd name="T31" fmla="*/ 79 h 117"/>
              <a:gd name="T32" fmla="*/ 36 w 109"/>
              <a:gd name="T33" fmla="*/ 76 h 117"/>
              <a:gd name="T34" fmla="*/ 38 w 109"/>
              <a:gd name="T35" fmla="*/ 74 h 117"/>
              <a:gd name="T36" fmla="*/ 48 w 109"/>
              <a:gd name="T37" fmla="*/ 66 h 117"/>
              <a:gd name="T38" fmla="*/ 6 w 109"/>
              <a:gd name="T39" fmla="*/ 66 h 117"/>
              <a:gd name="T40" fmla="*/ 2 w 109"/>
              <a:gd name="T41" fmla="*/ 64 h 117"/>
              <a:gd name="T42" fmla="*/ 0 w 109"/>
              <a:gd name="T43" fmla="*/ 62 h 117"/>
              <a:gd name="T44" fmla="*/ 0 w 109"/>
              <a:gd name="T45" fmla="*/ 58 h 117"/>
              <a:gd name="T46" fmla="*/ 0 w 109"/>
              <a:gd name="T47" fmla="*/ 55 h 117"/>
              <a:gd name="T48" fmla="*/ 2 w 109"/>
              <a:gd name="T49" fmla="*/ 53 h 117"/>
              <a:gd name="T50" fmla="*/ 6 w 109"/>
              <a:gd name="T51" fmla="*/ 51 h 117"/>
              <a:gd name="T52" fmla="*/ 48 w 109"/>
              <a:gd name="T53" fmla="*/ 51 h 117"/>
              <a:gd name="T54" fmla="*/ 38 w 109"/>
              <a:gd name="T55" fmla="*/ 43 h 117"/>
              <a:gd name="T56" fmla="*/ 38 w 109"/>
              <a:gd name="T57" fmla="*/ 43 h 117"/>
              <a:gd name="T58" fmla="*/ 36 w 109"/>
              <a:gd name="T59" fmla="*/ 41 h 117"/>
              <a:gd name="T60" fmla="*/ 36 w 109"/>
              <a:gd name="T61" fmla="*/ 38 h 117"/>
              <a:gd name="T62" fmla="*/ 36 w 109"/>
              <a:gd name="T63" fmla="*/ 34 h 117"/>
              <a:gd name="T64" fmla="*/ 40 w 109"/>
              <a:gd name="T65" fmla="*/ 32 h 117"/>
              <a:gd name="T66" fmla="*/ 42 w 109"/>
              <a:gd name="T67" fmla="*/ 32 h 117"/>
              <a:gd name="T68" fmla="*/ 69 w 109"/>
              <a:gd name="T69" fmla="*/ 0 h 117"/>
              <a:gd name="T70" fmla="*/ 103 w 109"/>
              <a:gd name="T71" fmla="*/ 0 h 117"/>
              <a:gd name="T72" fmla="*/ 105 w 109"/>
              <a:gd name="T73" fmla="*/ 0 h 117"/>
              <a:gd name="T74" fmla="*/ 109 w 109"/>
              <a:gd name="T75" fmla="*/ 3 h 117"/>
              <a:gd name="T76" fmla="*/ 109 w 109"/>
              <a:gd name="T77" fmla="*/ 5 h 117"/>
              <a:gd name="T78" fmla="*/ 109 w 109"/>
              <a:gd name="T79" fmla="*/ 112 h 117"/>
              <a:gd name="T80" fmla="*/ 109 w 109"/>
              <a:gd name="T81" fmla="*/ 114 h 117"/>
              <a:gd name="T82" fmla="*/ 105 w 109"/>
              <a:gd name="T83" fmla="*/ 117 h 117"/>
              <a:gd name="T84" fmla="*/ 103 w 109"/>
              <a:gd name="T85" fmla="*/ 117 h 117"/>
              <a:gd name="T86" fmla="*/ 69 w 109"/>
              <a:gd name="T87" fmla="*/ 117 h 117"/>
              <a:gd name="T88" fmla="*/ 65 w 109"/>
              <a:gd name="T89" fmla="*/ 117 h 117"/>
              <a:gd name="T90" fmla="*/ 61 w 109"/>
              <a:gd name="T91" fmla="*/ 114 h 117"/>
              <a:gd name="T92" fmla="*/ 61 w 109"/>
              <a:gd name="T93" fmla="*/ 112 h 117"/>
              <a:gd name="T94" fmla="*/ 61 w 109"/>
              <a:gd name="T95" fmla="*/ 108 h 117"/>
              <a:gd name="T96" fmla="*/ 65 w 109"/>
              <a:gd name="T97" fmla="*/ 104 h 117"/>
              <a:gd name="T98" fmla="*/ 69 w 109"/>
              <a:gd name="T99" fmla="*/ 104 h 117"/>
              <a:gd name="T100" fmla="*/ 95 w 109"/>
              <a:gd name="T101" fmla="*/ 104 h 117"/>
              <a:gd name="T102" fmla="*/ 95 w 109"/>
              <a:gd name="T103" fmla="*/ 13 h 117"/>
              <a:gd name="T104" fmla="*/ 69 w 109"/>
              <a:gd name="T105" fmla="*/ 13 h 117"/>
              <a:gd name="T106" fmla="*/ 65 w 109"/>
              <a:gd name="T107" fmla="*/ 13 h 117"/>
              <a:gd name="T108" fmla="*/ 61 w 109"/>
              <a:gd name="T109" fmla="*/ 9 h 117"/>
              <a:gd name="T110" fmla="*/ 61 w 109"/>
              <a:gd name="T111" fmla="*/ 5 h 117"/>
              <a:gd name="T112" fmla="*/ 61 w 109"/>
              <a:gd name="T113" fmla="*/ 3 h 117"/>
              <a:gd name="T114" fmla="*/ 65 w 109"/>
              <a:gd name="T115" fmla="*/ 0 h 117"/>
              <a:gd name="T116" fmla="*/ 69 w 109"/>
              <a:gd name="T1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9" h="117">
                <a:moveTo>
                  <a:pt x="42" y="32"/>
                </a:moveTo>
                <a:lnTo>
                  <a:pt x="46" y="32"/>
                </a:lnTo>
                <a:lnTo>
                  <a:pt x="48" y="34"/>
                </a:lnTo>
                <a:lnTo>
                  <a:pt x="71" y="53"/>
                </a:lnTo>
                <a:lnTo>
                  <a:pt x="73" y="57"/>
                </a:lnTo>
                <a:lnTo>
                  <a:pt x="73" y="58"/>
                </a:lnTo>
                <a:lnTo>
                  <a:pt x="73" y="62"/>
                </a:lnTo>
                <a:lnTo>
                  <a:pt x="71" y="64"/>
                </a:lnTo>
                <a:lnTo>
                  <a:pt x="71" y="64"/>
                </a:lnTo>
                <a:lnTo>
                  <a:pt x="48" y="85"/>
                </a:lnTo>
                <a:lnTo>
                  <a:pt x="48" y="85"/>
                </a:lnTo>
                <a:lnTo>
                  <a:pt x="46" y="85"/>
                </a:lnTo>
                <a:lnTo>
                  <a:pt x="42" y="85"/>
                </a:lnTo>
                <a:lnTo>
                  <a:pt x="40" y="85"/>
                </a:lnTo>
                <a:lnTo>
                  <a:pt x="36" y="83"/>
                </a:lnTo>
                <a:lnTo>
                  <a:pt x="36" y="79"/>
                </a:lnTo>
                <a:lnTo>
                  <a:pt x="36" y="76"/>
                </a:lnTo>
                <a:lnTo>
                  <a:pt x="38" y="74"/>
                </a:lnTo>
                <a:lnTo>
                  <a:pt x="48" y="66"/>
                </a:lnTo>
                <a:lnTo>
                  <a:pt x="6" y="66"/>
                </a:lnTo>
                <a:lnTo>
                  <a:pt x="2" y="64"/>
                </a:lnTo>
                <a:lnTo>
                  <a:pt x="0" y="62"/>
                </a:lnTo>
                <a:lnTo>
                  <a:pt x="0" y="58"/>
                </a:lnTo>
                <a:lnTo>
                  <a:pt x="0" y="55"/>
                </a:lnTo>
                <a:lnTo>
                  <a:pt x="2" y="53"/>
                </a:lnTo>
                <a:lnTo>
                  <a:pt x="6" y="51"/>
                </a:lnTo>
                <a:lnTo>
                  <a:pt x="48" y="51"/>
                </a:lnTo>
                <a:lnTo>
                  <a:pt x="38" y="43"/>
                </a:lnTo>
                <a:lnTo>
                  <a:pt x="38" y="43"/>
                </a:lnTo>
                <a:lnTo>
                  <a:pt x="36" y="41"/>
                </a:lnTo>
                <a:lnTo>
                  <a:pt x="36" y="38"/>
                </a:lnTo>
                <a:lnTo>
                  <a:pt x="36" y="34"/>
                </a:lnTo>
                <a:lnTo>
                  <a:pt x="40" y="32"/>
                </a:lnTo>
                <a:lnTo>
                  <a:pt x="42" y="32"/>
                </a:lnTo>
                <a:close/>
                <a:moveTo>
                  <a:pt x="69" y="0"/>
                </a:moveTo>
                <a:lnTo>
                  <a:pt x="103" y="0"/>
                </a:lnTo>
                <a:lnTo>
                  <a:pt x="105" y="0"/>
                </a:lnTo>
                <a:lnTo>
                  <a:pt x="109" y="3"/>
                </a:lnTo>
                <a:lnTo>
                  <a:pt x="109" y="5"/>
                </a:lnTo>
                <a:lnTo>
                  <a:pt x="109" y="112"/>
                </a:lnTo>
                <a:lnTo>
                  <a:pt x="109" y="114"/>
                </a:lnTo>
                <a:lnTo>
                  <a:pt x="105" y="117"/>
                </a:lnTo>
                <a:lnTo>
                  <a:pt x="103" y="117"/>
                </a:lnTo>
                <a:lnTo>
                  <a:pt x="69" y="117"/>
                </a:lnTo>
                <a:lnTo>
                  <a:pt x="65" y="117"/>
                </a:lnTo>
                <a:lnTo>
                  <a:pt x="61" y="114"/>
                </a:lnTo>
                <a:lnTo>
                  <a:pt x="61" y="112"/>
                </a:lnTo>
                <a:lnTo>
                  <a:pt x="61" y="108"/>
                </a:lnTo>
                <a:lnTo>
                  <a:pt x="65" y="104"/>
                </a:lnTo>
                <a:lnTo>
                  <a:pt x="69" y="104"/>
                </a:lnTo>
                <a:lnTo>
                  <a:pt x="95" y="104"/>
                </a:lnTo>
                <a:lnTo>
                  <a:pt x="95" y="13"/>
                </a:lnTo>
                <a:lnTo>
                  <a:pt x="69" y="13"/>
                </a:lnTo>
                <a:lnTo>
                  <a:pt x="65" y="13"/>
                </a:lnTo>
                <a:lnTo>
                  <a:pt x="61" y="9"/>
                </a:lnTo>
                <a:lnTo>
                  <a:pt x="61" y="5"/>
                </a:lnTo>
                <a:lnTo>
                  <a:pt x="61" y="3"/>
                </a:lnTo>
                <a:lnTo>
                  <a:pt x="65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0" name="Freeform 1019"/>
          <p:cNvSpPr>
            <a:spLocks noEditPoints="1"/>
          </p:cNvSpPr>
          <p:nvPr/>
        </p:nvSpPr>
        <p:spPr bwMode="auto">
          <a:xfrm>
            <a:off x="8250538" y="3411327"/>
            <a:ext cx="146918" cy="134674"/>
          </a:xfrm>
          <a:custGeom>
            <a:avLst/>
            <a:gdLst>
              <a:gd name="T0" fmla="*/ 8 w 120"/>
              <a:gd name="T1" fmla="*/ 63 h 111"/>
              <a:gd name="T2" fmla="*/ 11 w 120"/>
              <a:gd name="T3" fmla="*/ 63 h 111"/>
              <a:gd name="T4" fmla="*/ 13 w 120"/>
              <a:gd name="T5" fmla="*/ 65 h 111"/>
              <a:gd name="T6" fmla="*/ 13 w 120"/>
              <a:gd name="T7" fmla="*/ 69 h 111"/>
              <a:gd name="T8" fmla="*/ 13 w 120"/>
              <a:gd name="T9" fmla="*/ 97 h 111"/>
              <a:gd name="T10" fmla="*/ 105 w 120"/>
              <a:gd name="T11" fmla="*/ 97 h 111"/>
              <a:gd name="T12" fmla="*/ 105 w 120"/>
              <a:gd name="T13" fmla="*/ 69 h 111"/>
              <a:gd name="T14" fmla="*/ 106 w 120"/>
              <a:gd name="T15" fmla="*/ 65 h 111"/>
              <a:gd name="T16" fmla="*/ 108 w 120"/>
              <a:gd name="T17" fmla="*/ 63 h 111"/>
              <a:gd name="T18" fmla="*/ 112 w 120"/>
              <a:gd name="T19" fmla="*/ 63 h 111"/>
              <a:gd name="T20" fmla="*/ 116 w 120"/>
              <a:gd name="T21" fmla="*/ 63 h 111"/>
              <a:gd name="T22" fmla="*/ 118 w 120"/>
              <a:gd name="T23" fmla="*/ 65 h 111"/>
              <a:gd name="T24" fmla="*/ 120 w 120"/>
              <a:gd name="T25" fmla="*/ 69 h 111"/>
              <a:gd name="T26" fmla="*/ 120 w 120"/>
              <a:gd name="T27" fmla="*/ 103 h 111"/>
              <a:gd name="T28" fmla="*/ 118 w 120"/>
              <a:gd name="T29" fmla="*/ 107 h 111"/>
              <a:gd name="T30" fmla="*/ 116 w 120"/>
              <a:gd name="T31" fmla="*/ 109 h 111"/>
              <a:gd name="T32" fmla="*/ 112 w 120"/>
              <a:gd name="T33" fmla="*/ 111 h 111"/>
              <a:gd name="T34" fmla="*/ 8 w 120"/>
              <a:gd name="T35" fmla="*/ 111 h 111"/>
              <a:gd name="T36" fmla="*/ 4 w 120"/>
              <a:gd name="T37" fmla="*/ 109 h 111"/>
              <a:gd name="T38" fmla="*/ 2 w 120"/>
              <a:gd name="T39" fmla="*/ 107 h 111"/>
              <a:gd name="T40" fmla="*/ 0 w 120"/>
              <a:gd name="T41" fmla="*/ 103 h 111"/>
              <a:gd name="T42" fmla="*/ 0 w 120"/>
              <a:gd name="T43" fmla="*/ 69 h 111"/>
              <a:gd name="T44" fmla="*/ 2 w 120"/>
              <a:gd name="T45" fmla="*/ 65 h 111"/>
              <a:gd name="T46" fmla="*/ 4 w 120"/>
              <a:gd name="T47" fmla="*/ 63 h 111"/>
              <a:gd name="T48" fmla="*/ 8 w 120"/>
              <a:gd name="T49" fmla="*/ 63 h 111"/>
              <a:gd name="T50" fmla="*/ 59 w 120"/>
              <a:gd name="T51" fmla="*/ 0 h 111"/>
              <a:gd name="T52" fmla="*/ 63 w 120"/>
              <a:gd name="T53" fmla="*/ 2 h 111"/>
              <a:gd name="T54" fmla="*/ 65 w 120"/>
              <a:gd name="T55" fmla="*/ 2 h 111"/>
              <a:gd name="T56" fmla="*/ 86 w 120"/>
              <a:gd name="T57" fmla="*/ 25 h 111"/>
              <a:gd name="T58" fmla="*/ 86 w 120"/>
              <a:gd name="T59" fmla="*/ 29 h 111"/>
              <a:gd name="T60" fmla="*/ 87 w 120"/>
              <a:gd name="T61" fmla="*/ 31 h 111"/>
              <a:gd name="T62" fmla="*/ 86 w 120"/>
              <a:gd name="T63" fmla="*/ 35 h 111"/>
              <a:gd name="T64" fmla="*/ 84 w 120"/>
              <a:gd name="T65" fmla="*/ 36 h 111"/>
              <a:gd name="T66" fmla="*/ 80 w 120"/>
              <a:gd name="T67" fmla="*/ 36 h 111"/>
              <a:gd name="T68" fmla="*/ 78 w 120"/>
              <a:gd name="T69" fmla="*/ 36 h 111"/>
              <a:gd name="T70" fmla="*/ 74 w 120"/>
              <a:gd name="T71" fmla="*/ 35 h 111"/>
              <a:gd name="T72" fmla="*/ 67 w 120"/>
              <a:gd name="T73" fmla="*/ 25 h 111"/>
              <a:gd name="T74" fmla="*/ 67 w 120"/>
              <a:gd name="T75" fmla="*/ 67 h 111"/>
              <a:gd name="T76" fmla="*/ 65 w 120"/>
              <a:gd name="T77" fmla="*/ 71 h 111"/>
              <a:gd name="T78" fmla="*/ 63 w 120"/>
              <a:gd name="T79" fmla="*/ 73 h 111"/>
              <a:gd name="T80" fmla="*/ 59 w 120"/>
              <a:gd name="T81" fmla="*/ 74 h 111"/>
              <a:gd name="T82" fmla="*/ 57 w 120"/>
              <a:gd name="T83" fmla="*/ 73 h 111"/>
              <a:gd name="T84" fmla="*/ 53 w 120"/>
              <a:gd name="T85" fmla="*/ 71 h 111"/>
              <a:gd name="T86" fmla="*/ 53 w 120"/>
              <a:gd name="T87" fmla="*/ 67 h 111"/>
              <a:gd name="T88" fmla="*/ 53 w 120"/>
              <a:gd name="T89" fmla="*/ 25 h 111"/>
              <a:gd name="T90" fmla="*/ 44 w 120"/>
              <a:gd name="T91" fmla="*/ 35 h 111"/>
              <a:gd name="T92" fmla="*/ 42 w 120"/>
              <a:gd name="T93" fmla="*/ 36 h 111"/>
              <a:gd name="T94" fmla="*/ 40 w 120"/>
              <a:gd name="T95" fmla="*/ 36 h 111"/>
              <a:gd name="T96" fmla="*/ 36 w 120"/>
              <a:gd name="T97" fmla="*/ 36 h 111"/>
              <a:gd name="T98" fmla="*/ 32 w 120"/>
              <a:gd name="T99" fmla="*/ 35 h 111"/>
              <a:gd name="T100" fmla="*/ 32 w 120"/>
              <a:gd name="T101" fmla="*/ 31 h 111"/>
              <a:gd name="T102" fmla="*/ 32 w 120"/>
              <a:gd name="T103" fmla="*/ 29 h 111"/>
              <a:gd name="T104" fmla="*/ 34 w 120"/>
              <a:gd name="T105" fmla="*/ 25 h 111"/>
              <a:gd name="T106" fmla="*/ 55 w 120"/>
              <a:gd name="T107" fmla="*/ 2 h 111"/>
              <a:gd name="T108" fmla="*/ 57 w 120"/>
              <a:gd name="T109" fmla="*/ 2 h 111"/>
              <a:gd name="T110" fmla="*/ 59 w 120"/>
              <a:gd name="T1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" h="111">
                <a:moveTo>
                  <a:pt x="8" y="63"/>
                </a:moveTo>
                <a:lnTo>
                  <a:pt x="11" y="63"/>
                </a:lnTo>
                <a:lnTo>
                  <a:pt x="13" y="65"/>
                </a:lnTo>
                <a:lnTo>
                  <a:pt x="13" y="69"/>
                </a:lnTo>
                <a:lnTo>
                  <a:pt x="13" y="97"/>
                </a:lnTo>
                <a:lnTo>
                  <a:pt x="105" y="97"/>
                </a:lnTo>
                <a:lnTo>
                  <a:pt x="105" y="69"/>
                </a:lnTo>
                <a:lnTo>
                  <a:pt x="106" y="65"/>
                </a:lnTo>
                <a:lnTo>
                  <a:pt x="108" y="63"/>
                </a:lnTo>
                <a:lnTo>
                  <a:pt x="112" y="63"/>
                </a:lnTo>
                <a:lnTo>
                  <a:pt x="116" y="63"/>
                </a:lnTo>
                <a:lnTo>
                  <a:pt x="118" y="65"/>
                </a:lnTo>
                <a:lnTo>
                  <a:pt x="120" y="69"/>
                </a:lnTo>
                <a:lnTo>
                  <a:pt x="120" y="103"/>
                </a:lnTo>
                <a:lnTo>
                  <a:pt x="118" y="107"/>
                </a:lnTo>
                <a:lnTo>
                  <a:pt x="116" y="109"/>
                </a:lnTo>
                <a:lnTo>
                  <a:pt x="112" y="111"/>
                </a:lnTo>
                <a:lnTo>
                  <a:pt x="8" y="111"/>
                </a:lnTo>
                <a:lnTo>
                  <a:pt x="4" y="109"/>
                </a:lnTo>
                <a:lnTo>
                  <a:pt x="2" y="107"/>
                </a:lnTo>
                <a:lnTo>
                  <a:pt x="0" y="103"/>
                </a:lnTo>
                <a:lnTo>
                  <a:pt x="0" y="69"/>
                </a:lnTo>
                <a:lnTo>
                  <a:pt x="2" y="65"/>
                </a:lnTo>
                <a:lnTo>
                  <a:pt x="4" y="63"/>
                </a:lnTo>
                <a:lnTo>
                  <a:pt x="8" y="63"/>
                </a:lnTo>
                <a:close/>
                <a:moveTo>
                  <a:pt x="59" y="0"/>
                </a:moveTo>
                <a:lnTo>
                  <a:pt x="63" y="2"/>
                </a:lnTo>
                <a:lnTo>
                  <a:pt x="65" y="2"/>
                </a:lnTo>
                <a:lnTo>
                  <a:pt x="86" y="25"/>
                </a:lnTo>
                <a:lnTo>
                  <a:pt x="86" y="29"/>
                </a:lnTo>
                <a:lnTo>
                  <a:pt x="87" y="31"/>
                </a:lnTo>
                <a:lnTo>
                  <a:pt x="86" y="35"/>
                </a:lnTo>
                <a:lnTo>
                  <a:pt x="84" y="36"/>
                </a:lnTo>
                <a:lnTo>
                  <a:pt x="80" y="36"/>
                </a:lnTo>
                <a:lnTo>
                  <a:pt x="78" y="36"/>
                </a:lnTo>
                <a:lnTo>
                  <a:pt x="74" y="35"/>
                </a:lnTo>
                <a:lnTo>
                  <a:pt x="67" y="25"/>
                </a:lnTo>
                <a:lnTo>
                  <a:pt x="67" y="67"/>
                </a:lnTo>
                <a:lnTo>
                  <a:pt x="65" y="71"/>
                </a:lnTo>
                <a:lnTo>
                  <a:pt x="63" y="73"/>
                </a:lnTo>
                <a:lnTo>
                  <a:pt x="59" y="74"/>
                </a:lnTo>
                <a:lnTo>
                  <a:pt x="57" y="73"/>
                </a:lnTo>
                <a:lnTo>
                  <a:pt x="53" y="71"/>
                </a:lnTo>
                <a:lnTo>
                  <a:pt x="53" y="67"/>
                </a:lnTo>
                <a:lnTo>
                  <a:pt x="53" y="25"/>
                </a:lnTo>
                <a:lnTo>
                  <a:pt x="44" y="35"/>
                </a:lnTo>
                <a:lnTo>
                  <a:pt x="42" y="36"/>
                </a:lnTo>
                <a:lnTo>
                  <a:pt x="40" y="36"/>
                </a:lnTo>
                <a:lnTo>
                  <a:pt x="36" y="36"/>
                </a:lnTo>
                <a:lnTo>
                  <a:pt x="32" y="35"/>
                </a:lnTo>
                <a:lnTo>
                  <a:pt x="32" y="31"/>
                </a:lnTo>
                <a:lnTo>
                  <a:pt x="32" y="29"/>
                </a:lnTo>
                <a:lnTo>
                  <a:pt x="34" y="25"/>
                </a:lnTo>
                <a:lnTo>
                  <a:pt x="55" y="2"/>
                </a:lnTo>
                <a:lnTo>
                  <a:pt x="57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1" name="Freeform 1020"/>
          <p:cNvSpPr>
            <a:spLocks noEditPoints="1"/>
          </p:cNvSpPr>
          <p:nvPr/>
        </p:nvSpPr>
        <p:spPr bwMode="auto">
          <a:xfrm>
            <a:off x="7939562" y="3411327"/>
            <a:ext cx="144470" cy="134674"/>
          </a:xfrm>
          <a:custGeom>
            <a:avLst/>
            <a:gdLst>
              <a:gd name="T0" fmla="*/ 8 w 118"/>
              <a:gd name="T1" fmla="*/ 63 h 111"/>
              <a:gd name="T2" fmla="*/ 10 w 118"/>
              <a:gd name="T3" fmla="*/ 63 h 111"/>
              <a:gd name="T4" fmla="*/ 14 w 118"/>
              <a:gd name="T5" fmla="*/ 65 h 111"/>
              <a:gd name="T6" fmla="*/ 14 w 118"/>
              <a:gd name="T7" fmla="*/ 69 h 111"/>
              <a:gd name="T8" fmla="*/ 14 w 118"/>
              <a:gd name="T9" fmla="*/ 97 h 111"/>
              <a:gd name="T10" fmla="*/ 105 w 118"/>
              <a:gd name="T11" fmla="*/ 97 h 111"/>
              <a:gd name="T12" fmla="*/ 105 w 118"/>
              <a:gd name="T13" fmla="*/ 69 h 111"/>
              <a:gd name="T14" fmla="*/ 107 w 118"/>
              <a:gd name="T15" fmla="*/ 65 h 111"/>
              <a:gd name="T16" fmla="*/ 109 w 118"/>
              <a:gd name="T17" fmla="*/ 63 h 111"/>
              <a:gd name="T18" fmla="*/ 113 w 118"/>
              <a:gd name="T19" fmla="*/ 63 h 111"/>
              <a:gd name="T20" fmla="*/ 114 w 118"/>
              <a:gd name="T21" fmla="*/ 63 h 111"/>
              <a:gd name="T22" fmla="*/ 118 w 118"/>
              <a:gd name="T23" fmla="*/ 65 h 111"/>
              <a:gd name="T24" fmla="*/ 118 w 118"/>
              <a:gd name="T25" fmla="*/ 69 h 111"/>
              <a:gd name="T26" fmla="*/ 118 w 118"/>
              <a:gd name="T27" fmla="*/ 103 h 111"/>
              <a:gd name="T28" fmla="*/ 118 w 118"/>
              <a:gd name="T29" fmla="*/ 107 h 111"/>
              <a:gd name="T30" fmla="*/ 114 w 118"/>
              <a:gd name="T31" fmla="*/ 109 h 111"/>
              <a:gd name="T32" fmla="*/ 113 w 118"/>
              <a:gd name="T33" fmla="*/ 111 h 111"/>
              <a:gd name="T34" fmla="*/ 8 w 118"/>
              <a:gd name="T35" fmla="*/ 111 h 111"/>
              <a:gd name="T36" fmla="*/ 4 w 118"/>
              <a:gd name="T37" fmla="*/ 109 h 111"/>
              <a:gd name="T38" fmla="*/ 0 w 118"/>
              <a:gd name="T39" fmla="*/ 107 h 111"/>
              <a:gd name="T40" fmla="*/ 0 w 118"/>
              <a:gd name="T41" fmla="*/ 103 h 111"/>
              <a:gd name="T42" fmla="*/ 0 w 118"/>
              <a:gd name="T43" fmla="*/ 69 h 111"/>
              <a:gd name="T44" fmla="*/ 0 w 118"/>
              <a:gd name="T45" fmla="*/ 65 h 111"/>
              <a:gd name="T46" fmla="*/ 4 w 118"/>
              <a:gd name="T47" fmla="*/ 63 h 111"/>
              <a:gd name="T48" fmla="*/ 8 w 118"/>
              <a:gd name="T49" fmla="*/ 63 h 111"/>
              <a:gd name="T50" fmla="*/ 59 w 118"/>
              <a:gd name="T51" fmla="*/ 0 h 111"/>
              <a:gd name="T52" fmla="*/ 63 w 118"/>
              <a:gd name="T53" fmla="*/ 2 h 111"/>
              <a:gd name="T54" fmla="*/ 65 w 118"/>
              <a:gd name="T55" fmla="*/ 4 h 111"/>
              <a:gd name="T56" fmla="*/ 67 w 118"/>
              <a:gd name="T57" fmla="*/ 8 h 111"/>
              <a:gd name="T58" fmla="*/ 67 w 118"/>
              <a:gd name="T59" fmla="*/ 50 h 111"/>
              <a:gd name="T60" fmla="*/ 75 w 118"/>
              <a:gd name="T61" fmla="*/ 40 h 111"/>
              <a:gd name="T62" fmla="*/ 75 w 118"/>
              <a:gd name="T63" fmla="*/ 40 h 111"/>
              <a:gd name="T64" fmla="*/ 76 w 118"/>
              <a:gd name="T65" fmla="*/ 38 h 111"/>
              <a:gd name="T66" fmla="*/ 80 w 118"/>
              <a:gd name="T67" fmla="*/ 36 h 111"/>
              <a:gd name="T68" fmla="*/ 84 w 118"/>
              <a:gd name="T69" fmla="*/ 38 h 111"/>
              <a:gd name="T70" fmla="*/ 86 w 118"/>
              <a:gd name="T71" fmla="*/ 40 h 111"/>
              <a:gd name="T72" fmla="*/ 86 w 118"/>
              <a:gd name="T73" fmla="*/ 44 h 111"/>
              <a:gd name="T74" fmla="*/ 86 w 118"/>
              <a:gd name="T75" fmla="*/ 46 h 111"/>
              <a:gd name="T76" fmla="*/ 86 w 118"/>
              <a:gd name="T77" fmla="*/ 48 h 111"/>
              <a:gd name="T78" fmla="*/ 86 w 118"/>
              <a:gd name="T79" fmla="*/ 48 h 111"/>
              <a:gd name="T80" fmla="*/ 65 w 118"/>
              <a:gd name="T81" fmla="*/ 71 h 111"/>
              <a:gd name="T82" fmla="*/ 65 w 118"/>
              <a:gd name="T83" fmla="*/ 71 h 111"/>
              <a:gd name="T84" fmla="*/ 63 w 118"/>
              <a:gd name="T85" fmla="*/ 73 h 111"/>
              <a:gd name="T86" fmla="*/ 59 w 118"/>
              <a:gd name="T87" fmla="*/ 74 h 111"/>
              <a:gd name="T88" fmla="*/ 57 w 118"/>
              <a:gd name="T89" fmla="*/ 73 h 111"/>
              <a:gd name="T90" fmla="*/ 54 w 118"/>
              <a:gd name="T91" fmla="*/ 71 h 111"/>
              <a:gd name="T92" fmla="*/ 54 w 118"/>
              <a:gd name="T93" fmla="*/ 71 h 111"/>
              <a:gd name="T94" fmla="*/ 35 w 118"/>
              <a:gd name="T95" fmla="*/ 48 h 111"/>
              <a:gd name="T96" fmla="*/ 35 w 118"/>
              <a:gd name="T97" fmla="*/ 48 h 111"/>
              <a:gd name="T98" fmla="*/ 33 w 118"/>
              <a:gd name="T99" fmla="*/ 46 h 111"/>
              <a:gd name="T100" fmla="*/ 33 w 118"/>
              <a:gd name="T101" fmla="*/ 44 h 111"/>
              <a:gd name="T102" fmla="*/ 33 w 118"/>
              <a:gd name="T103" fmla="*/ 40 h 111"/>
              <a:gd name="T104" fmla="*/ 35 w 118"/>
              <a:gd name="T105" fmla="*/ 38 h 111"/>
              <a:gd name="T106" fmla="*/ 38 w 118"/>
              <a:gd name="T107" fmla="*/ 36 h 111"/>
              <a:gd name="T108" fmla="*/ 42 w 118"/>
              <a:gd name="T109" fmla="*/ 38 h 111"/>
              <a:gd name="T110" fmla="*/ 44 w 118"/>
              <a:gd name="T111" fmla="*/ 40 h 111"/>
              <a:gd name="T112" fmla="*/ 52 w 118"/>
              <a:gd name="T113" fmla="*/ 50 h 111"/>
              <a:gd name="T114" fmla="*/ 52 w 118"/>
              <a:gd name="T115" fmla="*/ 8 h 111"/>
              <a:gd name="T116" fmla="*/ 54 w 118"/>
              <a:gd name="T117" fmla="*/ 4 h 111"/>
              <a:gd name="T118" fmla="*/ 56 w 118"/>
              <a:gd name="T119" fmla="*/ 2 h 111"/>
              <a:gd name="T120" fmla="*/ 59 w 118"/>
              <a:gd name="T12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8" h="111">
                <a:moveTo>
                  <a:pt x="8" y="63"/>
                </a:moveTo>
                <a:lnTo>
                  <a:pt x="10" y="63"/>
                </a:lnTo>
                <a:lnTo>
                  <a:pt x="14" y="65"/>
                </a:lnTo>
                <a:lnTo>
                  <a:pt x="14" y="69"/>
                </a:lnTo>
                <a:lnTo>
                  <a:pt x="14" y="97"/>
                </a:lnTo>
                <a:lnTo>
                  <a:pt x="105" y="97"/>
                </a:lnTo>
                <a:lnTo>
                  <a:pt x="105" y="69"/>
                </a:lnTo>
                <a:lnTo>
                  <a:pt x="107" y="65"/>
                </a:lnTo>
                <a:lnTo>
                  <a:pt x="109" y="63"/>
                </a:lnTo>
                <a:lnTo>
                  <a:pt x="113" y="63"/>
                </a:lnTo>
                <a:lnTo>
                  <a:pt x="114" y="63"/>
                </a:lnTo>
                <a:lnTo>
                  <a:pt x="118" y="65"/>
                </a:lnTo>
                <a:lnTo>
                  <a:pt x="118" y="69"/>
                </a:lnTo>
                <a:lnTo>
                  <a:pt x="118" y="103"/>
                </a:lnTo>
                <a:lnTo>
                  <a:pt x="118" y="107"/>
                </a:lnTo>
                <a:lnTo>
                  <a:pt x="114" y="109"/>
                </a:lnTo>
                <a:lnTo>
                  <a:pt x="113" y="111"/>
                </a:lnTo>
                <a:lnTo>
                  <a:pt x="8" y="111"/>
                </a:lnTo>
                <a:lnTo>
                  <a:pt x="4" y="109"/>
                </a:lnTo>
                <a:lnTo>
                  <a:pt x="0" y="107"/>
                </a:lnTo>
                <a:lnTo>
                  <a:pt x="0" y="103"/>
                </a:lnTo>
                <a:lnTo>
                  <a:pt x="0" y="69"/>
                </a:lnTo>
                <a:lnTo>
                  <a:pt x="0" y="65"/>
                </a:lnTo>
                <a:lnTo>
                  <a:pt x="4" y="63"/>
                </a:lnTo>
                <a:lnTo>
                  <a:pt x="8" y="63"/>
                </a:lnTo>
                <a:close/>
                <a:moveTo>
                  <a:pt x="59" y="0"/>
                </a:moveTo>
                <a:lnTo>
                  <a:pt x="63" y="2"/>
                </a:lnTo>
                <a:lnTo>
                  <a:pt x="65" y="4"/>
                </a:lnTo>
                <a:lnTo>
                  <a:pt x="67" y="8"/>
                </a:lnTo>
                <a:lnTo>
                  <a:pt x="67" y="50"/>
                </a:lnTo>
                <a:lnTo>
                  <a:pt x="75" y="40"/>
                </a:lnTo>
                <a:lnTo>
                  <a:pt x="75" y="40"/>
                </a:lnTo>
                <a:lnTo>
                  <a:pt x="76" y="38"/>
                </a:lnTo>
                <a:lnTo>
                  <a:pt x="80" y="36"/>
                </a:lnTo>
                <a:lnTo>
                  <a:pt x="84" y="38"/>
                </a:lnTo>
                <a:lnTo>
                  <a:pt x="86" y="40"/>
                </a:lnTo>
                <a:lnTo>
                  <a:pt x="86" y="44"/>
                </a:lnTo>
                <a:lnTo>
                  <a:pt x="86" y="46"/>
                </a:lnTo>
                <a:lnTo>
                  <a:pt x="86" y="48"/>
                </a:lnTo>
                <a:lnTo>
                  <a:pt x="86" y="48"/>
                </a:lnTo>
                <a:lnTo>
                  <a:pt x="65" y="71"/>
                </a:lnTo>
                <a:lnTo>
                  <a:pt x="65" y="71"/>
                </a:lnTo>
                <a:lnTo>
                  <a:pt x="63" y="73"/>
                </a:lnTo>
                <a:lnTo>
                  <a:pt x="59" y="74"/>
                </a:lnTo>
                <a:lnTo>
                  <a:pt x="57" y="73"/>
                </a:lnTo>
                <a:lnTo>
                  <a:pt x="54" y="71"/>
                </a:lnTo>
                <a:lnTo>
                  <a:pt x="54" y="71"/>
                </a:lnTo>
                <a:lnTo>
                  <a:pt x="35" y="48"/>
                </a:lnTo>
                <a:lnTo>
                  <a:pt x="35" y="48"/>
                </a:lnTo>
                <a:lnTo>
                  <a:pt x="33" y="46"/>
                </a:lnTo>
                <a:lnTo>
                  <a:pt x="33" y="44"/>
                </a:lnTo>
                <a:lnTo>
                  <a:pt x="33" y="40"/>
                </a:lnTo>
                <a:lnTo>
                  <a:pt x="35" y="38"/>
                </a:lnTo>
                <a:lnTo>
                  <a:pt x="38" y="36"/>
                </a:lnTo>
                <a:lnTo>
                  <a:pt x="42" y="38"/>
                </a:lnTo>
                <a:lnTo>
                  <a:pt x="44" y="40"/>
                </a:lnTo>
                <a:lnTo>
                  <a:pt x="52" y="50"/>
                </a:lnTo>
                <a:lnTo>
                  <a:pt x="52" y="8"/>
                </a:lnTo>
                <a:lnTo>
                  <a:pt x="54" y="4"/>
                </a:lnTo>
                <a:lnTo>
                  <a:pt x="56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2" name="Freeform 1021"/>
          <p:cNvSpPr>
            <a:spLocks noEditPoints="1"/>
          </p:cNvSpPr>
          <p:nvPr/>
        </p:nvSpPr>
        <p:spPr bwMode="auto">
          <a:xfrm>
            <a:off x="7608995" y="3389291"/>
            <a:ext cx="178751" cy="176302"/>
          </a:xfrm>
          <a:custGeom>
            <a:avLst/>
            <a:gdLst>
              <a:gd name="T0" fmla="*/ 102 w 146"/>
              <a:gd name="T1" fmla="*/ 78 h 145"/>
              <a:gd name="T2" fmla="*/ 85 w 146"/>
              <a:gd name="T3" fmla="*/ 88 h 145"/>
              <a:gd name="T4" fmla="*/ 99 w 146"/>
              <a:gd name="T5" fmla="*/ 86 h 145"/>
              <a:gd name="T6" fmla="*/ 106 w 146"/>
              <a:gd name="T7" fmla="*/ 99 h 145"/>
              <a:gd name="T8" fmla="*/ 97 w 146"/>
              <a:gd name="T9" fmla="*/ 112 h 145"/>
              <a:gd name="T10" fmla="*/ 80 w 146"/>
              <a:gd name="T11" fmla="*/ 110 h 145"/>
              <a:gd name="T12" fmla="*/ 74 w 146"/>
              <a:gd name="T13" fmla="*/ 101 h 145"/>
              <a:gd name="T14" fmla="*/ 85 w 146"/>
              <a:gd name="T15" fmla="*/ 105 h 145"/>
              <a:gd name="T16" fmla="*/ 93 w 146"/>
              <a:gd name="T17" fmla="*/ 107 h 145"/>
              <a:gd name="T18" fmla="*/ 97 w 146"/>
              <a:gd name="T19" fmla="*/ 99 h 145"/>
              <a:gd name="T20" fmla="*/ 93 w 146"/>
              <a:gd name="T21" fmla="*/ 91 h 145"/>
              <a:gd name="T22" fmla="*/ 83 w 146"/>
              <a:gd name="T23" fmla="*/ 93 h 145"/>
              <a:gd name="T24" fmla="*/ 59 w 146"/>
              <a:gd name="T25" fmla="*/ 71 h 145"/>
              <a:gd name="T26" fmla="*/ 70 w 146"/>
              <a:gd name="T27" fmla="*/ 78 h 145"/>
              <a:gd name="T28" fmla="*/ 72 w 146"/>
              <a:gd name="T29" fmla="*/ 90 h 145"/>
              <a:gd name="T30" fmla="*/ 61 w 146"/>
              <a:gd name="T31" fmla="*/ 99 h 145"/>
              <a:gd name="T32" fmla="*/ 72 w 146"/>
              <a:gd name="T33" fmla="*/ 105 h 145"/>
              <a:gd name="T34" fmla="*/ 42 w 146"/>
              <a:gd name="T35" fmla="*/ 109 h 145"/>
              <a:gd name="T36" fmla="*/ 49 w 146"/>
              <a:gd name="T37" fmla="*/ 97 h 145"/>
              <a:gd name="T38" fmla="*/ 61 w 146"/>
              <a:gd name="T39" fmla="*/ 90 h 145"/>
              <a:gd name="T40" fmla="*/ 62 w 146"/>
              <a:gd name="T41" fmla="*/ 82 h 145"/>
              <a:gd name="T42" fmla="*/ 57 w 146"/>
              <a:gd name="T43" fmla="*/ 78 h 145"/>
              <a:gd name="T44" fmla="*/ 51 w 146"/>
              <a:gd name="T45" fmla="*/ 84 h 145"/>
              <a:gd name="T46" fmla="*/ 43 w 146"/>
              <a:gd name="T47" fmla="*/ 80 h 145"/>
              <a:gd name="T48" fmla="*/ 51 w 146"/>
              <a:gd name="T49" fmla="*/ 72 h 145"/>
              <a:gd name="T50" fmla="*/ 15 w 146"/>
              <a:gd name="T51" fmla="*/ 53 h 145"/>
              <a:gd name="T52" fmla="*/ 133 w 146"/>
              <a:gd name="T53" fmla="*/ 53 h 145"/>
              <a:gd name="T54" fmla="*/ 21 w 146"/>
              <a:gd name="T55" fmla="*/ 17 h 145"/>
              <a:gd name="T56" fmla="*/ 26 w 146"/>
              <a:gd name="T57" fmla="*/ 36 h 145"/>
              <a:gd name="T58" fmla="*/ 43 w 146"/>
              <a:gd name="T59" fmla="*/ 40 h 145"/>
              <a:gd name="T60" fmla="*/ 53 w 146"/>
              <a:gd name="T61" fmla="*/ 25 h 145"/>
              <a:gd name="T62" fmla="*/ 95 w 146"/>
              <a:gd name="T63" fmla="*/ 25 h 145"/>
              <a:gd name="T64" fmla="*/ 104 w 146"/>
              <a:gd name="T65" fmla="*/ 40 h 145"/>
              <a:gd name="T66" fmla="*/ 121 w 146"/>
              <a:gd name="T67" fmla="*/ 36 h 145"/>
              <a:gd name="T68" fmla="*/ 125 w 146"/>
              <a:gd name="T69" fmla="*/ 17 h 145"/>
              <a:gd name="T70" fmla="*/ 146 w 146"/>
              <a:gd name="T71" fmla="*/ 21 h 145"/>
              <a:gd name="T72" fmla="*/ 146 w 146"/>
              <a:gd name="T73" fmla="*/ 143 h 145"/>
              <a:gd name="T74" fmla="*/ 7 w 146"/>
              <a:gd name="T75" fmla="*/ 145 h 145"/>
              <a:gd name="T76" fmla="*/ 0 w 146"/>
              <a:gd name="T77" fmla="*/ 139 h 145"/>
              <a:gd name="T78" fmla="*/ 4 w 146"/>
              <a:gd name="T79" fmla="*/ 19 h 145"/>
              <a:gd name="T80" fmla="*/ 114 w 146"/>
              <a:gd name="T81" fmla="*/ 0 h 145"/>
              <a:gd name="T82" fmla="*/ 118 w 146"/>
              <a:gd name="T83" fmla="*/ 25 h 145"/>
              <a:gd name="T84" fmla="*/ 110 w 146"/>
              <a:gd name="T85" fmla="*/ 31 h 145"/>
              <a:gd name="T86" fmla="*/ 102 w 146"/>
              <a:gd name="T87" fmla="*/ 25 h 145"/>
              <a:gd name="T88" fmla="*/ 106 w 146"/>
              <a:gd name="T89" fmla="*/ 0 h 145"/>
              <a:gd name="T90" fmla="*/ 40 w 146"/>
              <a:gd name="T91" fmla="*/ 0 h 145"/>
              <a:gd name="T92" fmla="*/ 43 w 146"/>
              <a:gd name="T93" fmla="*/ 25 h 145"/>
              <a:gd name="T94" fmla="*/ 38 w 146"/>
              <a:gd name="T95" fmla="*/ 31 h 145"/>
              <a:gd name="T96" fmla="*/ 30 w 146"/>
              <a:gd name="T97" fmla="*/ 25 h 145"/>
              <a:gd name="T98" fmla="*/ 34 w 146"/>
              <a:gd name="T9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45">
                <a:moveTo>
                  <a:pt x="80" y="71"/>
                </a:moveTo>
                <a:lnTo>
                  <a:pt x="102" y="71"/>
                </a:lnTo>
                <a:lnTo>
                  <a:pt x="102" y="78"/>
                </a:lnTo>
                <a:lnTo>
                  <a:pt x="85" y="78"/>
                </a:lnTo>
                <a:lnTo>
                  <a:pt x="85" y="88"/>
                </a:lnTo>
                <a:lnTo>
                  <a:pt x="85" y="88"/>
                </a:lnTo>
                <a:lnTo>
                  <a:pt x="89" y="86"/>
                </a:lnTo>
                <a:lnTo>
                  <a:pt x="93" y="84"/>
                </a:lnTo>
                <a:lnTo>
                  <a:pt x="99" y="86"/>
                </a:lnTo>
                <a:lnTo>
                  <a:pt x="102" y="88"/>
                </a:lnTo>
                <a:lnTo>
                  <a:pt x="104" y="93"/>
                </a:lnTo>
                <a:lnTo>
                  <a:pt x="106" y="99"/>
                </a:lnTo>
                <a:lnTo>
                  <a:pt x="104" y="105"/>
                </a:lnTo>
                <a:lnTo>
                  <a:pt x="100" y="109"/>
                </a:lnTo>
                <a:lnTo>
                  <a:pt x="97" y="112"/>
                </a:lnTo>
                <a:lnTo>
                  <a:pt x="91" y="114"/>
                </a:lnTo>
                <a:lnTo>
                  <a:pt x="83" y="112"/>
                </a:lnTo>
                <a:lnTo>
                  <a:pt x="80" y="110"/>
                </a:lnTo>
                <a:lnTo>
                  <a:pt x="76" y="107"/>
                </a:lnTo>
                <a:lnTo>
                  <a:pt x="76" y="103"/>
                </a:lnTo>
                <a:lnTo>
                  <a:pt x="74" y="101"/>
                </a:lnTo>
                <a:lnTo>
                  <a:pt x="83" y="101"/>
                </a:lnTo>
                <a:lnTo>
                  <a:pt x="83" y="103"/>
                </a:lnTo>
                <a:lnTo>
                  <a:pt x="85" y="105"/>
                </a:lnTo>
                <a:lnTo>
                  <a:pt x="87" y="107"/>
                </a:lnTo>
                <a:lnTo>
                  <a:pt x="89" y="107"/>
                </a:lnTo>
                <a:lnTo>
                  <a:pt x="93" y="107"/>
                </a:lnTo>
                <a:lnTo>
                  <a:pt x="95" y="105"/>
                </a:lnTo>
                <a:lnTo>
                  <a:pt x="97" y="101"/>
                </a:lnTo>
                <a:lnTo>
                  <a:pt x="97" y="99"/>
                </a:lnTo>
                <a:lnTo>
                  <a:pt x="97" y="95"/>
                </a:lnTo>
                <a:lnTo>
                  <a:pt x="95" y="93"/>
                </a:lnTo>
                <a:lnTo>
                  <a:pt x="93" y="91"/>
                </a:lnTo>
                <a:lnTo>
                  <a:pt x="89" y="91"/>
                </a:lnTo>
                <a:lnTo>
                  <a:pt x="85" y="91"/>
                </a:lnTo>
                <a:lnTo>
                  <a:pt x="83" y="93"/>
                </a:lnTo>
                <a:lnTo>
                  <a:pt x="76" y="93"/>
                </a:lnTo>
                <a:lnTo>
                  <a:pt x="80" y="71"/>
                </a:lnTo>
                <a:close/>
                <a:moveTo>
                  <a:pt x="59" y="71"/>
                </a:moveTo>
                <a:lnTo>
                  <a:pt x="62" y="71"/>
                </a:lnTo>
                <a:lnTo>
                  <a:pt x="68" y="74"/>
                </a:lnTo>
                <a:lnTo>
                  <a:pt x="70" y="78"/>
                </a:lnTo>
                <a:lnTo>
                  <a:pt x="72" y="84"/>
                </a:lnTo>
                <a:lnTo>
                  <a:pt x="72" y="86"/>
                </a:lnTo>
                <a:lnTo>
                  <a:pt x="72" y="90"/>
                </a:lnTo>
                <a:lnTo>
                  <a:pt x="68" y="93"/>
                </a:lnTo>
                <a:lnTo>
                  <a:pt x="64" y="95"/>
                </a:lnTo>
                <a:lnTo>
                  <a:pt x="61" y="99"/>
                </a:lnTo>
                <a:lnTo>
                  <a:pt x="57" y="101"/>
                </a:lnTo>
                <a:lnTo>
                  <a:pt x="53" y="105"/>
                </a:lnTo>
                <a:lnTo>
                  <a:pt x="72" y="105"/>
                </a:lnTo>
                <a:lnTo>
                  <a:pt x="72" y="112"/>
                </a:lnTo>
                <a:lnTo>
                  <a:pt x="42" y="112"/>
                </a:lnTo>
                <a:lnTo>
                  <a:pt x="42" y="109"/>
                </a:lnTo>
                <a:lnTo>
                  <a:pt x="43" y="107"/>
                </a:lnTo>
                <a:lnTo>
                  <a:pt x="45" y="101"/>
                </a:lnTo>
                <a:lnTo>
                  <a:pt x="49" y="97"/>
                </a:lnTo>
                <a:lnTo>
                  <a:pt x="55" y="93"/>
                </a:lnTo>
                <a:lnTo>
                  <a:pt x="59" y="91"/>
                </a:lnTo>
                <a:lnTo>
                  <a:pt x="61" y="90"/>
                </a:lnTo>
                <a:lnTo>
                  <a:pt x="62" y="88"/>
                </a:lnTo>
                <a:lnTo>
                  <a:pt x="64" y="84"/>
                </a:lnTo>
                <a:lnTo>
                  <a:pt x="62" y="82"/>
                </a:lnTo>
                <a:lnTo>
                  <a:pt x="62" y="80"/>
                </a:lnTo>
                <a:lnTo>
                  <a:pt x="61" y="78"/>
                </a:lnTo>
                <a:lnTo>
                  <a:pt x="57" y="78"/>
                </a:lnTo>
                <a:lnTo>
                  <a:pt x="55" y="78"/>
                </a:lnTo>
                <a:lnTo>
                  <a:pt x="53" y="80"/>
                </a:lnTo>
                <a:lnTo>
                  <a:pt x="51" y="84"/>
                </a:lnTo>
                <a:lnTo>
                  <a:pt x="51" y="88"/>
                </a:lnTo>
                <a:lnTo>
                  <a:pt x="43" y="88"/>
                </a:lnTo>
                <a:lnTo>
                  <a:pt x="43" y="80"/>
                </a:lnTo>
                <a:lnTo>
                  <a:pt x="47" y="74"/>
                </a:lnTo>
                <a:lnTo>
                  <a:pt x="49" y="72"/>
                </a:lnTo>
                <a:lnTo>
                  <a:pt x="51" y="72"/>
                </a:lnTo>
                <a:lnTo>
                  <a:pt x="55" y="71"/>
                </a:lnTo>
                <a:lnTo>
                  <a:pt x="59" y="71"/>
                </a:lnTo>
                <a:close/>
                <a:moveTo>
                  <a:pt x="15" y="53"/>
                </a:moveTo>
                <a:lnTo>
                  <a:pt x="15" y="131"/>
                </a:lnTo>
                <a:lnTo>
                  <a:pt x="133" y="131"/>
                </a:lnTo>
                <a:lnTo>
                  <a:pt x="133" y="53"/>
                </a:lnTo>
                <a:lnTo>
                  <a:pt x="15" y="53"/>
                </a:lnTo>
                <a:close/>
                <a:moveTo>
                  <a:pt x="7" y="17"/>
                </a:moveTo>
                <a:lnTo>
                  <a:pt x="21" y="17"/>
                </a:lnTo>
                <a:lnTo>
                  <a:pt x="21" y="25"/>
                </a:lnTo>
                <a:lnTo>
                  <a:pt x="23" y="31"/>
                </a:lnTo>
                <a:lnTo>
                  <a:pt x="26" y="36"/>
                </a:lnTo>
                <a:lnTo>
                  <a:pt x="30" y="40"/>
                </a:lnTo>
                <a:lnTo>
                  <a:pt x="38" y="40"/>
                </a:lnTo>
                <a:lnTo>
                  <a:pt x="43" y="40"/>
                </a:lnTo>
                <a:lnTo>
                  <a:pt x="49" y="36"/>
                </a:lnTo>
                <a:lnTo>
                  <a:pt x="51" y="31"/>
                </a:lnTo>
                <a:lnTo>
                  <a:pt x="53" y="25"/>
                </a:lnTo>
                <a:lnTo>
                  <a:pt x="53" y="17"/>
                </a:lnTo>
                <a:lnTo>
                  <a:pt x="95" y="17"/>
                </a:lnTo>
                <a:lnTo>
                  <a:pt x="95" y="25"/>
                </a:lnTo>
                <a:lnTo>
                  <a:pt x="95" y="31"/>
                </a:lnTo>
                <a:lnTo>
                  <a:pt x="99" y="36"/>
                </a:lnTo>
                <a:lnTo>
                  <a:pt x="104" y="40"/>
                </a:lnTo>
                <a:lnTo>
                  <a:pt x="110" y="40"/>
                </a:lnTo>
                <a:lnTo>
                  <a:pt x="116" y="40"/>
                </a:lnTo>
                <a:lnTo>
                  <a:pt x="121" y="36"/>
                </a:lnTo>
                <a:lnTo>
                  <a:pt x="125" y="31"/>
                </a:lnTo>
                <a:lnTo>
                  <a:pt x="125" y="25"/>
                </a:lnTo>
                <a:lnTo>
                  <a:pt x="125" y="17"/>
                </a:lnTo>
                <a:lnTo>
                  <a:pt x="140" y="17"/>
                </a:lnTo>
                <a:lnTo>
                  <a:pt x="142" y="19"/>
                </a:lnTo>
                <a:lnTo>
                  <a:pt x="146" y="21"/>
                </a:lnTo>
                <a:lnTo>
                  <a:pt x="146" y="25"/>
                </a:lnTo>
                <a:lnTo>
                  <a:pt x="146" y="139"/>
                </a:lnTo>
                <a:lnTo>
                  <a:pt x="146" y="143"/>
                </a:lnTo>
                <a:lnTo>
                  <a:pt x="142" y="145"/>
                </a:lnTo>
                <a:lnTo>
                  <a:pt x="140" y="145"/>
                </a:lnTo>
                <a:lnTo>
                  <a:pt x="7" y="145"/>
                </a:lnTo>
                <a:lnTo>
                  <a:pt x="4" y="145"/>
                </a:lnTo>
                <a:lnTo>
                  <a:pt x="2" y="143"/>
                </a:lnTo>
                <a:lnTo>
                  <a:pt x="0" y="139"/>
                </a:lnTo>
                <a:lnTo>
                  <a:pt x="0" y="25"/>
                </a:lnTo>
                <a:lnTo>
                  <a:pt x="2" y="21"/>
                </a:lnTo>
                <a:lnTo>
                  <a:pt x="4" y="19"/>
                </a:lnTo>
                <a:lnTo>
                  <a:pt x="7" y="17"/>
                </a:lnTo>
                <a:close/>
                <a:moveTo>
                  <a:pt x="110" y="0"/>
                </a:moveTo>
                <a:lnTo>
                  <a:pt x="114" y="0"/>
                </a:lnTo>
                <a:lnTo>
                  <a:pt x="116" y="2"/>
                </a:lnTo>
                <a:lnTo>
                  <a:pt x="118" y="6"/>
                </a:lnTo>
                <a:lnTo>
                  <a:pt x="118" y="25"/>
                </a:ln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6" y="31"/>
                </a:lnTo>
                <a:lnTo>
                  <a:pt x="104" y="29"/>
                </a:lnTo>
                <a:lnTo>
                  <a:pt x="102" y="25"/>
                </a:lnTo>
                <a:lnTo>
                  <a:pt x="102" y="6"/>
                </a:lnTo>
                <a:lnTo>
                  <a:pt x="104" y="2"/>
                </a:lnTo>
                <a:lnTo>
                  <a:pt x="106" y="0"/>
                </a:lnTo>
                <a:lnTo>
                  <a:pt x="110" y="0"/>
                </a:lnTo>
                <a:close/>
                <a:moveTo>
                  <a:pt x="38" y="0"/>
                </a:moveTo>
                <a:lnTo>
                  <a:pt x="40" y="0"/>
                </a:lnTo>
                <a:lnTo>
                  <a:pt x="43" y="2"/>
                </a:lnTo>
                <a:lnTo>
                  <a:pt x="43" y="6"/>
                </a:lnTo>
                <a:lnTo>
                  <a:pt x="43" y="25"/>
                </a:lnTo>
                <a:lnTo>
                  <a:pt x="43" y="29"/>
                </a:lnTo>
                <a:lnTo>
                  <a:pt x="40" y="31"/>
                </a:lnTo>
                <a:lnTo>
                  <a:pt x="38" y="31"/>
                </a:lnTo>
                <a:lnTo>
                  <a:pt x="34" y="31"/>
                </a:lnTo>
                <a:lnTo>
                  <a:pt x="32" y="29"/>
                </a:lnTo>
                <a:lnTo>
                  <a:pt x="30" y="25"/>
                </a:lnTo>
                <a:lnTo>
                  <a:pt x="30" y="6"/>
                </a:lnTo>
                <a:lnTo>
                  <a:pt x="32" y="2"/>
                </a:lnTo>
                <a:lnTo>
                  <a:pt x="34" y="0"/>
                </a:lnTo>
                <a:lnTo>
                  <a:pt x="3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3" name="Freeform 1022"/>
          <p:cNvSpPr>
            <a:spLocks noEditPoints="1"/>
          </p:cNvSpPr>
          <p:nvPr/>
        </p:nvSpPr>
        <p:spPr bwMode="auto">
          <a:xfrm>
            <a:off x="7298019" y="3389291"/>
            <a:ext cx="178751" cy="176302"/>
          </a:xfrm>
          <a:custGeom>
            <a:avLst/>
            <a:gdLst>
              <a:gd name="T0" fmla="*/ 76 w 146"/>
              <a:gd name="T1" fmla="*/ 71 h 145"/>
              <a:gd name="T2" fmla="*/ 80 w 146"/>
              <a:gd name="T3" fmla="*/ 76 h 145"/>
              <a:gd name="T4" fmla="*/ 89 w 146"/>
              <a:gd name="T5" fmla="*/ 86 h 145"/>
              <a:gd name="T6" fmla="*/ 95 w 146"/>
              <a:gd name="T7" fmla="*/ 90 h 145"/>
              <a:gd name="T8" fmla="*/ 95 w 146"/>
              <a:gd name="T9" fmla="*/ 97 h 145"/>
              <a:gd name="T10" fmla="*/ 89 w 146"/>
              <a:gd name="T11" fmla="*/ 99 h 145"/>
              <a:gd name="T12" fmla="*/ 80 w 146"/>
              <a:gd name="T13" fmla="*/ 109 h 145"/>
              <a:gd name="T14" fmla="*/ 76 w 146"/>
              <a:gd name="T15" fmla="*/ 114 h 145"/>
              <a:gd name="T16" fmla="*/ 70 w 146"/>
              <a:gd name="T17" fmla="*/ 114 h 145"/>
              <a:gd name="T18" fmla="*/ 67 w 146"/>
              <a:gd name="T19" fmla="*/ 109 h 145"/>
              <a:gd name="T20" fmla="*/ 57 w 146"/>
              <a:gd name="T21" fmla="*/ 99 h 145"/>
              <a:gd name="T22" fmla="*/ 51 w 146"/>
              <a:gd name="T23" fmla="*/ 97 h 145"/>
              <a:gd name="T24" fmla="*/ 51 w 146"/>
              <a:gd name="T25" fmla="*/ 90 h 145"/>
              <a:gd name="T26" fmla="*/ 57 w 146"/>
              <a:gd name="T27" fmla="*/ 86 h 145"/>
              <a:gd name="T28" fmla="*/ 67 w 146"/>
              <a:gd name="T29" fmla="*/ 76 h 145"/>
              <a:gd name="T30" fmla="*/ 70 w 146"/>
              <a:gd name="T31" fmla="*/ 71 h 145"/>
              <a:gd name="T32" fmla="*/ 57 w 146"/>
              <a:gd name="T33" fmla="*/ 71 h 145"/>
              <a:gd name="T34" fmla="*/ 57 w 146"/>
              <a:gd name="T35" fmla="*/ 71 h 145"/>
              <a:gd name="T36" fmla="*/ 13 w 146"/>
              <a:gd name="T37" fmla="*/ 53 h 145"/>
              <a:gd name="T38" fmla="*/ 133 w 146"/>
              <a:gd name="T39" fmla="*/ 131 h 145"/>
              <a:gd name="T40" fmla="*/ 13 w 146"/>
              <a:gd name="T41" fmla="*/ 53 h 145"/>
              <a:gd name="T42" fmla="*/ 21 w 146"/>
              <a:gd name="T43" fmla="*/ 17 h 145"/>
              <a:gd name="T44" fmla="*/ 23 w 146"/>
              <a:gd name="T45" fmla="*/ 31 h 145"/>
              <a:gd name="T46" fmla="*/ 31 w 146"/>
              <a:gd name="T47" fmla="*/ 40 h 145"/>
              <a:gd name="T48" fmla="*/ 44 w 146"/>
              <a:gd name="T49" fmla="*/ 40 h 145"/>
              <a:gd name="T50" fmla="*/ 51 w 146"/>
              <a:gd name="T51" fmla="*/ 31 h 145"/>
              <a:gd name="T52" fmla="*/ 53 w 146"/>
              <a:gd name="T53" fmla="*/ 17 h 145"/>
              <a:gd name="T54" fmla="*/ 93 w 146"/>
              <a:gd name="T55" fmla="*/ 25 h 145"/>
              <a:gd name="T56" fmla="*/ 99 w 146"/>
              <a:gd name="T57" fmla="*/ 36 h 145"/>
              <a:gd name="T58" fmla="*/ 110 w 146"/>
              <a:gd name="T59" fmla="*/ 40 h 145"/>
              <a:gd name="T60" fmla="*/ 122 w 146"/>
              <a:gd name="T61" fmla="*/ 36 h 145"/>
              <a:gd name="T62" fmla="*/ 126 w 146"/>
              <a:gd name="T63" fmla="*/ 25 h 145"/>
              <a:gd name="T64" fmla="*/ 139 w 146"/>
              <a:gd name="T65" fmla="*/ 17 h 145"/>
              <a:gd name="T66" fmla="*/ 145 w 146"/>
              <a:gd name="T67" fmla="*/ 21 h 145"/>
              <a:gd name="T68" fmla="*/ 146 w 146"/>
              <a:gd name="T69" fmla="*/ 139 h 145"/>
              <a:gd name="T70" fmla="*/ 143 w 146"/>
              <a:gd name="T71" fmla="*/ 145 h 145"/>
              <a:gd name="T72" fmla="*/ 8 w 146"/>
              <a:gd name="T73" fmla="*/ 145 h 145"/>
              <a:gd name="T74" fmla="*/ 2 w 146"/>
              <a:gd name="T75" fmla="*/ 143 h 145"/>
              <a:gd name="T76" fmla="*/ 0 w 146"/>
              <a:gd name="T77" fmla="*/ 25 h 145"/>
              <a:gd name="T78" fmla="*/ 4 w 146"/>
              <a:gd name="T79" fmla="*/ 19 h 145"/>
              <a:gd name="T80" fmla="*/ 110 w 146"/>
              <a:gd name="T81" fmla="*/ 0 h 145"/>
              <a:gd name="T82" fmla="*/ 116 w 146"/>
              <a:gd name="T83" fmla="*/ 2 h 145"/>
              <a:gd name="T84" fmla="*/ 116 w 146"/>
              <a:gd name="T85" fmla="*/ 25 h 145"/>
              <a:gd name="T86" fmla="*/ 114 w 146"/>
              <a:gd name="T87" fmla="*/ 31 h 145"/>
              <a:gd name="T88" fmla="*/ 107 w 146"/>
              <a:gd name="T89" fmla="*/ 31 h 145"/>
              <a:gd name="T90" fmla="*/ 103 w 146"/>
              <a:gd name="T91" fmla="*/ 25 h 145"/>
              <a:gd name="T92" fmla="*/ 105 w 146"/>
              <a:gd name="T93" fmla="*/ 2 h 145"/>
              <a:gd name="T94" fmla="*/ 110 w 146"/>
              <a:gd name="T95" fmla="*/ 0 h 145"/>
              <a:gd name="T96" fmla="*/ 40 w 146"/>
              <a:gd name="T97" fmla="*/ 0 h 145"/>
              <a:gd name="T98" fmla="*/ 44 w 146"/>
              <a:gd name="T99" fmla="*/ 6 h 145"/>
              <a:gd name="T100" fmla="*/ 44 w 146"/>
              <a:gd name="T101" fmla="*/ 29 h 145"/>
              <a:gd name="T102" fmla="*/ 36 w 146"/>
              <a:gd name="T103" fmla="*/ 31 h 145"/>
              <a:gd name="T104" fmla="*/ 31 w 146"/>
              <a:gd name="T105" fmla="*/ 29 h 145"/>
              <a:gd name="T106" fmla="*/ 31 w 146"/>
              <a:gd name="T107" fmla="*/ 6 h 145"/>
              <a:gd name="T108" fmla="*/ 34 w 146"/>
              <a:gd name="T10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6" h="145">
                <a:moveTo>
                  <a:pt x="74" y="71"/>
                </a:moveTo>
                <a:lnTo>
                  <a:pt x="76" y="71"/>
                </a:lnTo>
                <a:lnTo>
                  <a:pt x="80" y="74"/>
                </a:lnTo>
                <a:lnTo>
                  <a:pt x="80" y="76"/>
                </a:lnTo>
                <a:lnTo>
                  <a:pt x="80" y="86"/>
                </a:lnTo>
                <a:lnTo>
                  <a:pt x="89" y="86"/>
                </a:lnTo>
                <a:lnTo>
                  <a:pt x="93" y="88"/>
                </a:lnTo>
                <a:lnTo>
                  <a:pt x="95" y="90"/>
                </a:lnTo>
                <a:lnTo>
                  <a:pt x="97" y="93"/>
                </a:lnTo>
                <a:lnTo>
                  <a:pt x="95" y="97"/>
                </a:lnTo>
                <a:lnTo>
                  <a:pt x="93" y="99"/>
                </a:lnTo>
                <a:lnTo>
                  <a:pt x="89" y="99"/>
                </a:lnTo>
                <a:lnTo>
                  <a:pt x="80" y="99"/>
                </a:lnTo>
                <a:lnTo>
                  <a:pt x="80" y="109"/>
                </a:lnTo>
                <a:lnTo>
                  <a:pt x="80" y="112"/>
                </a:lnTo>
                <a:lnTo>
                  <a:pt x="76" y="114"/>
                </a:lnTo>
                <a:lnTo>
                  <a:pt x="74" y="116"/>
                </a:lnTo>
                <a:lnTo>
                  <a:pt x="70" y="114"/>
                </a:lnTo>
                <a:lnTo>
                  <a:pt x="67" y="112"/>
                </a:lnTo>
                <a:lnTo>
                  <a:pt x="67" y="109"/>
                </a:lnTo>
                <a:lnTo>
                  <a:pt x="67" y="99"/>
                </a:lnTo>
                <a:lnTo>
                  <a:pt x="57" y="99"/>
                </a:lnTo>
                <a:lnTo>
                  <a:pt x="53" y="99"/>
                </a:lnTo>
                <a:lnTo>
                  <a:pt x="51" y="97"/>
                </a:lnTo>
                <a:lnTo>
                  <a:pt x="51" y="93"/>
                </a:lnTo>
                <a:lnTo>
                  <a:pt x="51" y="90"/>
                </a:lnTo>
                <a:lnTo>
                  <a:pt x="53" y="88"/>
                </a:lnTo>
                <a:lnTo>
                  <a:pt x="57" y="86"/>
                </a:lnTo>
                <a:lnTo>
                  <a:pt x="67" y="86"/>
                </a:lnTo>
                <a:lnTo>
                  <a:pt x="67" y="76"/>
                </a:lnTo>
                <a:lnTo>
                  <a:pt x="67" y="74"/>
                </a:lnTo>
                <a:lnTo>
                  <a:pt x="70" y="71"/>
                </a:lnTo>
                <a:lnTo>
                  <a:pt x="74" y="71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3" y="53"/>
                </a:moveTo>
                <a:lnTo>
                  <a:pt x="13" y="131"/>
                </a:lnTo>
                <a:lnTo>
                  <a:pt x="133" y="131"/>
                </a:lnTo>
                <a:lnTo>
                  <a:pt x="133" y="53"/>
                </a:lnTo>
                <a:lnTo>
                  <a:pt x="13" y="53"/>
                </a:lnTo>
                <a:close/>
                <a:moveTo>
                  <a:pt x="8" y="17"/>
                </a:moveTo>
                <a:lnTo>
                  <a:pt x="21" y="17"/>
                </a:lnTo>
                <a:lnTo>
                  <a:pt x="21" y="25"/>
                </a:lnTo>
                <a:lnTo>
                  <a:pt x="23" y="31"/>
                </a:lnTo>
                <a:lnTo>
                  <a:pt x="25" y="36"/>
                </a:lnTo>
                <a:lnTo>
                  <a:pt x="31" y="40"/>
                </a:lnTo>
                <a:lnTo>
                  <a:pt x="36" y="40"/>
                </a:lnTo>
                <a:lnTo>
                  <a:pt x="44" y="40"/>
                </a:lnTo>
                <a:lnTo>
                  <a:pt x="48" y="36"/>
                </a:lnTo>
                <a:lnTo>
                  <a:pt x="51" y="31"/>
                </a:lnTo>
                <a:lnTo>
                  <a:pt x="53" y="25"/>
                </a:lnTo>
                <a:lnTo>
                  <a:pt x="53" y="17"/>
                </a:lnTo>
                <a:lnTo>
                  <a:pt x="93" y="17"/>
                </a:lnTo>
                <a:lnTo>
                  <a:pt x="93" y="25"/>
                </a:lnTo>
                <a:lnTo>
                  <a:pt x="95" y="31"/>
                </a:lnTo>
                <a:lnTo>
                  <a:pt x="99" y="36"/>
                </a:lnTo>
                <a:lnTo>
                  <a:pt x="103" y="40"/>
                </a:lnTo>
                <a:lnTo>
                  <a:pt x="110" y="40"/>
                </a:lnTo>
                <a:lnTo>
                  <a:pt x="116" y="40"/>
                </a:lnTo>
                <a:lnTo>
                  <a:pt x="122" y="36"/>
                </a:lnTo>
                <a:lnTo>
                  <a:pt x="124" y="31"/>
                </a:lnTo>
                <a:lnTo>
                  <a:pt x="126" y="25"/>
                </a:lnTo>
                <a:lnTo>
                  <a:pt x="126" y="17"/>
                </a:lnTo>
                <a:lnTo>
                  <a:pt x="139" y="17"/>
                </a:lnTo>
                <a:lnTo>
                  <a:pt x="143" y="19"/>
                </a:lnTo>
                <a:lnTo>
                  <a:pt x="145" y="21"/>
                </a:lnTo>
                <a:lnTo>
                  <a:pt x="146" y="25"/>
                </a:lnTo>
                <a:lnTo>
                  <a:pt x="146" y="139"/>
                </a:lnTo>
                <a:lnTo>
                  <a:pt x="145" y="143"/>
                </a:lnTo>
                <a:lnTo>
                  <a:pt x="143" y="145"/>
                </a:lnTo>
                <a:lnTo>
                  <a:pt x="139" y="145"/>
                </a:lnTo>
                <a:lnTo>
                  <a:pt x="8" y="145"/>
                </a:lnTo>
                <a:lnTo>
                  <a:pt x="4" y="145"/>
                </a:lnTo>
                <a:lnTo>
                  <a:pt x="2" y="143"/>
                </a:lnTo>
                <a:lnTo>
                  <a:pt x="0" y="139"/>
                </a:lnTo>
                <a:lnTo>
                  <a:pt x="0" y="25"/>
                </a:lnTo>
                <a:lnTo>
                  <a:pt x="2" y="21"/>
                </a:lnTo>
                <a:lnTo>
                  <a:pt x="4" y="19"/>
                </a:lnTo>
                <a:lnTo>
                  <a:pt x="8" y="17"/>
                </a:lnTo>
                <a:close/>
                <a:moveTo>
                  <a:pt x="110" y="0"/>
                </a:moveTo>
                <a:lnTo>
                  <a:pt x="114" y="0"/>
                </a:lnTo>
                <a:lnTo>
                  <a:pt x="116" y="2"/>
                </a:lnTo>
                <a:lnTo>
                  <a:pt x="116" y="6"/>
                </a:lnTo>
                <a:lnTo>
                  <a:pt x="116" y="25"/>
                </a:ln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7" y="31"/>
                </a:lnTo>
                <a:lnTo>
                  <a:pt x="105" y="29"/>
                </a:lnTo>
                <a:lnTo>
                  <a:pt x="103" y="25"/>
                </a:lnTo>
                <a:lnTo>
                  <a:pt x="103" y="6"/>
                </a:lnTo>
                <a:lnTo>
                  <a:pt x="105" y="2"/>
                </a:lnTo>
                <a:lnTo>
                  <a:pt x="107" y="0"/>
                </a:lnTo>
                <a:lnTo>
                  <a:pt x="110" y="0"/>
                </a:lnTo>
                <a:close/>
                <a:moveTo>
                  <a:pt x="36" y="0"/>
                </a:moveTo>
                <a:lnTo>
                  <a:pt x="40" y="0"/>
                </a:lnTo>
                <a:lnTo>
                  <a:pt x="44" y="2"/>
                </a:lnTo>
                <a:lnTo>
                  <a:pt x="44" y="6"/>
                </a:lnTo>
                <a:lnTo>
                  <a:pt x="44" y="25"/>
                </a:lnTo>
                <a:lnTo>
                  <a:pt x="44" y="29"/>
                </a:lnTo>
                <a:lnTo>
                  <a:pt x="40" y="31"/>
                </a:lnTo>
                <a:lnTo>
                  <a:pt x="36" y="31"/>
                </a:lnTo>
                <a:lnTo>
                  <a:pt x="34" y="31"/>
                </a:lnTo>
                <a:lnTo>
                  <a:pt x="31" y="29"/>
                </a:lnTo>
                <a:lnTo>
                  <a:pt x="31" y="25"/>
                </a:lnTo>
                <a:lnTo>
                  <a:pt x="31" y="6"/>
                </a:lnTo>
                <a:lnTo>
                  <a:pt x="31" y="2"/>
                </a:lnTo>
                <a:lnTo>
                  <a:pt x="34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4" name="Freeform 1023"/>
          <p:cNvSpPr>
            <a:spLocks noEditPoints="1"/>
          </p:cNvSpPr>
          <p:nvPr/>
        </p:nvSpPr>
        <p:spPr bwMode="auto">
          <a:xfrm>
            <a:off x="6984592" y="3389291"/>
            <a:ext cx="178751" cy="176302"/>
          </a:xfrm>
          <a:custGeom>
            <a:avLst/>
            <a:gdLst>
              <a:gd name="T0" fmla="*/ 100 w 146"/>
              <a:gd name="T1" fmla="*/ 71 h 145"/>
              <a:gd name="T2" fmla="*/ 104 w 146"/>
              <a:gd name="T3" fmla="*/ 76 h 145"/>
              <a:gd name="T4" fmla="*/ 102 w 146"/>
              <a:gd name="T5" fmla="*/ 82 h 145"/>
              <a:gd name="T6" fmla="*/ 68 w 146"/>
              <a:gd name="T7" fmla="*/ 116 h 145"/>
              <a:gd name="T8" fmla="*/ 62 w 146"/>
              <a:gd name="T9" fmla="*/ 116 h 145"/>
              <a:gd name="T10" fmla="*/ 45 w 146"/>
              <a:gd name="T11" fmla="*/ 97 h 145"/>
              <a:gd name="T12" fmla="*/ 43 w 146"/>
              <a:gd name="T13" fmla="*/ 93 h 145"/>
              <a:gd name="T14" fmla="*/ 47 w 146"/>
              <a:gd name="T15" fmla="*/ 88 h 145"/>
              <a:gd name="T16" fmla="*/ 53 w 146"/>
              <a:gd name="T17" fmla="*/ 88 h 145"/>
              <a:gd name="T18" fmla="*/ 66 w 146"/>
              <a:gd name="T19" fmla="*/ 99 h 145"/>
              <a:gd name="T20" fmla="*/ 95 w 146"/>
              <a:gd name="T21" fmla="*/ 71 h 145"/>
              <a:gd name="T22" fmla="*/ 13 w 146"/>
              <a:gd name="T23" fmla="*/ 53 h 145"/>
              <a:gd name="T24" fmla="*/ 131 w 146"/>
              <a:gd name="T25" fmla="*/ 131 h 145"/>
              <a:gd name="T26" fmla="*/ 13 w 146"/>
              <a:gd name="T27" fmla="*/ 53 h 145"/>
              <a:gd name="T28" fmla="*/ 21 w 146"/>
              <a:gd name="T29" fmla="*/ 17 h 145"/>
              <a:gd name="T30" fmla="*/ 21 w 146"/>
              <a:gd name="T31" fmla="*/ 31 h 145"/>
              <a:gd name="T32" fmla="*/ 30 w 146"/>
              <a:gd name="T33" fmla="*/ 40 h 145"/>
              <a:gd name="T34" fmla="*/ 41 w 146"/>
              <a:gd name="T35" fmla="*/ 40 h 145"/>
              <a:gd name="T36" fmla="*/ 51 w 146"/>
              <a:gd name="T37" fmla="*/ 31 h 145"/>
              <a:gd name="T38" fmla="*/ 53 w 146"/>
              <a:gd name="T39" fmla="*/ 17 h 145"/>
              <a:gd name="T40" fmla="*/ 93 w 146"/>
              <a:gd name="T41" fmla="*/ 25 h 145"/>
              <a:gd name="T42" fmla="*/ 98 w 146"/>
              <a:gd name="T43" fmla="*/ 36 h 145"/>
              <a:gd name="T44" fmla="*/ 110 w 146"/>
              <a:gd name="T45" fmla="*/ 40 h 145"/>
              <a:gd name="T46" fmla="*/ 119 w 146"/>
              <a:gd name="T47" fmla="*/ 36 h 145"/>
              <a:gd name="T48" fmla="*/ 125 w 146"/>
              <a:gd name="T49" fmla="*/ 25 h 145"/>
              <a:gd name="T50" fmla="*/ 138 w 146"/>
              <a:gd name="T51" fmla="*/ 17 h 145"/>
              <a:gd name="T52" fmla="*/ 144 w 146"/>
              <a:gd name="T53" fmla="*/ 21 h 145"/>
              <a:gd name="T54" fmla="*/ 146 w 146"/>
              <a:gd name="T55" fmla="*/ 139 h 145"/>
              <a:gd name="T56" fmla="*/ 142 w 146"/>
              <a:gd name="T57" fmla="*/ 145 h 145"/>
              <a:gd name="T58" fmla="*/ 7 w 146"/>
              <a:gd name="T59" fmla="*/ 145 h 145"/>
              <a:gd name="T60" fmla="*/ 0 w 146"/>
              <a:gd name="T61" fmla="*/ 143 h 145"/>
              <a:gd name="T62" fmla="*/ 0 w 146"/>
              <a:gd name="T63" fmla="*/ 25 h 145"/>
              <a:gd name="T64" fmla="*/ 3 w 146"/>
              <a:gd name="T65" fmla="*/ 19 h 145"/>
              <a:gd name="T66" fmla="*/ 110 w 146"/>
              <a:gd name="T67" fmla="*/ 0 h 145"/>
              <a:gd name="T68" fmla="*/ 116 w 146"/>
              <a:gd name="T69" fmla="*/ 2 h 145"/>
              <a:gd name="T70" fmla="*/ 116 w 146"/>
              <a:gd name="T71" fmla="*/ 25 h 145"/>
              <a:gd name="T72" fmla="*/ 112 w 146"/>
              <a:gd name="T73" fmla="*/ 31 h 145"/>
              <a:gd name="T74" fmla="*/ 106 w 146"/>
              <a:gd name="T75" fmla="*/ 31 h 145"/>
              <a:gd name="T76" fmla="*/ 102 w 146"/>
              <a:gd name="T77" fmla="*/ 25 h 145"/>
              <a:gd name="T78" fmla="*/ 102 w 146"/>
              <a:gd name="T79" fmla="*/ 2 h 145"/>
              <a:gd name="T80" fmla="*/ 110 w 146"/>
              <a:gd name="T81" fmla="*/ 0 h 145"/>
              <a:gd name="T82" fmla="*/ 40 w 146"/>
              <a:gd name="T83" fmla="*/ 0 h 145"/>
              <a:gd name="T84" fmla="*/ 43 w 146"/>
              <a:gd name="T85" fmla="*/ 6 h 145"/>
              <a:gd name="T86" fmla="*/ 41 w 146"/>
              <a:gd name="T87" fmla="*/ 29 h 145"/>
              <a:gd name="T88" fmla="*/ 36 w 146"/>
              <a:gd name="T89" fmla="*/ 31 h 145"/>
              <a:gd name="T90" fmla="*/ 30 w 146"/>
              <a:gd name="T91" fmla="*/ 29 h 145"/>
              <a:gd name="T92" fmla="*/ 30 w 146"/>
              <a:gd name="T93" fmla="*/ 6 h 145"/>
              <a:gd name="T94" fmla="*/ 32 w 146"/>
              <a:gd name="T9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45">
                <a:moveTo>
                  <a:pt x="98" y="71"/>
                </a:moveTo>
                <a:lnTo>
                  <a:pt x="100" y="71"/>
                </a:lnTo>
                <a:lnTo>
                  <a:pt x="104" y="74"/>
                </a:lnTo>
                <a:lnTo>
                  <a:pt x="104" y="76"/>
                </a:lnTo>
                <a:lnTo>
                  <a:pt x="104" y="80"/>
                </a:lnTo>
                <a:lnTo>
                  <a:pt x="102" y="82"/>
                </a:lnTo>
                <a:lnTo>
                  <a:pt x="70" y="114"/>
                </a:lnTo>
                <a:lnTo>
                  <a:pt x="68" y="116"/>
                </a:lnTo>
                <a:lnTo>
                  <a:pt x="66" y="116"/>
                </a:lnTo>
                <a:lnTo>
                  <a:pt x="62" y="116"/>
                </a:lnTo>
                <a:lnTo>
                  <a:pt x="60" y="114"/>
                </a:lnTo>
                <a:lnTo>
                  <a:pt x="45" y="97"/>
                </a:lnTo>
                <a:lnTo>
                  <a:pt x="43" y="95"/>
                </a:lnTo>
                <a:lnTo>
                  <a:pt x="43" y="93"/>
                </a:lnTo>
                <a:lnTo>
                  <a:pt x="43" y="90"/>
                </a:lnTo>
                <a:lnTo>
                  <a:pt x="47" y="88"/>
                </a:lnTo>
                <a:lnTo>
                  <a:pt x="49" y="86"/>
                </a:lnTo>
                <a:lnTo>
                  <a:pt x="53" y="88"/>
                </a:lnTo>
                <a:lnTo>
                  <a:pt x="55" y="88"/>
                </a:lnTo>
                <a:lnTo>
                  <a:pt x="66" y="99"/>
                </a:lnTo>
                <a:lnTo>
                  <a:pt x="93" y="72"/>
                </a:lnTo>
                <a:lnTo>
                  <a:pt x="95" y="71"/>
                </a:lnTo>
                <a:lnTo>
                  <a:pt x="98" y="71"/>
                </a:lnTo>
                <a:close/>
                <a:moveTo>
                  <a:pt x="13" y="53"/>
                </a:moveTo>
                <a:lnTo>
                  <a:pt x="13" y="131"/>
                </a:lnTo>
                <a:lnTo>
                  <a:pt x="131" y="131"/>
                </a:lnTo>
                <a:lnTo>
                  <a:pt x="131" y="53"/>
                </a:lnTo>
                <a:lnTo>
                  <a:pt x="13" y="53"/>
                </a:lnTo>
                <a:close/>
                <a:moveTo>
                  <a:pt x="7" y="17"/>
                </a:moveTo>
                <a:lnTo>
                  <a:pt x="21" y="17"/>
                </a:lnTo>
                <a:lnTo>
                  <a:pt x="21" y="25"/>
                </a:lnTo>
                <a:lnTo>
                  <a:pt x="21" y="31"/>
                </a:lnTo>
                <a:lnTo>
                  <a:pt x="24" y="36"/>
                </a:lnTo>
                <a:lnTo>
                  <a:pt x="30" y="40"/>
                </a:lnTo>
                <a:lnTo>
                  <a:pt x="36" y="40"/>
                </a:lnTo>
                <a:lnTo>
                  <a:pt x="41" y="40"/>
                </a:lnTo>
                <a:lnTo>
                  <a:pt x="47" y="36"/>
                </a:lnTo>
                <a:lnTo>
                  <a:pt x="51" y="31"/>
                </a:lnTo>
                <a:lnTo>
                  <a:pt x="53" y="25"/>
                </a:lnTo>
                <a:lnTo>
                  <a:pt x="53" y="17"/>
                </a:lnTo>
                <a:lnTo>
                  <a:pt x="93" y="17"/>
                </a:lnTo>
                <a:lnTo>
                  <a:pt x="93" y="25"/>
                </a:lnTo>
                <a:lnTo>
                  <a:pt x="95" y="31"/>
                </a:lnTo>
                <a:lnTo>
                  <a:pt x="98" y="36"/>
                </a:lnTo>
                <a:lnTo>
                  <a:pt x="102" y="40"/>
                </a:lnTo>
                <a:lnTo>
                  <a:pt x="110" y="40"/>
                </a:lnTo>
                <a:lnTo>
                  <a:pt x="116" y="40"/>
                </a:lnTo>
                <a:lnTo>
                  <a:pt x="119" y="36"/>
                </a:lnTo>
                <a:lnTo>
                  <a:pt x="123" y="31"/>
                </a:lnTo>
                <a:lnTo>
                  <a:pt x="125" y="25"/>
                </a:lnTo>
                <a:lnTo>
                  <a:pt x="125" y="17"/>
                </a:lnTo>
                <a:lnTo>
                  <a:pt x="138" y="17"/>
                </a:lnTo>
                <a:lnTo>
                  <a:pt x="142" y="19"/>
                </a:lnTo>
                <a:lnTo>
                  <a:pt x="144" y="21"/>
                </a:lnTo>
                <a:lnTo>
                  <a:pt x="146" y="25"/>
                </a:lnTo>
                <a:lnTo>
                  <a:pt x="146" y="139"/>
                </a:lnTo>
                <a:lnTo>
                  <a:pt x="144" y="143"/>
                </a:lnTo>
                <a:lnTo>
                  <a:pt x="142" y="145"/>
                </a:lnTo>
                <a:lnTo>
                  <a:pt x="138" y="145"/>
                </a:lnTo>
                <a:lnTo>
                  <a:pt x="7" y="145"/>
                </a:lnTo>
                <a:lnTo>
                  <a:pt x="3" y="145"/>
                </a:lnTo>
                <a:lnTo>
                  <a:pt x="0" y="143"/>
                </a:lnTo>
                <a:lnTo>
                  <a:pt x="0" y="139"/>
                </a:lnTo>
                <a:lnTo>
                  <a:pt x="0" y="25"/>
                </a:lnTo>
                <a:lnTo>
                  <a:pt x="0" y="21"/>
                </a:lnTo>
                <a:lnTo>
                  <a:pt x="3" y="19"/>
                </a:lnTo>
                <a:lnTo>
                  <a:pt x="7" y="17"/>
                </a:lnTo>
                <a:close/>
                <a:moveTo>
                  <a:pt x="110" y="0"/>
                </a:moveTo>
                <a:lnTo>
                  <a:pt x="112" y="0"/>
                </a:lnTo>
                <a:lnTo>
                  <a:pt x="116" y="2"/>
                </a:lnTo>
                <a:lnTo>
                  <a:pt x="116" y="6"/>
                </a:lnTo>
                <a:lnTo>
                  <a:pt x="116" y="25"/>
                </a:lnTo>
                <a:lnTo>
                  <a:pt x="116" y="29"/>
                </a:lnTo>
                <a:lnTo>
                  <a:pt x="112" y="31"/>
                </a:lnTo>
                <a:lnTo>
                  <a:pt x="110" y="31"/>
                </a:lnTo>
                <a:lnTo>
                  <a:pt x="106" y="31"/>
                </a:lnTo>
                <a:lnTo>
                  <a:pt x="102" y="29"/>
                </a:lnTo>
                <a:lnTo>
                  <a:pt x="102" y="25"/>
                </a:lnTo>
                <a:lnTo>
                  <a:pt x="102" y="6"/>
                </a:lnTo>
                <a:lnTo>
                  <a:pt x="102" y="2"/>
                </a:lnTo>
                <a:lnTo>
                  <a:pt x="106" y="0"/>
                </a:lnTo>
                <a:lnTo>
                  <a:pt x="110" y="0"/>
                </a:lnTo>
                <a:close/>
                <a:moveTo>
                  <a:pt x="36" y="0"/>
                </a:moveTo>
                <a:lnTo>
                  <a:pt x="40" y="0"/>
                </a:lnTo>
                <a:lnTo>
                  <a:pt x="41" y="2"/>
                </a:lnTo>
                <a:lnTo>
                  <a:pt x="43" y="6"/>
                </a:lnTo>
                <a:lnTo>
                  <a:pt x="43" y="25"/>
                </a:lnTo>
                <a:lnTo>
                  <a:pt x="41" y="29"/>
                </a:lnTo>
                <a:lnTo>
                  <a:pt x="40" y="31"/>
                </a:lnTo>
                <a:lnTo>
                  <a:pt x="36" y="31"/>
                </a:lnTo>
                <a:lnTo>
                  <a:pt x="32" y="31"/>
                </a:lnTo>
                <a:lnTo>
                  <a:pt x="30" y="29"/>
                </a:lnTo>
                <a:lnTo>
                  <a:pt x="30" y="25"/>
                </a:lnTo>
                <a:lnTo>
                  <a:pt x="30" y="6"/>
                </a:lnTo>
                <a:lnTo>
                  <a:pt x="30" y="2"/>
                </a:lnTo>
                <a:lnTo>
                  <a:pt x="32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5" name="Freeform 1024"/>
          <p:cNvSpPr>
            <a:spLocks noEditPoints="1"/>
          </p:cNvSpPr>
          <p:nvPr/>
        </p:nvSpPr>
        <p:spPr bwMode="auto">
          <a:xfrm>
            <a:off x="6680962" y="3389291"/>
            <a:ext cx="168956" cy="176302"/>
          </a:xfrm>
          <a:custGeom>
            <a:avLst/>
            <a:gdLst>
              <a:gd name="T0" fmla="*/ 137 w 138"/>
              <a:gd name="T1" fmla="*/ 120 h 145"/>
              <a:gd name="T2" fmla="*/ 138 w 138"/>
              <a:gd name="T3" fmla="*/ 128 h 145"/>
              <a:gd name="T4" fmla="*/ 104 w 138"/>
              <a:gd name="T5" fmla="*/ 131 h 145"/>
              <a:gd name="T6" fmla="*/ 99 w 138"/>
              <a:gd name="T7" fmla="*/ 126 h 145"/>
              <a:gd name="T8" fmla="*/ 104 w 138"/>
              <a:gd name="T9" fmla="*/ 118 h 145"/>
              <a:gd name="T10" fmla="*/ 19 w 138"/>
              <a:gd name="T11" fmla="*/ 114 h 145"/>
              <a:gd name="T12" fmla="*/ 21 w 138"/>
              <a:gd name="T13" fmla="*/ 122 h 145"/>
              <a:gd name="T14" fmla="*/ 70 w 138"/>
              <a:gd name="T15" fmla="*/ 122 h 145"/>
              <a:gd name="T16" fmla="*/ 72 w 138"/>
              <a:gd name="T17" fmla="*/ 114 h 145"/>
              <a:gd name="T18" fmla="*/ 24 w 138"/>
              <a:gd name="T19" fmla="*/ 110 h 145"/>
              <a:gd name="T20" fmla="*/ 19 w 138"/>
              <a:gd name="T21" fmla="*/ 86 h 145"/>
              <a:gd name="T22" fmla="*/ 23 w 138"/>
              <a:gd name="T23" fmla="*/ 95 h 145"/>
              <a:gd name="T24" fmla="*/ 110 w 138"/>
              <a:gd name="T25" fmla="*/ 95 h 145"/>
              <a:gd name="T26" fmla="*/ 114 w 138"/>
              <a:gd name="T27" fmla="*/ 86 h 145"/>
              <a:gd name="T28" fmla="*/ 24 w 138"/>
              <a:gd name="T29" fmla="*/ 82 h 145"/>
              <a:gd name="T30" fmla="*/ 19 w 138"/>
              <a:gd name="T31" fmla="*/ 55 h 145"/>
              <a:gd name="T32" fmla="*/ 23 w 138"/>
              <a:gd name="T33" fmla="*/ 65 h 145"/>
              <a:gd name="T34" fmla="*/ 110 w 138"/>
              <a:gd name="T35" fmla="*/ 65 h 145"/>
              <a:gd name="T36" fmla="*/ 114 w 138"/>
              <a:gd name="T37" fmla="*/ 55 h 145"/>
              <a:gd name="T38" fmla="*/ 24 w 138"/>
              <a:gd name="T39" fmla="*/ 52 h 145"/>
              <a:gd name="T40" fmla="*/ 19 w 138"/>
              <a:gd name="T41" fmla="*/ 19 h 145"/>
              <a:gd name="T42" fmla="*/ 26 w 138"/>
              <a:gd name="T43" fmla="*/ 33 h 145"/>
              <a:gd name="T44" fmla="*/ 42 w 138"/>
              <a:gd name="T45" fmla="*/ 31 h 145"/>
              <a:gd name="T46" fmla="*/ 45 w 138"/>
              <a:gd name="T47" fmla="*/ 14 h 145"/>
              <a:gd name="T48" fmla="*/ 53 w 138"/>
              <a:gd name="T49" fmla="*/ 25 h 145"/>
              <a:gd name="T50" fmla="*/ 66 w 138"/>
              <a:gd name="T51" fmla="*/ 35 h 145"/>
              <a:gd name="T52" fmla="*/ 80 w 138"/>
              <a:gd name="T53" fmla="*/ 25 h 145"/>
              <a:gd name="T54" fmla="*/ 87 w 138"/>
              <a:gd name="T55" fmla="*/ 14 h 145"/>
              <a:gd name="T56" fmla="*/ 91 w 138"/>
              <a:gd name="T57" fmla="*/ 31 h 145"/>
              <a:gd name="T58" fmla="*/ 106 w 138"/>
              <a:gd name="T59" fmla="*/ 33 h 145"/>
              <a:gd name="T60" fmla="*/ 114 w 138"/>
              <a:gd name="T61" fmla="*/ 19 h 145"/>
              <a:gd name="T62" fmla="*/ 129 w 138"/>
              <a:gd name="T63" fmla="*/ 14 h 145"/>
              <a:gd name="T64" fmla="*/ 133 w 138"/>
              <a:gd name="T65" fmla="*/ 110 h 145"/>
              <a:gd name="T66" fmla="*/ 95 w 138"/>
              <a:gd name="T67" fmla="*/ 116 h 145"/>
              <a:gd name="T68" fmla="*/ 93 w 138"/>
              <a:gd name="T69" fmla="*/ 129 h 145"/>
              <a:gd name="T70" fmla="*/ 104 w 138"/>
              <a:gd name="T71" fmla="*/ 139 h 145"/>
              <a:gd name="T72" fmla="*/ 129 w 138"/>
              <a:gd name="T73" fmla="*/ 145 h 145"/>
              <a:gd name="T74" fmla="*/ 4 w 138"/>
              <a:gd name="T75" fmla="*/ 145 h 145"/>
              <a:gd name="T76" fmla="*/ 0 w 138"/>
              <a:gd name="T77" fmla="*/ 19 h 145"/>
              <a:gd name="T78" fmla="*/ 7 w 138"/>
              <a:gd name="T79" fmla="*/ 14 h 145"/>
              <a:gd name="T80" fmla="*/ 106 w 138"/>
              <a:gd name="T81" fmla="*/ 2 h 145"/>
              <a:gd name="T82" fmla="*/ 106 w 138"/>
              <a:gd name="T83" fmla="*/ 23 h 145"/>
              <a:gd name="T84" fmla="*/ 97 w 138"/>
              <a:gd name="T85" fmla="*/ 27 h 145"/>
              <a:gd name="T86" fmla="*/ 93 w 138"/>
              <a:gd name="T87" fmla="*/ 6 h 145"/>
              <a:gd name="T88" fmla="*/ 100 w 138"/>
              <a:gd name="T89" fmla="*/ 0 h 145"/>
              <a:gd name="T90" fmla="*/ 72 w 138"/>
              <a:gd name="T91" fmla="*/ 2 h 145"/>
              <a:gd name="T92" fmla="*/ 72 w 138"/>
              <a:gd name="T93" fmla="*/ 23 h 145"/>
              <a:gd name="T94" fmla="*/ 62 w 138"/>
              <a:gd name="T95" fmla="*/ 27 h 145"/>
              <a:gd name="T96" fmla="*/ 59 w 138"/>
              <a:gd name="T97" fmla="*/ 6 h 145"/>
              <a:gd name="T98" fmla="*/ 66 w 138"/>
              <a:gd name="T99" fmla="*/ 0 h 145"/>
              <a:gd name="T100" fmla="*/ 38 w 138"/>
              <a:gd name="T101" fmla="*/ 2 h 145"/>
              <a:gd name="T102" fmla="*/ 38 w 138"/>
              <a:gd name="T103" fmla="*/ 23 h 145"/>
              <a:gd name="T104" fmla="*/ 28 w 138"/>
              <a:gd name="T105" fmla="*/ 27 h 145"/>
              <a:gd name="T106" fmla="*/ 24 w 138"/>
              <a:gd name="T107" fmla="*/ 6 h 145"/>
              <a:gd name="T108" fmla="*/ 32 w 138"/>
              <a:gd name="T10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" h="145">
                <a:moveTo>
                  <a:pt x="104" y="118"/>
                </a:moveTo>
                <a:lnTo>
                  <a:pt x="133" y="118"/>
                </a:lnTo>
                <a:lnTo>
                  <a:pt x="137" y="120"/>
                </a:lnTo>
                <a:lnTo>
                  <a:pt x="138" y="122"/>
                </a:lnTo>
                <a:lnTo>
                  <a:pt x="138" y="126"/>
                </a:lnTo>
                <a:lnTo>
                  <a:pt x="138" y="128"/>
                </a:lnTo>
                <a:lnTo>
                  <a:pt x="137" y="131"/>
                </a:lnTo>
                <a:lnTo>
                  <a:pt x="133" y="131"/>
                </a:lnTo>
                <a:lnTo>
                  <a:pt x="104" y="131"/>
                </a:lnTo>
                <a:lnTo>
                  <a:pt x="102" y="131"/>
                </a:lnTo>
                <a:lnTo>
                  <a:pt x="99" y="128"/>
                </a:lnTo>
                <a:lnTo>
                  <a:pt x="99" y="126"/>
                </a:lnTo>
                <a:lnTo>
                  <a:pt x="99" y="122"/>
                </a:lnTo>
                <a:lnTo>
                  <a:pt x="102" y="120"/>
                </a:lnTo>
                <a:lnTo>
                  <a:pt x="104" y="118"/>
                </a:lnTo>
                <a:close/>
                <a:moveTo>
                  <a:pt x="24" y="110"/>
                </a:moveTo>
                <a:lnTo>
                  <a:pt x="21" y="112"/>
                </a:lnTo>
                <a:lnTo>
                  <a:pt x="19" y="114"/>
                </a:lnTo>
                <a:lnTo>
                  <a:pt x="19" y="116"/>
                </a:lnTo>
                <a:lnTo>
                  <a:pt x="19" y="120"/>
                </a:lnTo>
                <a:lnTo>
                  <a:pt x="21" y="122"/>
                </a:lnTo>
                <a:lnTo>
                  <a:pt x="24" y="122"/>
                </a:lnTo>
                <a:lnTo>
                  <a:pt x="68" y="122"/>
                </a:lnTo>
                <a:lnTo>
                  <a:pt x="70" y="122"/>
                </a:lnTo>
                <a:lnTo>
                  <a:pt x="72" y="120"/>
                </a:lnTo>
                <a:lnTo>
                  <a:pt x="74" y="116"/>
                </a:lnTo>
                <a:lnTo>
                  <a:pt x="72" y="114"/>
                </a:lnTo>
                <a:lnTo>
                  <a:pt x="70" y="112"/>
                </a:lnTo>
                <a:lnTo>
                  <a:pt x="68" y="110"/>
                </a:lnTo>
                <a:lnTo>
                  <a:pt x="24" y="110"/>
                </a:lnTo>
                <a:close/>
                <a:moveTo>
                  <a:pt x="24" y="82"/>
                </a:moveTo>
                <a:lnTo>
                  <a:pt x="23" y="82"/>
                </a:lnTo>
                <a:lnTo>
                  <a:pt x="19" y="86"/>
                </a:lnTo>
                <a:lnTo>
                  <a:pt x="19" y="88"/>
                </a:lnTo>
                <a:lnTo>
                  <a:pt x="19" y="91"/>
                </a:lnTo>
                <a:lnTo>
                  <a:pt x="23" y="95"/>
                </a:lnTo>
                <a:lnTo>
                  <a:pt x="24" y="95"/>
                </a:lnTo>
                <a:lnTo>
                  <a:pt x="108" y="95"/>
                </a:lnTo>
                <a:lnTo>
                  <a:pt x="110" y="95"/>
                </a:lnTo>
                <a:lnTo>
                  <a:pt x="114" y="91"/>
                </a:lnTo>
                <a:lnTo>
                  <a:pt x="114" y="88"/>
                </a:lnTo>
                <a:lnTo>
                  <a:pt x="114" y="86"/>
                </a:lnTo>
                <a:lnTo>
                  <a:pt x="110" y="82"/>
                </a:lnTo>
                <a:lnTo>
                  <a:pt x="108" y="82"/>
                </a:lnTo>
                <a:lnTo>
                  <a:pt x="24" y="82"/>
                </a:lnTo>
                <a:close/>
                <a:moveTo>
                  <a:pt x="24" y="52"/>
                </a:moveTo>
                <a:lnTo>
                  <a:pt x="23" y="53"/>
                </a:lnTo>
                <a:lnTo>
                  <a:pt x="19" y="55"/>
                </a:lnTo>
                <a:lnTo>
                  <a:pt x="19" y="59"/>
                </a:lnTo>
                <a:lnTo>
                  <a:pt x="19" y="63"/>
                </a:lnTo>
                <a:lnTo>
                  <a:pt x="23" y="65"/>
                </a:lnTo>
                <a:lnTo>
                  <a:pt x="24" y="65"/>
                </a:lnTo>
                <a:lnTo>
                  <a:pt x="108" y="65"/>
                </a:lnTo>
                <a:lnTo>
                  <a:pt x="110" y="65"/>
                </a:lnTo>
                <a:lnTo>
                  <a:pt x="114" y="63"/>
                </a:lnTo>
                <a:lnTo>
                  <a:pt x="114" y="59"/>
                </a:lnTo>
                <a:lnTo>
                  <a:pt x="114" y="55"/>
                </a:lnTo>
                <a:lnTo>
                  <a:pt x="110" y="53"/>
                </a:lnTo>
                <a:lnTo>
                  <a:pt x="108" y="52"/>
                </a:lnTo>
                <a:lnTo>
                  <a:pt x="24" y="52"/>
                </a:lnTo>
                <a:close/>
                <a:moveTo>
                  <a:pt x="7" y="14"/>
                </a:moveTo>
                <a:lnTo>
                  <a:pt x="19" y="14"/>
                </a:lnTo>
                <a:lnTo>
                  <a:pt x="19" y="19"/>
                </a:lnTo>
                <a:lnTo>
                  <a:pt x="19" y="25"/>
                </a:lnTo>
                <a:lnTo>
                  <a:pt x="23" y="31"/>
                </a:lnTo>
                <a:lnTo>
                  <a:pt x="26" y="33"/>
                </a:lnTo>
                <a:lnTo>
                  <a:pt x="32" y="35"/>
                </a:lnTo>
                <a:lnTo>
                  <a:pt x="38" y="33"/>
                </a:lnTo>
                <a:lnTo>
                  <a:pt x="42" y="31"/>
                </a:lnTo>
                <a:lnTo>
                  <a:pt x="45" y="25"/>
                </a:lnTo>
                <a:lnTo>
                  <a:pt x="45" y="19"/>
                </a:lnTo>
                <a:lnTo>
                  <a:pt x="45" y="14"/>
                </a:lnTo>
                <a:lnTo>
                  <a:pt x="53" y="14"/>
                </a:lnTo>
                <a:lnTo>
                  <a:pt x="53" y="19"/>
                </a:lnTo>
                <a:lnTo>
                  <a:pt x="53" y="25"/>
                </a:lnTo>
                <a:lnTo>
                  <a:pt x="57" y="31"/>
                </a:lnTo>
                <a:lnTo>
                  <a:pt x="61" y="33"/>
                </a:lnTo>
                <a:lnTo>
                  <a:pt x="66" y="35"/>
                </a:lnTo>
                <a:lnTo>
                  <a:pt x="72" y="33"/>
                </a:lnTo>
                <a:lnTo>
                  <a:pt x="76" y="31"/>
                </a:lnTo>
                <a:lnTo>
                  <a:pt x="80" y="25"/>
                </a:lnTo>
                <a:lnTo>
                  <a:pt x="80" y="19"/>
                </a:lnTo>
                <a:lnTo>
                  <a:pt x="80" y="14"/>
                </a:lnTo>
                <a:lnTo>
                  <a:pt x="87" y="14"/>
                </a:lnTo>
                <a:lnTo>
                  <a:pt x="87" y="19"/>
                </a:lnTo>
                <a:lnTo>
                  <a:pt x="87" y="25"/>
                </a:lnTo>
                <a:lnTo>
                  <a:pt x="91" y="31"/>
                </a:lnTo>
                <a:lnTo>
                  <a:pt x="95" y="33"/>
                </a:lnTo>
                <a:lnTo>
                  <a:pt x="100" y="35"/>
                </a:lnTo>
                <a:lnTo>
                  <a:pt x="106" y="33"/>
                </a:lnTo>
                <a:lnTo>
                  <a:pt x="110" y="31"/>
                </a:lnTo>
                <a:lnTo>
                  <a:pt x="114" y="25"/>
                </a:lnTo>
                <a:lnTo>
                  <a:pt x="114" y="19"/>
                </a:lnTo>
                <a:lnTo>
                  <a:pt x="114" y="14"/>
                </a:lnTo>
                <a:lnTo>
                  <a:pt x="125" y="14"/>
                </a:lnTo>
                <a:lnTo>
                  <a:pt x="129" y="14"/>
                </a:lnTo>
                <a:lnTo>
                  <a:pt x="131" y="17"/>
                </a:lnTo>
                <a:lnTo>
                  <a:pt x="133" y="19"/>
                </a:lnTo>
                <a:lnTo>
                  <a:pt x="133" y="110"/>
                </a:lnTo>
                <a:lnTo>
                  <a:pt x="104" y="110"/>
                </a:lnTo>
                <a:lnTo>
                  <a:pt x="100" y="112"/>
                </a:lnTo>
                <a:lnTo>
                  <a:pt x="95" y="116"/>
                </a:lnTo>
                <a:lnTo>
                  <a:pt x="93" y="120"/>
                </a:lnTo>
                <a:lnTo>
                  <a:pt x="91" y="126"/>
                </a:lnTo>
                <a:lnTo>
                  <a:pt x="93" y="129"/>
                </a:lnTo>
                <a:lnTo>
                  <a:pt x="95" y="135"/>
                </a:lnTo>
                <a:lnTo>
                  <a:pt x="100" y="137"/>
                </a:lnTo>
                <a:lnTo>
                  <a:pt x="104" y="139"/>
                </a:lnTo>
                <a:lnTo>
                  <a:pt x="133" y="139"/>
                </a:lnTo>
                <a:lnTo>
                  <a:pt x="131" y="143"/>
                </a:lnTo>
                <a:lnTo>
                  <a:pt x="129" y="145"/>
                </a:lnTo>
                <a:lnTo>
                  <a:pt x="125" y="145"/>
                </a:lnTo>
                <a:lnTo>
                  <a:pt x="7" y="145"/>
                </a:lnTo>
                <a:lnTo>
                  <a:pt x="4" y="145"/>
                </a:lnTo>
                <a:lnTo>
                  <a:pt x="2" y="143"/>
                </a:lnTo>
                <a:lnTo>
                  <a:pt x="0" y="139"/>
                </a:lnTo>
                <a:lnTo>
                  <a:pt x="0" y="19"/>
                </a:lnTo>
                <a:lnTo>
                  <a:pt x="2" y="17"/>
                </a:lnTo>
                <a:lnTo>
                  <a:pt x="4" y="14"/>
                </a:lnTo>
                <a:lnTo>
                  <a:pt x="7" y="14"/>
                </a:lnTo>
                <a:close/>
                <a:moveTo>
                  <a:pt x="100" y="0"/>
                </a:moveTo>
                <a:lnTo>
                  <a:pt x="104" y="0"/>
                </a:lnTo>
                <a:lnTo>
                  <a:pt x="106" y="2"/>
                </a:lnTo>
                <a:lnTo>
                  <a:pt x="108" y="6"/>
                </a:lnTo>
                <a:lnTo>
                  <a:pt x="108" y="19"/>
                </a:lnTo>
                <a:lnTo>
                  <a:pt x="106" y="23"/>
                </a:lnTo>
                <a:lnTo>
                  <a:pt x="104" y="27"/>
                </a:lnTo>
                <a:lnTo>
                  <a:pt x="100" y="27"/>
                </a:lnTo>
                <a:lnTo>
                  <a:pt x="97" y="27"/>
                </a:lnTo>
                <a:lnTo>
                  <a:pt x="95" y="23"/>
                </a:lnTo>
                <a:lnTo>
                  <a:pt x="93" y="19"/>
                </a:lnTo>
                <a:lnTo>
                  <a:pt x="93" y="6"/>
                </a:lnTo>
                <a:lnTo>
                  <a:pt x="95" y="2"/>
                </a:lnTo>
                <a:lnTo>
                  <a:pt x="97" y="0"/>
                </a:lnTo>
                <a:lnTo>
                  <a:pt x="100" y="0"/>
                </a:lnTo>
                <a:close/>
                <a:moveTo>
                  <a:pt x="66" y="0"/>
                </a:moveTo>
                <a:lnTo>
                  <a:pt x="70" y="0"/>
                </a:lnTo>
                <a:lnTo>
                  <a:pt x="72" y="2"/>
                </a:lnTo>
                <a:lnTo>
                  <a:pt x="74" y="6"/>
                </a:lnTo>
                <a:lnTo>
                  <a:pt x="74" y="19"/>
                </a:lnTo>
                <a:lnTo>
                  <a:pt x="72" y="23"/>
                </a:lnTo>
                <a:lnTo>
                  <a:pt x="70" y="27"/>
                </a:lnTo>
                <a:lnTo>
                  <a:pt x="66" y="27"/>
                </a:lnTo>
                <a:lnTo>
                  <a:pt x="62" y="27"/>
                </a:lnTo>
                <a:lnTo>
                  <a:pt x="61" y="23"/>
                </a:lnTo>
                <a:lnTo>
                  <a:pt x="59" y="19"/>
                </a:lnTo>
                <a:lnTo>
                  <a:pt x="59" y="6"/>
                </a:lnTo>
                <a:lnTo>
                  <a:pt x="61" y="2"/>
                </a:lnTo>
                <a:lnTo>
                  <a:pt x="62" y="0"/>
                </a:lnTo>
                <a:lnTo>
                  <a:pt x="66" y="0"/>
                </a:lnTo>
                <a:close/>
                <a:moveTo>
                  <a:pt x="32" y="0"/>
                </a:moveTo>
                <a:lnTo>
                  <a:pt x="36" y="0"/>
                </a:lnTo>
                <a:lnTo>
                  <a:pt x="38" y="2"/>
                </a:lnTo>
                <a:lnTo>
                  <a:pt x="40" y="6"/>
                </a:lnTo>
                <a:lnTo>
                  <a:pt x="40" y="19"/>
                </a:lnTo>
                <a:lnTo>
                  <a:pt x="38" y="23"/>
                </a:lnTo>
                <a:lnTo>
                  <a:pt x="36" y="27"/>
                </a:lnTo>
                <a:lnTo>
                  <a:pt x="32" y="27"/>
                </a:lnTo>
                <a:lnTo>
                  <a:pt x="28" y="27"/>
                </a:lnTo>
                <a:lnTo>
                  <a:pt x="26" y="23"/>
                </a:lnTo>
                <a:lnTo>
                  <a:pt x="24" y="19"/>
                </a:lnTo>
                <a:lnTo>
                  <a:pt x="24" y="6"/>
                </a:lnTo>
                <a:lnTo>
                  <a:pt x="26" y="2"/>
                </a:lnTo>
                <a:lnTo>
                  <a:pt x="2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6" name="Freeform 1025"/>
          <p:cNvSpPr>
            <a:spLocks noEditPoints="1"/>
          </p:cNvSpPr>
          <p:nvPr/>
        </p:nvSpPr>
        <p:spPr bwMode="auto">
          <a:xfrm>
            <a:off x="6369984" y="3389291"/>
            <a:ext cx="168956" cy="176302"/>
          </a:xfrm>
          <a:custGeom>
            <a:avLst/>
            <a:gdLst>
              <a:gd name="T0" fmla="*/ 19 w 139"/>
              <a:gd name="T1" fmla="*/ 114 h 145"/>
              <a:gd name="T2" fmla="*/ 21 w 139"/>
              <a:gd name="T3" fmla="*/ 122 h 145"/>
              <a:gd name="T4" fmla="*/ 71 w 139"/>
              <a:gd name="T5" fmla="*/ 122 h 145"/>
              <a:gd name="T6" fmla="*/ 72 w 139"/>
              <a:gd name="T7" fmla="*/ 114 h 145"/>
              <a:gd name="T8" fmla="*/ 25 w 139"/>
              <a:gd name="T9" fmla="*/ 110 h 145"/>
              <a:gd name="T10" fmla="*/ 124 w 139"/>
              <a:gd name="T11" fmla="*/ 109 h 145"/>
              <a:gd name="T12" fmla="*/ 133 w 139"/>
              <a:gd name="T13" fmla="*/ 118 h 145"/>
              <a:gd name="T14" fmla="*/ 139 w 139"/>
              <a:gd name="T15" fmla="*/ 126 h 145"/>
              <a:gd name="T16" fmla="*/ 133 w 139"/>
              <a:gd name="T17" fmla="*/ 131 h 145"/>
              <a:gd name="T18" fmla="*/ 124 w 139"/>
              <a:gd name="T19" fmla="*/ 143 h 145"/>
              <a:gd name="T20" fmla="*/ 116 w 139"/>
              <a:gd name="T21" fmla="*/ 145 h 145"/>
              <a:gd name="T22" fmla="*/ 112 w 139"/>
              <a:gd name="T23" fmla="*/ 131 h 145"/>
              <a:gd name="T24" fmla="*/ 99 w 139"/>
              <a:gd name="T25" fmla="*/ 128 h 145"/>
              <a:gd name="T26" fmla="*/ 101 w 139"/>
              <a:gd name="T27" fmla="*/ 120 h 145"/>
              <a:gd name="T28" fmla="*/ 112 w 139"/>
              <a:gd name="T29" fmla="*/ 110 h 145"/>
              <a:gd name="T30" fmla="*/ 118 w 139"/>
              <a:gd name="T31" fmla="*/ 105 h 145"/>
              <a:gd name="T32" fmla="*/ 19 w 139"/>
              <a:gd name="T33" fmla="*/ 86 h 145"/>
              <a:gd name="T34" fmla="*/ 21 w 139"/>
              <a:gd name="T35" fmla="*/ 95 h 145"/>
              <a:gd name="T36" fmla="*/ 88 w 139"/>
              <a:gd name="T37" fmla="*/ 95 h 145"/>
              <a:gd name="T38" fmla="*/ 91 w 139"/>
              <a:gd name="T39" fmla="*/ 86 h 145"/>
              <a:gd name="T40" fmla="*/ 25 w 139"/>
              <a:gd name="T41" fmla="*/ 82 h 145"/>
              <a:gd name="T42" fmla="*/ 19 w 139"/>
              <a:gd name="T43" fmla="*/ 55 h 145"/>
              <a:gd name="T44" fmla="*/ 21 w 139"/>
              <a:gd name="T45" fmla="*/ 65 h 145"/>
              <a:gd name="T46" fmla="*/ 110 w 139"/>
              <a:gd name="T47" fmla="*/ 65 h 145"/>
              <a:gd name="T48" fmla="*/ 112 w 139"/>
              <a:gd name="T49" fmla="*/ 55 h 145"/>
              <a:gd name="T50" fmla="*/ 25 w 139"/>
              <a:gd name="T51" fmla="*/ 52 h 145"/>
              <a:gd name="T52" fmla="*/ 19 w 139"/>
              <a:gd name="T53" fmla="*/ 19 h 145"/>
              <a:gd name="T54" fmla="*/ 27 w 139"/>
              <a:gd name="T55" fmla="*/ 33 h 145"/>
              <a:gd name="T56" fmla="*/ 42 w 139"/>
              <a:gd name="T57" fmla="*/ 31 h 145"/>
              <a:gd name="T58" fmla="*/ 46 w 139"/>
              <a:gd name="T59" fmla="*/ 14 h 145"/>
              <a:gd name="T60" fmla="*/ 53 w 139"/>
              <a:gd name="T61" fmla="*/ 25 h 145"/>
              <a:gd name="T62" fmla="*/ 67 w 139"/>
              <a:gd name="T63" fmla="*/ 35 h 145"/>
              <a:gd name="T64" fmla="*/ 78 w 139"/>
              <a:gd name="T65" fmla="*/ 25 h 145"/>
              <a:gd name="T66" fmla="*/ 88 w 139"/>
              <a:gd name="T67" fmla="*/ 14 h 145"/>
              <a:gd name="T68" fmla="*/ 91 w 139"/>
              <a:gd name="T69" fmla="*/ 31 h 145"/>
              <a:gd name="T70" fmla="*/ 107 w 139"/>
              <a:gd name="T71" fmla="*/ 33 h 145"/>
              <a:gd name="T72" fmla="*/ 114 w 139"/>
              <a:gd name="T73" fmla="*/ 19 h 145"/>
              <a:gd name="T74" fmla="*/ 129 w 139"/>
              <a:gd name="T75" fmla="*/ 14 h 145"/>
              <a:gd name="T76" fmla="*/ 133 w 139"/>
              <a:gd name="T77" fmla="*/ 110 h 145"/>
              <a:gd name="T78" fmla="*/ 124 w 139"/>
              <a:gd name="T79" fmla="*/ 99 h 145"/>
              <a:gd name="T80" fmla="*/ 109 w 139"/>
              <a:gd name="T81" fmla="*/ 101 h 145"/>
              <a:gd name="T82" fmla="*/ 99 w 139"/>
              <a:gd name="T83" fmla="*/ 112 h 145"/>
              <a:gd name="T84" fmla="*/ 91 w 139"/>
              <a:gd name="T85" fmla="*/ 126 h 145"/>
              <a:gd name="T86" fmla="*/ 99 w 139"/>
              <a:gd name="T87" fmla="*/ 137 h 145"/>
              <a:gd name="T88" fmla="*/ 8 w 139"/>
              <a:gd name="T89" fmla="*/ 145 h 145"/>
              <a:gd name="T90" fmla="*/ 0 w 139"/>
              <a:gd name="T91" fmla="*/ 139 h 145"/>
              <a:gd name="T92" fmla="*/ 4 w 139"/>
              <a:gd name="T93" fmla="*/ 14 h 145"/>
              <a:gd name="T94" fmla="*/ 105 w 139"/>
              <a:gd name="T95" fmla="*/ 0 h 145"/>
              <a:gd name="T96" fmla="*/ 107 w 139"/>
              <a:gd name="T97" fmla="*/ 19 h 145"/>
              <a:gd name="T98" fmla="*/ 101 w 139"/>
              <a:gd name="T99" fmla="*/ 27 h 145"/>
              <a:gd name="T100" fmla="*/ 93 w 139"/>
              <a:gd name="T101" fmla="*/ 19 h 145"/>
              <a:gd name="T102" fmla="*/ 97 w 139"/>
              <a:gd name="T103" fmla="*/ 0 h 145"/>
              <a:gd name="T104" fmla="*/ 71 w 139"/>
              <a:gd name="T105" fmla="*/ 0 h 145"/>
              <a:gd name="T106" fmla="*/ 72 w 139"/>
              <a:gd name="T107" fmla="*/ 19 h 145"/>
              <a:gd name="T108" fmla="*/ 67 w 139"/>
              <a:gd name="T109" fmla="*/ 27 h 145"/>
              <a:gd name="T110" fmla="*/ 59 w 139"/>
              <a:gd name="T111" fmla="*/ 19 h 145"/>
              <a:gd name="T112" fmla="*/ 63 w 139"/>
              <a:gd name="T113" fmla="*/ 0 h 145"/>
              <a:gd name="T114" fmla="*/ 36 w 139"/>
              <a:gd name="T115" fmla="*/ 0 h 145"/>
              <a:gd name="T116" fmla="*/ 38 w 139"/>
              <a:gd name="T117" fmla="*/ 19 h 145"/>
              <a:gd name="T118" fmla="*/ 33 w 139"/>
              <a:gd name="T119" fmla="*/ 27 h 145"/>
              <a:gd name="T120" fmla="*/ 25 w 139"/>
              <a:gd name="T121" fmla="*/ 19 h 145"/>
              <a:gd name="T122" fmla="*/ 29 w 139"/>
              <a:gd name="T12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9" h="145">
                <a:moveTo>
                  <a:pt x="25" y="110"/>
                </a:moveTo>
                <a:lnTo>
                  <a:pt x="21" y="112"/>
                </a:lnTo>
                <a:lnTo>
                  <a:pt x="19" y="114"/>
                </a:lnTo>
                <a:lnTo>
                  <a:pt x="19" y="116"/>
                </a:lnTo>
                <a:lnTo>
                  <a:pt x="19" y="120"/>
                </a:lnTo>
                <a:lnTo>
                  <a:pt x="21" y="122"/>
                </a:lnTo>
                <a:lnTo>
                  <a:pt x="25" y="122"/>
                </a:lnTo>
                <a:lnTo>
                  <a:pt x="67" y="122"/>
                </a:lnTo>
                <a:lnTo>
                  <a:pt x="71" y="122"/>
                </a:lnTo>
                <a:lnTo>
                  <a:pt x="72" y="120"/>
                </a:lnTo>
                <a:lnTo>
                  <a:pt x="72" y="116"/>
                </a:lnTo>
                <a:lnTo>
                  <a:pt x="72" y="114"/>
                </a:lnTo>
                <a:lnTo>
                  <a:pt x="71" y="112"/>
                </a:lnTo>
                <a:lnTo>
                  <a:pt x="67" y="110"/>
                </a:lnTo>
                <a:lnTo>
                  <a:pt x="25" y="110"/>
                </a:lnTo>
                <a:close/>
                <a:moveTo>
                  <a:pt x="118" y="105"/>
                </a:moveTo>
                <a:lnTo>
                  <a:pt x="122" y="105"/>
                </a:lnTo>
                <a:lnTo>
                  <a:pt x="124" y="109"/>
                </a:lnTo>
                <a:lnTo>
                  <a:pt x="126" y="110"/>
                </a:lnTo>
                <a:lnTo>
                  <a:pt x="126" y="118"/>
                </a:lnTo>
                <a:lnTo>
                  <a:pt x="133" y="118"/>
                </a:lnTo>
                <a:lnTo>
                  <a:pt x="135" y="120"/>
                </a:lnTo>
                <a:lnTo>
                  <a:pt x="139" y="122"/>
                </a:lnTo>
                <a:lnTo>
                  <a:pt x="139" y="126"/>
                </a:lnTo>
                <a:lnTo>
                  <a:pt x="139" y="128"/>
                </a:lnTo>
                <a:lnTo>
                  <a:pt x="135" y="131"/>
                </a:lnTo>
                <a:lnTo>
                  <a:pt x="133" y="131"/>
                </a:lnTo>
                <a:lnTo>
                  <a:pt x="126" y="131"/>
                </a:lnTo>
                <a:lnTo>
                  <a:pt x="126" y="139"/>
                </a:lnTo>
                <a:lnTo>
                  <a:pt x="124" y="143"/>
                </a:lnTo>
                <a:lnTo>
                  <a:pt x="122" y="145"/>
                </a:lnTo>
                <a:lnTo>
                  <a:pt x="118" y="145"/>
                </a:lnTo>
                <a:lnTo>
                  <a:pt x="116" y="145"/>
                </a:lnTo>
                <a:lnTo>
                  <a:pt x="112" y="143"/>
                </a:lnTo>
                <a:lnTo>
                  <a:pt x="112" y="139"/>
                </a:lnTo>
                <a:lnTo>
                  <a:pt x="112" y="131"/>
                </a:lnTo>
                <a:lnTo>
                  <a:pt x="105" y="131"/>
                </a:lnTo>
                <a:lnTo>
                  <a:pt x="101" y="131"/>
                </a:lnTo>
                <a:lnTo>
                  <a:pt x="99" y="128"/>
                </a:lnTo>
                <a:lnTo>
                  <a:pt x="99" y="126"/>
                </a:lnTo>
                <a:lnTo>
                  <a:pt x="99" y="122"/>
                </a:lnTo>
                <a:lnTo>
                  <a:pt x="101" y="120"/>
                </a:lnTo>
                <a:lnTo>
                  <a:pt x="105" y="118"/>
                </a:lnTo>
                <a:lnTo>
                  <a:pt x="112" y="118"/>
                </a:lnTo>
                <a:lnTo>
                  <a:pt x="112" y="110"/>
                </a:lnTo>
                <a:lnTo>
                  <a:pt x="112" y="109"/>
                </a:lnTo>
                <a:lnTo>
                  <a:pt x="116" y="105"/>
                </a:lnTo>
                <a:lnTo>
                  <a:pt x="118" y="105"/>
                </a:lnTo>
                <a:close/>
                <a:moveTo>
                  <a:pt x="25" y="82"/>
                </a:moveTo>
                <a:lnTo>
                  <a:pt x="21" y="82"/>
                </a:lnTo>
                <a:lnTo>
                  <a:pt x="19" y="86"/>
                </a:lnTo>
                <a:lnTo>
                  <a:pt x="19" y="88"/>
                </a:lnTo>
                <a:lnTo>
                  <a:pt x="19" y="91"/>
                </a:lnTo>
                <a:lnTo>
                  <a:pt x="21" y="95"/>
                </a:lnTo>
                <a:lnTo>
                  <a:pt x="25" y="95"/>
                </a:lnTo>
                <a:lnTo>
                  <a:pt x="84" y="95"/>
                </a:lnTo>
                <a:lnTo>
                  <a:pt x="88" y="95"/>
                </a:lnTo>
                <a:lnTo>
                  <a:pt x="91" y="91"/>
                </a:lnTo>
                <a:lnTo>
                  <a:pt x="91" y="88"/>
                </a:lnTo>
                <a:lnTo>
                  <a:pt x="91" y="86"/>
                </a:lnTo>
                <a:lnTo>
                  <a:pt x="88" y="82"/>
                </a:lnTo>
                <a:lnTo>
                  <a:pt x="84" y="82"/>
                </a:lnTo>
                <a:lnTo>
                  <a:pt x="25" y="82"/>
                </a:lnTo>
                <a:close/>
                <a:moveTo>
                  <a:pt x="25" y="52"/>
                </a:moveTo>
                <a:lnTo>
                  <a:pt x="21" y="53"/>
                </a:lnTo>
                <a:lnTo>
                  <a:pt x="19" y="55"/>
                </a:lnTo>
                <a:lnTo>
                  <a:pt x="19" y="59"/>
                </a:lnTo>
                <a:lnTo>
                  <a:pt x="19" y="63"/>
                </a:lnTo>
                <a:lnTo>
                  <a:pt x="21" y="65"/>
                </a:lnTo>
                <a:lnTo>
                  <a:pt x="25" y="65"/>
                </a:lnTo>
                <a:lnTo>
                  <a:pt x="107" y="65"/>
                </a:lnTo>
                <a:lnTo>
                  <a:pt x="110" y="65"/>
                </a:lnTo>
                <a:lnTo>
                  <a:pt x="112" y="63"/>
                </a:lnTo>
                <a:lnTo>
                  <a:pt x="114" y="59"/>
                </a:lnTo>
                <a:lnTo>
                  <a:pt x="112" y="55"/>
                </a:lnTo>
                <a:lnTo>
                  <a:pt x="110" y="53"/>
                </a:lnTo>
                <a:lnTo>
                  <a:pt x="107" y="52"/>
                </a:lnTo>
                <a:lnTo>
                  <a:pt x="25" y="52"/>
                </a:lnTo>
                <a:close/>
                <a:moveTo>
                  <a:pt x="8" y="14"/>
                </a:moveTo>
                <a:lnTo>
                  <a:pt x="19" y="14"/>
                </a:lnTo>
                <a:lnTo>
                  <a:pt x="19" y="19"/>
                </a:lnTo>
                <a:lnTo>
                  <a:pt x="19" y="25"/>
                </a:lnTo>
                <a:lnTo>
                  <a:pt x="23" y="31"/>
                </a:lnTo>
                <a:lnTo>
                  <a:pt x="27" y="33"/>
                </a:lnTo>
                <a:lnTo>
                  <a:pt x="33" y="35"/>
                </a:lnTo>
                <a:lnTo>
                  <a:pt x="38" y="33"/>
                </a:lnTo>
                <a:lnTo>
                  <a:pt x="42" y="31"/>
                </a:lnTo>
                <a:lnTo>
                  <a:pt x="44" y="25"/>
                </a:lnTo>
                <a:lnTo>
                  <a:pt x="46" y="19"/>
                </a:lnTo>
                <a:lnTo>
                  <a:pt x="46" y="14"/>
                </a:lnTo>
                <a:lnTo>
                  <a:pt x="53" y="14"/>
                </a:lnTo>
                <a:lnTo>
                  <a:pt x="53" y="19"/>
                </a:lnTo>
                <a:lnTo>
                  <a:pt x="53" y="25"/>
                </a:lnTo>
                <a:lnTo>
                  <a:pt x="57" y="31"/>
                </a:lnTo>
                <a:lnTo>
                  <a:pt x="61" y="33"/>
                </a:lnTo>
                <a:lnTo>
                  <a:pt x="67" y="35"/>
                </a:lnTo>
                <a:lnTo>
                  <a:pt x="72" y="33"/>
                </a:lnTo>
                <a:lnTo>
                  <a:pt x="76" y="31"/>
                </a:lnTo>
                <a:lnTo>
                  <a:pt x="78" y="25"/>
                </a:lnTo>
                <a:lnTo>
                  <a:pt x="80" y="19"/>
                </a:lnTo>
                <a:lnTo>
                  <a:pt x="80" y="14"/>
                </a:lnTo>
                <a:lnTo>
                  <a:pt x="88" y="14"/>
                </a:lnTo>
                <a:lnTo>
                  <a:pt x="88" y="19"/>
                </a:lnTo>
                <a:lnTo>
                  <a:pt x="88" y="25"/>
                </a:lnTo>
                <a:lnTo>
                  <a:pt x="91" y="31"/>
                </a:lnTo>
                <a:lnTo>
                  <a:pt x="95" y="33"/>
                </a:lnTo>
                <a:lnTo>
                  <a:pt x="101" y="35"/>
                </a:lnTo>
                <a:lnTo>
                  <a:pt x="107" y="33"/>
                </a:lnTo>
                <a:lnTo>
                  <a:pt x="110" y="31"/>
                </a:lnTo>
                <a:lnTo>
                  <a:pt x="112" y="25"/>
                </a:lnTo>
                <a:lnTo>
                  <a:pt x="114" y="19"/>
                </a:lnTo>
                <a:lnTo>
                  <a:pt x="114" y="14"/>
                </a:lnTo>
                <a:lnTo>
                  <a:pt x="126" y="14"/>
                </a:lnTo>
                <a:lnTo>
                  <a:pt x="129" y="14"/>
                </a:lnTo>
                <a:lnTo>
                  <a:pt x="131" y="17"/>
                </a:lnTo>
                <a:lnTo>
                  <a:pt x="133" y="19"/>
                </a:lnTo>
                <a:lnTo>
                  <a:pt x="133" y="110"/>
                </a:lnTo>
                <a:lnTo>
                  <a:pt x="131" y="107"/>
                </a:lnTo>
                <a:lnTo>
                  <a:pt x="128" y="101"/>
                </a:lnTo>
                <a:lnTo>
                  <a:pt x="124" y="99"/>
                </a:lnTo>
                <a:lnTo>
                  <a:pt x="118" y="97"/>
                </a:lnTo>
                <a:lnTo>
                  <a:pt x="114" y="99"/>
                </a:lnTo>
                <a:lnTo>
                  <a:pt x="109" y="101"/>
                </a:lnTo>
                <a:lnTo>
                  <a:pt x="107" y="107"/>
                </a:lnTo>
                <a:lnTo>
                  <a:pt x="105" y="110"/>
                </a:lnTo>
                <a:lnTo>
                  <a:pt x="99" y="112"/>
                </a:lnTo>
                <a:lnTo>
                  <a:pt x="95" y="116"/>
                </a:lnTo>
                <a:lnTo>
                  <a:pt x="93" y="120"/>
                </a:lnTo>
                <a:lnTo>
                  <a:pt x="91" y="126"/>
                </a:lnTo>
                <a:lnTo>
                  <a:pt x="93" y="129"/>
                </a:lnTo>
                <a:lnTo>
                  <a:pt x="95" y="135"/>
                </a:lnTo>
                <a:lnTo>
                  <a:pt x="99" y="137"/>
                </a:lnTo>
                <a:lnTo>
                  <a:pt x="105" y="139"/>
                </a:lnTo>
                <a:lnTo>
                  <a:pt x="105" y="145"/>
                </a:lnTo>
                <a:lnTo>
                  <a:pt x="8" y="145"/>
                </a:lnTo>
                <a:lnTo>
                  <a:pt x="4" y="145"/>
                </a:lnTo>
                <a:lnTo>
                  <a:pt x="2" y="143"/>
                </a:lnTo>
                <a:lnTo>
                  <a:pt x="0" y="139"/>
                </a:lnTo>
                <a:lnTo>
                  <a:pt x="0" y="19"/>
                </a:lnTo>
                <a:lnTo>
                  <a:pt x="2" y="17"/>
                </a:lnTo>
                <a:lnTo>
                  <a:pt x="4" y="14"/>
                </a:lnTo>
                <a:lnTo>
                  <a:pt x="8" y="14"/>
                </a:lnTo>
                <a:close/>
                <a:moveTo>
                  <a:pt x="101" y="0"/>
                </a:moveTo>
                <a:lnTo>
                  <a:pt x="105" y="0"/>
                </a:lnTo>
                <a:lnTo>
                  <a:pt x="107" y="2"/>
                </a:lnTo>
                <a:lnTo>
                  <a:pt x="107" y="6"/>
                </a:lnTo>
                <a:lnTo>
                  <a:pt x="107" y="19"/>
                </a:lnTo>
                <a:lnTo>
                  <a:pt x="107" y="23"/>
                </a:lnTo>
                <a:lnTo>
                  <a:pt x="105" y="27"/>
                </a:lnTo>
                <a:lnTo>
                  <a:pt x="101" y="27"/>
                </a:lnTo>
                <a:lnTo>
                  <a:pt x="97" y="27"/>
                </a:lnTo>
                <a:lnTo>
                  <a:pt x="95" y="23"/>
                </a:lnTo>
                <a:lnTo>
                  <a:pt x="93" y="19"/>
                </a:lnTo>
                <a:lnTo>
                  <a:pt x="93" y="6"/>
                </a:lnTo>
                <a:lnTo>
                  <a:pt x="95" y="2"/>
                </a:lnTo>
                <a:lnTo>
                  <a:pt x="97" y="0"/>
                </a:lnTo>
                <a:lnTo>
                  <a:pt x="101" y="0"/>
                </a:lnTo>
                <a:close/>
                <a:moveTo>
                  <a:pt x="67" y="0"/>
                </a:moveTo>
                <a:lnTo>
                  <a:pt x="71" y="0"/>
                </a:lnTo>
                <a:lnTo>
                  <a:pt x="72" y="2"/>
                </a:lnTo>
                <a:lnTo>
                  <a:pt x="72" y="6"/>
                </a:lnTo>
                <a:lnTo>
                  <a:pt x="72" y="19"/>
                </a:lnTo>
                <a:lnTo>
                  <a:pt x="72" y="23"/>
                </a:lnTo>
                <a:lnTo>
                  <a:pt x="71" y="27"/>
                </a:lnTo>
                <a:lnTo>
                  <a:pt x="67" y="27"/>
                </a:lnTo>
                <a:lnTo>
                  <a:pt x="63" y="27"/>
                </a:lnTo>
                <a:lnTo>
                  <a:pt x="61" y="23"/>
                </a:lnTo>
                <a:lnTo>
                  <a:pt x="59" y="19"/>
                </a:lnTo>
                <a:lnTo>
                  <a:pt x="59" y="6"/>
                </a:lnTo>
                <a:lnTo>
                  <a:pt x="61" y="2"/>
                </a:lnTo>
                <a:lnTo>
                  <a:pt x="63" y="0"/>
                </a:lnTo>
                <a:lnTo>
                  <a:pt x="67" y="0"/>
                </a:lnTo>
                <a:close/>
                <a:moveTo>
                  <a:pt x="33" y="0"/>
                </a:moveTo>
                <a:lnTo>
                  <a:pt x="36" y="0"/>
                </a:lnTo>
                <a:lnTo>
                  <a:pt x="38" y="2"/>
                </a:lnTo>
                <a:lnTo>
                  <a:pt x="38" y="6"/>
                </a:lnTo>
                <a:lnTo>
                  <a:pt x="38" y="19"/>
                </a:lnTo>
                <a:lnTo>
                  <a:pt x="38" y="23"/>
                </a:lnTo>
                <a:lnTo>
                  <a:pt x="36" y="27"/>
                </a:lnTo>
                <a:lnTo>
                  <a:pt x="33" y="27"/>
                </a:lnTo>
                <a:lnTo>
                  <a:pt x="29" y="27"/>
                </a:lnTo>
                <a:lnTo>
                  <a:pt x="27" y="23"/>
                </a:lnTo>
                <a:lnTo>
                  <a:pt x="25" y="19"/>
                </a:lnTo>
                <a:lnTo>
                  <a:pt x="25" y="6"/>
                </a:lnTo>
                <a:lnTo>
                  <a:pt x="27" y="2"/>
                </a:lnTo>
                <a:lnTo>
                  <a:pt x="29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7" name="Freeform 1026"/>
          <p:cNvSpPr>
            <a:spLocks noEditPoints="1"/>
          </p:cNvSpPr>
          <p:nvPr/>
        </p:nvSpPr>
        <p:spPr bwMode="auto">
          <a:xfrm>
            <a:off x="6056559" y="3386841"/>
            <a:ext cx="171405" cy="176302"/>
          </a:xfrm>
          <a:custGeom>
            <a:avLst/>
            <a:gdLst>
              <a:gd name="T0" fmla="*/ 17 w 138"/>
              <a:gd name="T1" fmla="*/ 116 h 145"/>
              <a:gd name="T2" fmla="*/ 66 w 138"/>
              <a:gd name="T3" fmla="*/ 122 h 145"/>
              <a:gd name="T4" fmla="*/ 72 w 138"/>
              <a:gd name="T5" fmla="*/ 114 h 145"/>
              <a:gd name="T6" fmla="*/ 104 w 138"/>
              <a:gd name="T7" fmla="*/ 105 h 145"/>
              <a:gd name="T8" fmla="*/ 127 w 138"/>
              <a:gd name="T9" fmla="*/ 107 h 145"/>
              <a:gd name="T10" fmla="*/ 136 w 138"/>
              <a:gd name="T11" fmla="*/ 107 h 145"/>
              <a:gd name="T12" fmla="*/ 127 w 138"/>
              <a:gd name="T13" fmla="*/ 124 h 145"/>
              <a:gd name="T14" fmla="*/ 136 w 138"/>
              <a:gd name="T15" fmla="*/ 141 h 145"/>
              <a:gd name="T16" fmla="*/ 127 w 138"/>
              <a:gd name="T17" fmla="*/ 143 h 145"/>
              <a:gd name="T18" fmla="*/ 104 w 138"/>
              <a:gd name="T19" fmla="*/ 145 h 145"/>
              <a:gd name="T20" fmla="*/ 98 w 138"/>
              <a:gd name="T21" fmla="*/ 135 h 145"/>
              <a:gd name="T22" fmla="*/ 98 w 138"/>
              <a:gd name="T23" fmla="*/ 114 h 145"/>
              <a:gd name="T24" fmla="*/ 104 w 138"/>
              <a:gd name="T25" fmla="*/ 105 h 145"/>
              <a:gd name="T26" fmla="*/ 17 w 138"/>
              <a:gd name="T27" fmla="*/ 88 h 145"/>
              <a:gd name="T28" fmla="*/ 79 w 138"/>
              <a:gd name="T29" fmla="*/ 95 h 145"/>
              <a:gd name="T30" fmla="*/ 85 w 138"/>
              <a:gd name="T31" fmla="*/ 84 h 145"/>
              <a:gd name="T32" fmla="*/ 24 w 138"/>
              <a:gd name="T33" fmla="*/ 52 h 145"/>
              <a:gd name="T34" fmla="*/ 19 w 138"/>
              <a:gd name="T35" fmla="*/ 61 h 145"/>
              <a:gd name="T36" fmla="*/ 110 w 138"/>
              <a:gd name="T37" fmla="*/ 65 h 145"/>
              <a:gd name="T38" fmla="*/ 110 w 138"/>
              <a:gd name="T39" fmla="*/ 54 h 145"/>
              <a:gd name="T40" fmla="*/ 17 w 138"/>
              <a:gd name="T41" fmla="*/ 14 h 145"/>
              <a:gd name="T42" fmla="*/ 26 w 138"/>
              <a:gd name="T43" fmla="*/ 33 h 145"/>
              <a:gd name="T44" fmla="*/ 43 w 138"/>
              <a:gd name="T45" fmla="*/ 25 h 145"/>
              <a:gd name="T46" fmla="*/ 51 w 138"/>
              <a:gd name="T47" fmla="*/ 19 h 145"/>
              <a:gd name="T48" fmla="*/ 66 w 138"/>
              <a:gd name="T49" fmla="*/ 33 h 145"/>
              <a:gd name="T50" fmla="*/ 79 w 138"/>
              <a:gd name="T51" fmla="*/ 19 h 145"/>
              <a:gd name="T52" fmla="*/ 87 w 138"/>
              <a:gd name="T53" fmla="*/ 25 h 145"/>
              <a:gd name="T54" fmla="*/ 104 w 138"/>
              <a:gd name="T55" fmla="*/ 33 h 145"/>
              <a:gd name="T56" fmla="*/ 114 w 138"/>
              <a:gd name="T57" fmla="*/ 14 h 145"/>
              <a:gd name="T58" fmla="*/ 131 w 138"/>
              <a:gd name="T59" fmla="*/ 19 h 145"/>
              <a:gd name="T60" fmla="*/ 121 w 138"/>
              <a:gd name="T61" fmla="*/ 101 h 145"/>
              <a:gd name="T62" fmla="*/ 104 w 138"/>
              <a:gd name="T63" fmla="*/ 97 h 145"/>
              <a:gd name="T64" fmla="*/ 91 w 138"/>
              <a:gd name="T65" fmla="*/ 111 h 145"/>
              <a:gd name="T66" fmla="*/ 95 w 138"/>
              <a:gd name="T67" fmla="*/ 130 h 145"/>
              <a:gd name="T68" fmla="*/ 91 w 138"/>
              <a:gd name="T69" fmla="*/ 143 h 145"/>
              <a:gd name="T70" fmla="*/ 0 w 138"/>
              <a:gd name="T71" fmla="*/ 141 h 145"/>
              <a:gd name="T72" fmla="*/ 3 w 138"/>
              <a:gd name="T73" fmla="*/ 14 h 145"/>
              <a:gd name="T74" fmla="*/ 106 w 138"/>
              <a:gd name="T75" fmla="*/ 2 h 145"/>
              <a:gd name="T76" fmla="*/ 102 w 138"/>
              <a:gd name="T77" fmla="*/ 25 h 145"/>
              <a:gd name="T78" fmla="*/ 93 w 138"/>
              <a:gd name="T79" fmla="*/ 19 h 145"/>
              <a:gd name="T80" fmla="*/ 100 w 138"/>
              <a:gd name="T81" fmla="*/ 0 h 145"/>
              <a:gd name="T82" fmla="*/ 72 w 138"/>
              <a:gd name="T83" fmla="*/ 6 h 145"/>
              <a:gd name="T84" fmla="*/ 66 w 138"/>
              <a:gd name="T85" fmla="*/ 27 h 145"/>
              <a:gd name="T86" fmla="*/ 59 w 138"/>
              <a:gd name="T87" fmla="*/ 6 h 145"/>
              <a:gd name="T88" fmla="*/ 32 w 138"/>
              <a:gd name="T89" fmla="*/ 0 h 145"/>
              <a:gd name="T90" fmla="*/ 38 w 138"/>
              <a:gd name="T91" fmla="*/ 19 h 145"/>
              <a:gd name="T92" fmla="*/ 28 w 138"/>
              <a:gd name="T93" fmla="*/ 25 h 145"/>
              <a:gd name="T94" fmla="*/ 24 w 138"/>
              <a:gd name="T95" fmla="*/ 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8" h="145">
                <a:moveTo>
                  <a:pt x="22" y="111"/>
                </a:moveTo>
                <a:lnTo>
                  <a:pt x="21" y="112"/>
                </a:lnTo>
                <a:lnTo>
                  <a:pt x="19" y="114"/>
                </a:lnTo>
                <a:lnTo>
                  <a:pt x="17" y="116"/>
                </a:lnTo>
                <a:lnTo>
                  <a:pt x="19" y="120"/>
                </a:lnTo>
                <a:lnTo>
                  <a:pt x="21" y="122"/>
                </a:lnTo>
                <a:lnTo>
                  <a:pt x="22" y="122"/>
                </a:lnTo>
                <a:lnTo>
                  <a:pt x="66" y="122"/>
                </a:lnTo>
                <a:lnTo>
                  <a:pt x="70" y="122"/>
                </a:lnTo>
                <a:lnTo>
                  <a:pt x="72" y="120"/>
                </a:lnTo>
                <a:lnTo>
                  <a:pt x="72" y="116"/>
                </a:lnTo>
                <a:lnTo>
                  <a:pt x="72" y="114"/>
                </a:lnTo>
                <a:lnTo>
                  <a:pt x="70" y="112"/>
                </a:lnTo>
                <a:lnTo>
                  <a:pt x="66" y="111"/>
                </a:lnTo>
                <a:lnTo>
                  <a:pt x="22" y="111"/>
                </a:lnTo>
                <a:close/>
                <a:moveTo>
                  <a:pt x="104" y="105"/>
                </a:moveTo>
                <a:lnTo>
                  <a:pt x="106" y="105"/>
                </a:lnTo>
                <a:lnTo>
                  <a:pt x="108" y="107"/>
                </a:lnTo>
                <a:lnTo>
                  <a:pt x="117" y="114"/>
                </a:lnTo>
                <a:lnTo>
                  <a:pt x="127" y="107"/>
                </a:lnTo>
                <a:lnTo>
                  <a:pt x="129" y="105"/>
                </a:lnTo>
                <a:lnTo>
                  <a:pt x="131" y="105"/>
                </a:lnTo>
                <a:lnTo>
                  <a:pt x="135" y="105"/>
                </a:lnTo>
                <a:lnTo>
                  <a:pt x="136" y="107"/>
                </a:lnTo>
                <a:lnTo>
                  <a:pt x="138" y="111"/>
                </a:lnTo>
                <a:lnTo>
                  <a:pt x="138" y="114"/>
                </a:lnTo>
                <a:lnTo>
                  <a:pt x="136" y="116"/>
                </a:lnTo>
                <a:lnTo>
                  <a:pt x="127" y="124"/>
                </a:lnTo>
                <a:lnTo>
                  <a:pt x="136" y="133"/>
                </a:lnTo>
                <a:lnTo>
                  <a:pt x="138" y="135"/>
                </a:lnTo>
                <a:lnTo>
                  <a:pt x="138" y="139"/>
                </a:lnTo>
                <a:lnTo>
                  <a:pt x="136" y="141"/>
                </a:lnTo>
                <a:lnTo>
                  <a:pt x="135" y="145"/>
                </a:lnTo>
                <a:lnTo>
                  <a:pt x="131" y="145"/>
                </a:lnTo>
                <a:lnTo>
                  <a:pt x="129" y="145"/>
                </a:lnTo>
                <a:lnTo>
                  <a:pt x="127" y="143"/>
                </a:lnTo>
                <a:lnTo>
                  <a:pt x="117" y="135"/>
                </a:lnTo>
                <a:lnTo>
                  <a:pt x="108" y="143"/>
                </a:lnTo>
                <a:lnTo>
                  <a:pt x="106" y="145"/>
                </a:lnTo>
                <a:lnTo>
                  <a:pt x="104" y="145"/>
                </a:lnTo>
                <a:lnTo>
                  <a:pt x="100" y="145"/>
                </a:lnTo>
                <a:lnTo>
                  <a:pt x="98" y="141"/>
                </a:lnTo>
                <a:lnTo>
                  <a:pt x="97" y="139"/>
                </a:lnTo>
                <a:lnTo>
                  <a:pt x="98" y="135"/>
                </a:lnTo>
                <a:lnTo>
                  <a:pt x="98" y="133"/>
                </a:lnTo>
                <a:lnTo>
                  <a:pt x="108" y="124"/>
                </a:lnTo>
                <a:lnTo>
                  <a:pt x="98" y="116"/>
                </a:lnTo>
                <a:lnTo>
                  <a:pt x="98" y="114"/>
                </a:lnTo>
                <a:lnTo>
                  <a:pt x="97" y="111"/>
                </a:lnTo>
                <a:lnTo>
                  <a:pt x="98" y="107"/>
                </a:lnTo>
                <a:lnTo>
                  <a:pt x="100" y="105"/>
                </a:lnTo>
                <a:lnTo>
                  <a:pt x="104" y="105"/>
                </a:lnTo>
                <a:close/>
                <a:moveTo>
                  <a:pt x="24" y="82"/>
                </a:moveTo>
                <a:lnTo>
                  <a:pt x="21" y="82"/>
                </a:lnTo>
                <a:lnTo>
                  <a:pt x="19" y="84"/>
                </a:lnTo>
                <a:lnTo>
                  <a:pt x="17" y="88"/>
                </a:lnTo>
                <a:lnTo>
                  <a:pt x="19" y="92"/>
                </a:lnTo>
                <a:lnTo>
                  <a:pt x="21" y="93"/>
                </a:lnTo>
                <a:lnTo>
                  <a:pt x="24" y="95"/>
                </a:lnTo>
                <a:lnTo>
                  <a:pt x="79" y="95"/>
                </a:lnTo>
                <a:lnTo>
                  <a:pt x="83" y="93"/>
                </a:lnTo>
                <a:lnTo>
                  <a:pt x="85" y="92"/>
                </a:lnTo>
                <a:lnTo>
                  <a:pt x="85" y="88"/>
                </a:lnTo>
                <a:lnTo>
                  <a:pt x="85" y="84"/>
                </a:lnTo>
                <a:lnTo>
                  <a:pt x="83" y="82"/>
                </a:lnTo>
                <a:lnTo>
                  <a:pt x="79" y="82"/>
                </a:lnTo>
                <a:lnTo>
                  <a:pt x="24" y="82"/>
                </a:lnTo>
                <a:close/>
                <a:moveTo>
                  <a:pt x="24" y="52"/>
                </a:moveTo>
                <a:lnTo>
                  <a:pt x="21" y="54"/>
                </a:lnTo>
                <a:lnTo>
                  <a:pt x="19" y="55"/>
                </a:lnTo>
                <a:lnTo>
                  <a:pt x="17" y="59"/>
                </a:lnTo>
                <a:lnTo>
                  <a:pt x="19" y="61"/>
                </a:lnTo>
                <a:lnTo>
                  <a:pt x="21" y="65"/>
                </a:lnTo>
                <a:lnTo>
                  <a:pt x="24" y="65"/>
                </a:lnTo>
                <a:lnTo>
                  <a:pt x="106" y="65"/>
                </a:lnTo>
                <a:lnTo>
                  <a:pt x="110" y="65"/>
                </a:lnTo>
                <a:lnTo>
                  <a:pt x="112" y="61"/>
                </a:lnTo>
                <a:lnTo>
                  <a:pt x="114" y="59"/>
                </a:lnTo>
                <a:lnTo>
                  <a:pt x="112" y="55"/>
                </a:lnTo>
                <a:lnTo>
                  <a:pt x="110" y="54"/>
                </a:lnTo>
                <a:lnTo>
                  <a:pt x="106" y="52"/>
                </a:lnTo>
                <a:lnTo>
                  <a:pt x="24" y="52"/>
                </a:lnTo>
                <a:close/>
                <a:moveTo>
                  <a:pt x="5" y="14"/>
                </a:moveTo>
                <a:lnTo>
                  <a:pt x="17" y="14"/>
                </a:lnTo>
                <a:lnTo>
                  <a:pt x="17" y="19"/>
                </a:lnTo>
                <a:lnTo>
                  <a:pt x="19" y="25"/>
                </a:lnTo>
                <a:lnTo>
                  <a:pt x="21" y="29"/>
                </a:lnTo>
                <a:lnTo>
                  <a:pt x="26" y="33"/>
                </a:lnTo>
                <a:lnTo>
                  <a:pt x="32" y="33"/>
                </a:lnTo>
                <a:lnTo>
                  <a:pt x="36" y="33"/>
                </a:lnTo>
                <a:lnTo>
                  <a:pt x="41" y="29"/>
                </a:lnTo>
                <a:lnTo>
                  <a:pt x="43" y="25"/>
                </a:lnTo>
                <a:lnTo>
                  <a:pt x="45" y="19"/>
                </a:lnTo>
                <a:lnTo>
                  <a:pt x="45" y="14"/>
                </a:lnTo>
                <a:lnTo>
                  <a:pt x="51" y="14"/>
                </a:lnTo>
                <a:lnTo>
                  <a:pt x="51" y="19"/>
                </a:lnTo>
                <a:lnTo>
                  <a:pt x="53" y="25"/>
                </a:lnTo>
                <a:lnTo>
                  <a:pt x="55" y="29"/>
                </a:lnTo>
                <a:lnTo>
                  <a:pt x="60" y="33"/>
                </a:lnTo>
                <a:lnTo>
                  <a:pt x="66" y="33"/>
                </a:lnTo>
                <a:lnTo>
                  <a:pt x="70" y="33"/>
                </a:lnTo>
                <a:lnTo>
                  <a:pt x="76" y="29"/>
                </a:lnTo>
                <a:lnTo>
                  <a:pt x="78" y="25"/>
                </a:lnTo>
                <a:lnTo>
                  <a:pt x="79" y="19"/>
                </a:lnTo>
                <a:lnTo>
                  <a:pt x="79" y="14"/>
                </a:lnTo>
                <a:lnTo>
                  <a:pt x="85" y="14"/>
                </a:lnTo>
                <a:lnTo>
                  <a:pt x="85" y="19"/>
                </a:lnTo>
                <a:lnTo>
                  <a:pt x="87" y="25"/>
                </a:lnTo>
                <a:lnTo>
                  <a:pt x="89" y="29"/>
                </a:lnTo>
                <a:lnTo>
                  <a:pt x="95" y="33"/>
                </a:lnTo>
                <a:lnTo>
                  <a:pt x="100" y="33"/>
                </a:lnTo>
                <a:lnTo>
                  <a:pt x="104" y="33"/>
                </a:lnTo>
                <a:lnTo>
                  <a:pt x="110" y="29"/>
                </a:lnTo>
                <a:lnTo>
                  <a:pt x="112" y="25"/>
                </a:lnTo>
                <a:lnTo>
                  <a:pt x="114" y="19"/>
                </a:lnTo>
                <a:lnTo>
                  <a:pt x="114" y="14"/>
                </a:lnTo>
                <a:lnTo>
                  <a:pt x="125" y="14"/>
                </a:lnTo>
                <a:lnTo>
                  <a:pt x="129" y="14"/>
                </a:lnTo>
                <a:lnTo>
                  <a:pt x="131" y="16"/>
                </a:lnTo>
                <a:lnTo>
                  <a:pt x="131" y="19"/>
                </a:lnTo>
                <a:lnTo>
                  <a:pt x="131" y="97"/>
                </a:lnTo>
                <a:lnTo>
                  <a:pt x="127" y="99"/>
                </a:lnTo>
                <a:lnTo>
                  <a:pt x="121" y="101"/>
                </a:lnTo>
                <a:lnTo>
                  <a:pt x="121" y="101"/>
                </a:lnTo>
                <a:lnTo>
                  <a:pt x="117" y="105"/>
                </a:lnTo>
                <a:lnTo>
                  <a:pt x="114" y="101"/>
                </a:lnTo>
                <a:lnTo>
                  <a:pt x="110" y="99"/>
                </a:lnTo>
                <a:lnTo>
                  <a:pt x="104" y="97"/>
                </a:lnTo>
                <a:lnTo>
                  <a:pt x="98" y="99"/>
                </a:lnTo>
                <a:lnTo>
                  <a:pt x="95" y="101"/>
                </a:lnTo>
                <a:lnTo>
                  <a:pt x="91" y="105"/>
                </a:lnTo>
                <a:lnTo>
                  <a:pt x="91" y="111"/>
                </a:lnTo>
                <a:lnTo>
                  <a:pt x="91" y="116"/>
                </a:lnTo>
                <a:lnTo>
                  <a:pt x="95" y="120"/>
                </a:lnTo>
                <a:lnTo>
                  <a:pt x="98" y="124"/>
                </a:lnTo>
                <a:lnTo>
                  <a:pt x="95" y="130"/>
                </a:lnTo>
                <a:lnTo>
                  <a:pt x="95" y="130"/>
                </a:lnTo>
                <a:lnTo>
                  <a:pt x="91" y="133"/>
                </a:lnTo>
                <a:lnTo>
                  <a:pt x="91" y="139"/>
                </a:lnTo>
                <a:lnTo>
                  <a:pt x="91" y="143"/>
                </a:lnTo>
                <a:lnTo>
                  <a:pt x="93" y="145"/>
                </a:lnTo>
                <a:lnTo>
                  <a:pt x="5" y="145"/>
                </a:lnTo>
                <a:lnTo>
                  <a:pt x="3" y="145"/>
                </a:lnTo>
                <a:lnTo>
                  <a:pt x="0" y="141"/>
                </a:lnTo>
                <a:lnTo>
                  <a:pt x="0" y="139"/>
                </a:lnTo>
                <a:lnTo>
                  <a:pt x="0" y="19"/>
                </a:lnTo>
                <a:lnTo>
                  <a:pt x="0" y="16"/>
                </a:lnTo>
                <a:lnTo>
                  <a:pt x="3" y="14"/>
                </a:lnTo>
                <a:lnTo>
                  <a:pt x="5" y="14"/>
                </a:lnTo>
                <a:close/>
                <a:moveTo>
                  <a:pt x="100" y="0"/>
                </a:moveTo>
                <a:lnTo>
                  <a:pt x="102" y="0"/>
                </a:lnTo>
                <a:lnTo>
                  <a:pt x="106" y="2"/>
                </a:lnTo>
                <a:lnTo>
                  <a:pt x="106" y="6"/>
                </a:lnTo>
                <a:lnTo>
                  <a:pt x="106" y="19"/>
                </a:lnTo>
                <a:lnTo>
                  <a:pt x="106" y="23"/>
                </a:lnTo>
                <a:lnTo>
                  <a:pt x="102" y="25"/>
                </a:lnTo>
                <a:lnTo>
                  <a:pt x="100" y="27"/>
                </a:lnTo>
                <a:lnTo>
                  <a:pt x="97" y="25"/>
                </a:lnTo>
                <a:lnTo>
                  <a:pt x="93" y="23"/>
                </a:lnTo>
                <a:lnTo>
                  <a:pt x="93" y="19"/>
                </a:lnTo>
                <a:lnTo>
                  <a:pt x="93" y="6"/>
                </a:lnTo>
                <a:lnTo>
                  <a:pt x="93" y="2"/>
                </a:lnTo>
                <a:lnTo>
                  <a:pt x="97" y="0"/>
                </a:lnTo>
                <a:lnTo>
                  <a:pt x="100" y="0"/>
                </a:lnTo>
                <a:close/>
                <a:moveTo>
                  <a:pt x="66" y="0"/>
                </a:moveTo>
                <a:lnTo>
                  <a:pt x="68" y="0"/>
                </a:lnTo>
                <a:lnTo>
                  <a:pt x="72" y="2"/>
                </a:lnTo>
                <a:lnTo>
                  <a:pt x="72" y="6"/>
                </a:lnTo>
                <a:lnTo>
                  <a:pt x="72" y="19"/>
                </a:lnTo>
                <a:lnTo>
                  <a:pt x="72" y="23"/>
                </a:lnTo>
                <a:lnTo>
                  <a:pt x="68" y="25"/>
                </a:lnTo>
                <a:lnTo>
                  <a:pt x="66" y="27"/>
                </a:lnTo>
                <a:lnTo>
                  <a:pt x="62" y="25"/>
                </a:lnTo>
                <a:lnTo>
                  <a:pt x="59" y="23"/>
                </a:lnTo>
                <a:lnTo>
                  <a:pt x="59" y="19"/>
                </a:lnTo>
                <a:lnTo>
                  <a:pt x="59" y="6"/>
                </a:lnTo>
                <a:lnTo>
                  <a:pt x="59" y="2"/>
                </a:lnTo>
                <a:lnTo>
                  <a:pt x="62" y="0"/>
                </a:lnTo>
                <a:lnTo>
                  <a:pt x="66" y="0"/>
                </a:lnTo>
                <a:close/>
                <a:moveTo>
                  <a:pt x="32" y="0"/>
                </a:moveTo>
                <a:lnTo>
                  <a:pt x="34" y="0"/>
                </a:lnTo>
                <a:lnTo>
                  <a:pt x="38" y="2"/>
                </a:lnTo>
                <a:lnTo>
                  <a:pt x="38" y="6"/>
                </a:lnTo>
                <a:lnTo>
                  <a:pt x="38" y="19"/>
                </a:lnTo>
                <a:lnTo>
                  <a:pt x="38" y="23"/>
                </a:lnTo>
                <a:lnTo>
                  <a:pt x="34" y="25"/>
                </a:lnTo>
                <a:lnTo>
                  <a:pt x="32" y="27"/>
                </a:lnTo>
                <a:lnTo>
                  <a:pt x="28" y="25"/>
                </a:lnTo>
                <a:lnTo>
                  <a:pt x="24" y="23"/>
                </a:lnTo>
                <a:lnTo>
                  <a:pt x="24" y="19"/>
                </a:lnTo>
                <a:lnTo>
                  <a:pt x="24" y="6"/>
                </a:lnTo>
                <a:lnTo>
                  <a:pt x="24" y="2"/>
                </a:lnTo>
                <a:lnTo>
                  <a:pt x="2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8" name="Freeform 1027"/>
          <p:cNvSpPr>
            <a:spLocks noEditPoints="1"/>
          </p:cNvSpPr>
          <p:nvPr/>
        </p:nvSpPr>
        <p:spPr bwMode="auto">
          <a:xfrm>
            <a:off x="5745583" y="3389291"/>
            <a:ext cx="168956" cy="176302"/>
          </a:xfrm>
          <a:custGeom>
            <a:avLst/>
            <a:gdLst>
              <a:gd name="T0" fmla="*/ 137 w 139"/>
              <a:gd name="T1" fmla="*/ 116 h 145"/>
              <a:gd name="T2" fmla="*/ 137 w 139"/>
              <a:gd name="T3" fmla="*/ 126 h 145"/>
              <a:gd name="T4" fmla="*/ 112 w 139"/>
              <a:gd name="T5" fmla="*/ 145 h 145"/>
              <a:gd name="T6" fmla="*/ 99 w 139"/>
              <a:gd name="T7" fmla="*/ 135 h 145"/>
              <a:gd name="T8" fmla="*/ 99 w 139"/>
              <a:gd name="T9" fmla="*/ 126 h 145"/>
              <a:gd name="T10" fmla="*/ 107 w 139"/>
              <a:gd name="T11" fmla="*/ 124 h 145"/>
              <a:gd name="T12" fmla="*/ 127 w 139"/>
              <a:gd name="T13" fmla="*/ 116 h 145"/>
              <a:gd name="T14" fmla="*/ 23 w 139"/>
              <a:gd name="T15" fmla="*/ 110 h 145"/>
              <a:gd name="T16" fmla="*/ 17 w 139"/>
              <a:gd name="T17" fmla="*/ 116 h 145"/>
              <a:gd name="T18" fmla="*/ 23 w 139"/>
              <a:gd name="T19" fmla="*/ 122 h 145"/>
              <a:gd name="T20" fmla="*/ 70 w 139"/>
              <a:gd name="T21" fmla="*/ 120 h 145"/>
              <a:gd name="T22" fmla="*/ 69 w 139"/>
              <a:gd name="T23" fmla="*/ 112 h 145"/>
              <a:gd name="T24" fmla="*/ 25 w 139"/>
              <a:gd name="T25" fmla="*/ 82 h 145"/>
              <a:gd name="T26" fmla="*/ 17 w 139"/>
              <a:gd name="T27" fmla="*/ 88 h 145"/>
              <a:gd name="T28" fmla="*/ 25 w 139"/>
              <a:gd name="T29" fmla="*/ 95 h 145"/>
              <a:gd name="T30" fmla="*/ 112 w 139"/>
              <a:gd name="T31" fmla="*/ 91 h 145"/>
              <a:gd name="T32" fmla="*/ 110 w 139"/>
              <a:gd name="T33" fmla="*/ 82 h 145"/>
              <a:gd name="T34" fmla="*/ 25 w 139"/>
              <a:gd name="T35" fmla="*/ 52 h 145"/>
              <a:gd name="T36" fmla="*/ 17 w 139"/>
              <a:gd name="T37" fmla="*/ 59 h 145"/>
              <a:gd name="T38" fmla="*/ 25 w 139"/>
              <a:gd name="T39" fmla="*/ 65 h 145"/>
              <a:gd name="T40" fmla="*/ 112 w 139"/>
              <a:gd name="T41" fmla="*/ 63 h 145"/>
              <a:gd name="T42" fmla="*/ 110 w 139"/>
              <a:gd name="T43" fmla="*/ 53 h 145"/>
              <a:gd name="T44" fmla="*/ 6 w 139"/>
              <a:gd name="T45" fmla="*/ 14 h 145"/>
              <a:gd name="T46" fmla="*/ 19 w 139"/>
              <a:gd name="T47" fmla="*/ 25 h 145"/>
              <a:gd name="T48" fmla="*/ 31 w 139"/>
              <a:gd name="T49" fmla="*/ 35 h 145"/>
              <a:gd name="T50" fmla="*/ 44 w 139"/>
              <a:gd name="T51" fmla="*/ 25 h 145"/>
              <a:gd name="T52" fmla="*/ 51 w 139"/>
              <a:gd name="T53" fmla="*/ 14 h 145"/>
              <a:gd name="T54" fmla="*/ 55 w 139"/>
              <a:gd name="T55" fmla="*/ 31 h 145"/>
              <a:gd name="T56" fmla="*/ 70 w 139"/>
              <a:gd name="T57" fmla="*/ 33 h 145"/>
              <a:gd name="T58" fmla="*/ 80 w 139"/>
              <a:gd name="T59" fmla="*/ 19 h 145"/>
              <a:gd name="T60" fmla="*/ 86 w 139"/>
              <a:gd name="T61" fmla="*/ 19 h 145"/>
              <a:gd name="T62" fmla="*/ 93 w 139"/>
              <a:gd name="T63" fmla="*/ 33 h 145"/>
              <a:gd name="T64" fmla="*/ 108 w 139"/>
              <a:gd name="T65" fmla="*/ 31 h 145"/>
              <a:gd name="T66" fmla="*/ 112 w 139"/>
              <a:gd name="T67" fmla="*/ 14 h 145"/>
              <a:gd name="T68" fmla="*/ 131 w 139"/>
              <a:gd name="T69" fmla="*/ 17 h 145"/>
              <a:gd name="T70" fmla="*/ 126 w 139"/>
              <a:gd name="T71" fmla="*/ 109 h 145"/>
              <a:gd name="T72" fmla="*/ 108 w 139"/>
              <a:gd name="T73" fmla="*/ 116 h 145"/>
              <a:gd name="T74" fmla="*/ 95 w 139"/>
              <a:gd name="T75" fmla="*/ 120 h 145"/>
              <a:gd name="T76" fmla="*/ 91 w 139"/>
              <a:gd name="T77" fmla="*/ 135 h 145"/>
              <a:gd name="T78" fmla="*/ 101 w 139"/>
              <a:gd name="T79" fmla="*/ 145 h 145"/>
              <a:gd name="T80" fmla="*/ 0 w 139"/>
              <a:gd name="T81" fmla="*/ 143 h 145"/>
              <a:gd name="T82" fmla="*/ 0 w 139"/>
              <a:gd name="T83" fmla="*/ 17 h 145"/>
              <a:gd name="T84" fmla="*/ 99 w 139"/>
              <a:gd name="T85" fmla="*/ 0 h 145"/>
              <a:gd name="T86" fmla="*/ 107 w 139"/>
              <a:gd name="T87" fmla="*/ 6 h 145"/>
              <a:gd name="T88" fmla="*/ 103 w 139"/>
              <a:gd name="T89" fmla="*/ 27 h 145"/>
              <a:gd name="T90" fmla="*/ 93 w 139"/>
              <a:gd name="T91" fmla="*/ 23 h 145"/>
              <a:gd name="T92" fmla="*/ 93 w 139"/>
              <a:gd name="T93" fmla="*/ 2 h 145"/>
              <a:gd name="T94" fmla="*/ 65 w 139"/>
              <a:gd name="T95" fmla="*/ 0 h 145"/>
              <a:gd name="T96" fmla="*/ 72 w 139"/>
              <a:gd name="T97" fmla="*/ 6 h 145"/>
              <a:gd name="T98" fmla="*/ 69 w 139"/>
              <a:gd name="T99" fmla="*/ 27 h 145"/>
              <a:gd name="T100" fmla="*/ 59 w 139"/>
              <a:gd name="T101" fmla="*/ 23 h 145"/>
              <a:gd name="T102" fmla="*/ 59 w 139"/>
              <a:gd name="T103" fmla="*/ 2 h 145"/>
              <a:gd name="T104" fmla="*/ 31 w 139"/>
              <a:gd name="T105" fmla="*/ 0 h 145"/>
              <a:gd name="T106" fmla="*/ 38 w 139"/>
              <a:gd name="T107" fmla="*/ 6 h 145"/>
              <a:gd name="T108" fmla="*/ 34 w 139"/>
              <a:gd name="T109" fmla="*/ 27 h 145"/>
              <a:gd name="T110" fmla="*/ 25 w 139"/>
              <a:gd name="T111" fmla="*/ 23 h 145"/>
              <a:gd name="T112" fmla="*/ 25 w 139"/>
              <a:gd name="T113" fmla="*/ 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9" h="145">
                <a:moveTo>
                  <a:pt x="131" y="114"/>
                </a:moveTo>
                <a:lnTo>
                  <a:pt x="135" y="114"/>
                </a:lnTo>
                <a:lnTo>
                  <a:pt x="137" y="116"/>
                </a:lnTo>
                <a:lnTo>
                  <a:pt x="139" y="120"/>
                </a:lnTo>
                <a:lnTo>
                  <a:pt x="137" y="124"/>
                </a:lnTo>
                <a:lnTo>
                  <a:pt x="137" y="126"/>
                </a:lnTo>
                <a:lnTo>
                  <a:pt x="118" y="143"/>
                </a:lnTo>
                <a:lnTo>
                  <a:pt x="116" y="145"/>
                </a:lnTo>
                <a:lnTo>
                  <a:pt x="112" y="145"/>
                </a:lnTo>
                <a:lnTo>
                  <a:pt x="110" y="145"/>
                </a:lnTo>
                <a:lnTo>
                  <a:pt x="108" y="143"/>
                </a:lnTo>
                <a:lnTo>
                  <a:pt x="99" y="135"/>
                </a:lnTo>
                <a:lnTo>
                  <a:pt x="97" y="131"/>
                </a:lnTo>
                <a:lnTo>
                  <a:pt x="97" y="129"/>
                </a:lnTo>
                <a:lnTo>
                  <a:pt x="99" y="126"/>
                </a:lnTo>
                <a:lnTo>
                  <a:pt x="101" y="124"/>
                </a:lnTo>
                <a:lnTo>
                  <a:pt x="105" y="122"/>
                </a:lnTo>
                <a:lnTo>
                  <a:pt x="107" y="124"/>
                </a:lnTo>
                <a:lnTo>
                  <a:pt x="108" y="124"/>
                </a:lnTo>
                <a:lnTo>
                  <a:pt x="112" y="129"/>
                </a:lnTo>
                <a:lnTo>
                  <a:pt x="127" y="116"/>
                </a:lnTo>
                <a:lnTo>
                  <a:pt x="129" y="114"/>
                </a:lnTo>
                <a:lnTo>
                  <a:pt x="131" y="114"/>
                </a:lnTo>
                <a:close/>
                <a:moveTo>
                  <a:pt x="23" y="110"/>
                </a:moveTo>
                <a:lnTo>
                  <a:pt x="21" y="112"/>
                </a:lnTo>
                <a:lnTo>
                  <a:pt x="19" y="114"/>
                </a:lnTo>
                <a:lnTo>
                  <a:pt x="17" y="116"/>
                </a:lnTo>
                <a:lnTo>
                  <a:pt x="19" y="120"/>
                </a:lnTo>
                <a:lnTo>
                  <a:pt x="21" y="122"/>
                </a:lnTo>
                <a:lnTo>
                  <a:pt x="23" y="122"/>
                </a:lnTo>
                <a:lnTo>
                  <a:pt x="67" y="122"/>
                </a:lnTo>
                <a:lnTo>
                  <a:pt x="69" y="122"/>
                </a:lnTo>
                <a:lnTo>
                  <a:pt x="70" y="120"/>
                </a:lnTo>
                <a:lnTo>
                  <a:pt x="72" y="116"/>
                </a:lnTo>
                <a:lnTo>
                  <a:pt x="70" y="114"/>
                </a:lnTo>
                <a:lnTo>
                  <a:pt x="69" y="112"/>
                </a:lnTo>
                <a:lnTo>
                  <a:pt x="67" y="110"/>
                </a:lnTo>
                <a:lnTo>
                  <a:pt x="23" y="110"/>
                </a:lnTo>
                <a:close/>
                <a:moveTo>
                  <a:pt x="25" y="82"/>
                </a:moveTo>
                <a:lnTo>
                  <a:pt x="21" y="82"/>
                </a:lnTo>
                <a:lnTo>
                  <a:pt x="19" y="86"/>
                </a:lnTo>
                <a:lnTo>
                  <a:pt x="17" y="88"/>
                </a:lnTo>
                <a:lnTo>
                  <a:pt x="19" y="91"/>
                </a:lnTo>
                <a:lnTo>
                  <a:pt x="21" y="95"/>
                </a:lnTo>
                <a:lnTo>
                  <a:pt x="25" y="95"/>
                </a:lnTo>
                <a:lnTo>
                  <a:pt x="107" y="95"/>
                </a:lnTo>
                <a:lnTo>
                  <a:pt x="110" y="95"/>
                </a:lnTo>
                <a:lnTo>
                  <a:pt x="112" y="91"/>
                </a:lnTo>
                <a:lnTo>
                  <a:pt x="112" y="88"/>
                </a:lnTo>
                <a:lnTo>
                  <a:pt x="112" y="86"/>
                </a:lnTo>
                <a:lnTo>
                  <a:pt x="110" y="82"/>
                </a:lnTo>
                <a:lnTo>
                  <a:pt x="107" y="82"/>
                </a:lnTo>
                <a:lnTo>
                  <a:pt x="25" y="82"/>
                </a:lnTo>
                <a:close/>
                <a:moveTo>
                  <a:pt x="25" y="52"/>
                </a:moveTo>
                <a:lnTo>
                  <a:pt x="21" y="53"/>
                </a:lnTo>
                <a:lnTo>
                  <a:pt x="19" y="55"/>
                </a:lnTo>
                <a:lnTo>
                  <a:pt x="17" y="59"/>
                </a:lnTo>
                <a:lnTo>
                  <a:pt x="19" y="63"/>
                </a:lnTo>
                <a:lnTo>
                  <a:pt x="21" y="65"/>
                </a:lnTo>
                <a:lnTo>
                  <a:pt x="25" y="65"/>
                </a:lnTo>
                <a:lnTo>
                  <a:pt x="107" y="65"/>
                </a:lnTo>
                <a:lnTo>
                  <a:pt x="110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55"/>
                </a:lnTo>
                <a:lnTo>
                  <a:pt x="110" y="53"/>
                </a:lnTo>
                <a:lnTo>
                  <a:pt x="107" y="52"/>
                </a:lnTo>
                <a:lnTo>
                  <a:pt x="25" y="52"/>
                </a:lnTo>
                <a:close/>
                <a:moveTo>
                  <a:pt x="6" y="14"/>
                </a:moveTo>
                <a:lnTo>
                  <a:pt x="17" y="14"/>
                </a:lnTo>
                <a:lnTo>
                  <a:pt x="17" y="19"/>
                </a:lnTo>
                <a:lnTo>
                  <a:pt x="19" y="25"/>
                </a:lnTo>
                <a:lnTo>
                  <a:pt x="21" y="31"/>
                </a:lnTo>
                <a:lnTo>
                  <a:pt x="27" y="33"/>
                </a:lnTo>
                <a:lnTo>
                  <a:pt x="31" y="35"/>
                </a:lnTo>
                <a:lnTo>
                  <a:pt x="36" y="33"/>
                </a:lnTo>
                <a:lnTo>
                  <a:pt x="40" y="31"/>
                </a:lnTo>
                <a:lnTo>
                  <a:pt x="44" y="25"/>
                </a:lnTo>
                <a:lnTo>
                  <a:pt x="46" y="19"/>
                </a:lnTo>
                <a:lnTo>
                  <a:pt x="46" y="14"/>
                </a:lnTo>
                <a:lnTo>
                  <a:pt x="51" y="14"/>
                </a:lnTo>
                <a:lnTo>
                  <a:pt x="51" y="19"/>
                </a:lnTo>
                <a:lnTo>
                  <a:pt x="53" y="25"/>
                </a:lnTo>
                <a:lnTo>
                  <a:pt x="55" y="31"/>
                </a:lnTo>
                <a:lnTo>
                  <a:pt x="61" y="33"/>
                </a:lnTo>
                <a:lnTo>
                  <a:pt x="65" y="35"/>
                </a:lnTo>
                <a:lnTo>
                  <a:pt x="70" y="33"/>
                </a:lnTo>
                <a:lnTo>
                  <a:pt x="74" y="31"/>
                </a:lnTo>
                <a:lnTo>
                  <a:pt x="78" y="25"/>
                </a:lnTo>
                <a:lnTo>
                  <a:pt x="80" y="19"/>
                </a:lnTo>
                <a:lnTo>
                  <a:pt x="80" y="14"/>
                </a:lnTo>
                <a:lnTo>
                  <a:pt x="86" y="14"/>
                </a:lnTo>
                <a:lnTo>
                  <a:pt x="86" y="19"/>
                </a:lnTo>
                <a:lnTo>
                  <a:pt x="88" y="25"/>
                </a:lnTo>
                <a:lnTo>
                  <a:pt x="89" y="31"/>
                </a:lnTo>
                <a:lnTo>
                  <a:pt x="93" y="33"/>
                </a:lnTo>
                <a:lnTo>
                  <a:pt x="99" y="35"/>
                </a:lnTo>
                <a:lnTo>
                  <a:pt x="105" y="33"/>
                </a:lnTo>
                <a:lnTo>
                  <a:pt x="108" y="31"/>
                </a:lnTo>
                <a:lnTo>
                  <a:pt x="112" y="25"/>
                </a:lnTo>
                <a:lnTo>
                  <a:pt x="112" y="19"/>
                </a:lnTo>
                <a:lnTo>
                  <a:pt x="112" y="14"/>
                </a:lnTo>
                <a:lnTo>
                  <a:pt x="124" y="14"/>
                </a:lnTo>
                <a:lnTo>
                  <a:pt x="127" y="14"/>
                </a:lnTo>
                <a:lnTo>
                  <a:pt x="131" y="17"/>
                </a:lnTo>
                <a:lnTo>
                  <a:pt x="131" y="19"/>
                </a:lnTo>
                <a:lnTo>
                  <a:pt x="131" y="107"/>
                </a:lnTo>
                <a:lnTo>
                  <a:pt x="126" y="109"/>
                </a:lnTo>
                <a:lnTo>
                  <a:pt x="122" y="110"/>
                </a:lnTo>
                <a:lnTo>
                  <a:pt x="112" y="120"/>
                </a:lnTo>
                <a:lnTo>
                  <a:pt x="108" y="116"/>
                </a:lnTo>
                <a:lnTo>
                  <a:pt x="105" y="116"/>
                </a:lnTo>
                <a:lnTo>
                  <a:pt x="99" y="116"/>
                </a:lnTo>
                <a:lnTo>
                  <a:pt x="95" y="120"/>
                </a:lnTo>
                <a:lnTo>
                  <a:pt x="91" y="124"/>
                </a:lnTo>
                <a:lnTo>
                  <a:pt x="89" y="129"/>
                </a:lnTo>
                <a:lnTo>
                  <a:pt x="91" y="135"/>
                </a:lnTo>
                <a:lnTo>
                  <a:pt x="95" y="139"/>
                </a:lnTo>
                <a:lnTo>
                  <a:pt x="95" y="139"/>
                </a:lnTo>
                <a:lnTo>
                  <a:pt x="101" y="145"/>
                </a:lnTo>
                <a:lnTo>
                  <a:pt x="6" y="145"/>
                </a:lnTo>
                <a:lnTo>
                  <a:pt x="2" y="145"/>
                </a:lnTo>
                <a:lnTo>
                  <a:pt x="0" y="143"/>
                </a:lnTo>
                <a:lnTo>
                  <a:pt x="0" y="139"/>
                </a:lnTo>
                <a:lnTo>
                  <a:pt x="0" y="19"/>
                </a:lnTo>
                <a:lnTo>
                  <a:pt x="0" y="17"/>
                </a:lnTo>
                <a:lnTo>
                  <a:pt x="2" y="14"/>
                </a:lnTo>
                <a:lnTo>
                  <a:pt x="6" y="14"/>
                </a:lnTo>
                <a:close/>
                <a:moveTo>
                  <a:pt x="99" y="0"/>
                </a:moveTo>
                <a:lnTo>
                  <a:pt x="103" y="0"/>
                </a:lnTo>
                <a:lnTo>
                  <a:pt x="105" y="2"/>
                </a:lnTo>
                <a:lnTo>
                  <a:pt x="107" y="6"/>
                </a:lnTo>
                <a:lnTo>
                  <a:pt x="107" y="19"/>
                </a:lnTo>
                <a:lnTo>
                  <a:pt x="105" y="23"/>
                </a:lnTo>
                <a:lnTo>
                  <a:pt x="103" y="27"/>
                </a:lnTo>
                <a:lnTo>
                  <a:pt x="99" y="27"/>
                </a:lnTo>
                <a:lnTo>
                  <a:pt x="95" y="27"/>
                </a:lnTo>
                <a:lnTo>
                  <a:pt x="93" y="23"/>
                </a:lnTo>
                <a:lnTo>
                  <a:pt x="93" y="19"/>
                </a:lnTo>
                <a:lnTo>
                  <a:pt x="93" y="6"/>
                </a:lnTo>
                <a:lnTo>
                  <a:pt x="93" y="2"/>
                </a:lnTo>
                <a:lnTo>
                  <a:pt x="95" y="0"/>
                </a:lnTo>
                <a:lnTo>
                  <a:pt x="99" y="0"/>
                </a:lnTo>
                <a:close/>
                <a:moveTo>
                  <a:pt x="65" y="0"/>
                </a:moveTo>
                <a:lnTo>
                  <a:pt x="69" y="0"/>
                </a:lnTo>
                <a:lnTo>
                  <a:pt x="70" y="2"/>
                </a:lnTo>
                <a:lnTo>
                  <a:pt x="72" y="6"/>
                </a:lnTo>
                <a:lnTo>
                  <a:pt x="72" y="19"/>
                </a:lnTo>
                <a:lnTo>
                  <a:pt x="70" y="23"/>
                </a:lnTo>
                <a:lnTo>
                  <a:pt x="69" y="27"/>
                </a:lnTo>
                <a:lnTo>
                  <a:pt x="65" y="27"/>
                </a:lnTo>
                <a:lnTo>
                  <a:pt x="61" y="27"/>
                </a:lnTo>
                <a:lnTo>
                  <a:pt x="59" y="23"/>
                </a:lnTo>
                <a:lnTo>
                  <a:pt x="59" y="19"/>
                </a:lnTo>
                <a:lnTo>
                  <a:pt x="59" y="6"/>
                </a:lnTo>
                <a:lnTo>
                  <a:pt x="59" y="2"/>
                </a:lnTo>
                <a:lnTo>
                  <a:pt x="61" y="0"/>
                </a:lnTo>
                <a:lnTo>
                  <a:pt x="65" y="0"/>
                </a:lnTo>
                <a:close/>
                <a:moveTo>
                  <a:pt x="31" y="0"/>
                </a:moveTo>
                <a:lnTo>
                  <a:pt x="34" y="0"/>
                </a:lnTo>
                <a:lnTo>
                  <a:pt x="36" y="2"/>
                </a:lnTo>
                <a:lnTo>
                  <a:pt x="38" y="6"/>
                </a:lnTo>
                <a:lnTo>
                  <a:pt x="38" y="19"/>
                </a:lnTo>
                <a:lnTo>
                  <a:pt x="36" y="23"/>
                </a:lnTo>
                <a:lnTo>
                  <a:pt x="34" y="27"/>
                </a:lnTo>
                <a:lnTo>
                  <a:pt x="31" y="27"/>
                </a:lnTo>
                <a:lnTo>
                  <a:pt x="29" y="27"/>
                </a:lnTo>
                <a:lnTo>
                  <a:pt x="25" y="23"/>
                </a:lnTo>
                <a:lnTo>
                  <a:pt x="25" y="19"/>
                </a:lnTo>
                <a:lnTo>
                  <a:pt x="25" y="6"/>
                </a:lnTo>
                <a:lnTo>
                  <a:pt x="25" y="2"/>
                </a:lnTo>
                <a:lnTo>
                  <a:pt x="29" y="0"/>
                </a:lnTo>
                <a:lnTo>
                  <a:pt x="3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9" name="Freeform 1028"/>
          <p:cNvSpPr>
            <a:spLocks noEditPoints="1"/>
          </p:cNvSpPr>
          <p:nvPr/>
        </p:nvSpPr>
        <p:spPr bwMode="auto">
          <a:xfrm>
            <a:off x="5432156" y="3389291"/>
            <a:ext cx="161610" cy="176302"/>
          </a:xfrm>
          <a:custGeom>
            <a:avLst/>
            <a:gdLst>
              <a:gd name="T0" fmla="*/ 19 w 133"/>
              <a:gd name="T1" fmla="*/ 114 h 145"/>
              <a:gd name="T2" fmla="*/ 21 w 133"/>
              <a:gd name="T3" fmla="*/ 122 h 145"/>
              <a:gd name="T4" fmla="*/ 112 w 133"/>
              <a:gd name="T5" fmla="*/ 122 h 145"/>
              <a:gd name="T6" fmla="*/ 114 w 133"/>
              <a:gd name="T7" fmla="*/ 114 h 145"/>
              <a:gd name="T8" fmla="*/ 24 w 133"/>
              <a:gd name="T9" fmla="*/ 110 h 145"/>
              <a:gd name="T10" fmla="*/ 19 w 133"/>
              <a:gd name="T11" fmla="*/ 86 h 145"/>
              <a:gd name="T12" fmla="*/ 22 w 133"/>
              <a:gd name="T13" fmla="*/ 95 h 145"/>
              <a:gd name="T14" fmla="*/ 110 w 133"/>
              <a:gd name="T15" fmla="*/ 95 h 145"/>
              <a:gd name="T16" fmla="*/ 114 w 133"/>
              <a:gd name="T17" fmla="*/ 86 h 145"/>
              <a:gd name="T18" fmla="*/ 24 w 133"/>
              <a:gd name="T19" fmla="*/ 82 h 145"/>
              <a:gd name="T20" fmla="*/ 19 w 133"/>
              <a:gd name="T21" fmla="*/ 55 h 145"/>
              <a:gd name="T22" fmla="*/ 22 w 133"/>
              <a:gd name="T23" fmla="*/ 65 h 145"/>
              <a:gd name="T24" fmla="*/ 110 w 133"/>
              <a:gd name="T25" fmla="*/ 65 h 145"/>
              <a:gd name="T26" fmla="*/ 114 w 133"/>
              <a:gd name="T27" fmla="*/ 55 h 145"/>
              <a:gd name="T28" fmla="*/ 24 w 133"/>
              <a:gd name="T29" fmla="*/ 52 h 145"/>
              <a:gd name="T30" fmla="*/ 19 w 133"/>
              <a:gd name="T31" fmla="*/ 19 h 145"/>
              <a:gd name="T32" fmla="*/ 26 w 133"/>
              <a:gd name="T33" fmla="*/ 33 h 145"/>
              <a:gd name="T34" fmla="*/ 41 w 133"/>
              <a:gd name="T35" fmla="*/ 31 h 145"/>
              <a:gd name="T36" fmla="*/ 45 w 133"/>
              <a:gd name="T37" fmla="*/ 14 h 145"/>
              <a:gd name="T38" fmla="*/ 53 w 133"/>
              <a:gd name="T39" fmla="*/ 25 h 145"/>
              <a:gd name="T40" fmla="*/ 66 w 133"/>
              <a:gd name="T41" fmla="*/ 35 h 145"/>
              <a:gd name="T42" fmla="*/ 79 w 133"/>
              <a:gd name="T43" fmla="*/ 25 h 145"/>
              <a:gd name="T44" fmla="*/ 87 w 133"/>
              <a:gd name="T45" fmla="*/ 14 h 145"/>
              <a:gd name="T46" fmla="*/ 91 w 133"/>
              <a:gd name="T47" fmla="*/ 31 h 145"/>
              <a:gd name="T48" fmla="*/ 106 w 133"/>
              <a:gd name="T49" fmla="*/ 33 h 145"/>
              <a:gd name="T50" fmla="*/ 114 w 133"/>
              <a:gd name="T51" fmla="*/ 19 h 145"/>
              <a:gd name="T52" fmla="*/ 129 w 133"/>
              <a:gd name="T53" fmla="*/ 14 h 145"/>
              <a:gd name="T54" fmla="*/ 133 w 133"/>
              <a:gd name="T55" fmla="*/ 139 h 145"/>
              <a:gd name="T56" fmla="*/ 125 w 133"/>
              <a:gd name="T57" fmla="*/ 145 h 145"/>
              <a:gd name="T58" fmla="*/ 2 w 133"/>
              <a:gd name="T59" fmla="*/ 143 h 145"/>
              <a:gd name="T60" fmla="*/ 2 w 133"/>
              <a:gd name="T61" fmla="*/ 17 h 145"/>
              <a:gd name="T62" fmla="*/ 100 w 133"/>
              <a:gd name="T63" fmla="*/ 0 h 145"/>
              <a:gd name="T64" fmla="*/ 108 w 133"/>
              <a:gd name="T65" fmla="*/ 6 h 145"/>
              <a:gd name="T66" fmla="*/ 104 w 133"/>
              <a:gd name="T67" fmla="*/ 27 h 145"/>
              <a:gd name="T68" fmla="*/ 95 w 133"/>
              <a:gd name="T69" fmla="*/ 23 h 145"/>
              <a:gd name="T70" fmla="*/ 95 w 133"/>
              <a:gd name="T71" fmla="*/ 2 h 145"/>
              <a:gd name="T72" fmla="*/ 66 w 133"/>
              <a:gd name="T73" fmla="*/ 0 h 145"/>
              <a:gd name="T74" fmla="*/ 74 w 133"/>
              <a:gd name="T75" fmla="*/ 6 h 145"/>
              <a:gd name="T76" fmla="*/ 70 w 133"/>
              <a:gd name="T77" fmla="*/ 27 h 145"/>
              <a:gd name="T78" fmla="*/ 60 w 133"/>
              <a:gd name="T79" fmla="*/ 23 h 145"/>
              <a:gd name="T80" fmla="*/ 60 w 133"/>
              <a:gd name="T81" fmla="*/ 2 h 145"/>
              <a:gd name="T82" fmla="*/ 32 w 133"/>
              <a:gd name="T83" fmla="*/ 0 h 145"/>
              <a:gd name="T84" fmla="*/ 40 w 133"/>
              <a:gd name="T85" fmla="*/ 6 h 145"/>
              <a:gd name="T86" fmla="*/ 36 w 133"/>
              <a:gd name="T87" fmla="*/ 27 h 145"/>
              <a:gd name="T88" fmla="*/ 26 w 133"/>
              <a:gd name="T89" fmla="*/ 23 h 145"/>
              <a:gd name="T90" fmla="*/ 26 w 133"/>
              <a:gd name="T91" fmla="*/ 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3" h="145">
                <a:moveTo>
                  <a:pt x="24" y="110"/>
                </a:moveTo>
                <a:lnTo>
                  <a:pt x="21" y="112"/>
                </a:lnTo>
                <a:lnTo>
                  <a:pt x="19" y="114"/>
                </a:lnTo>
                <a:lnTo>
                  <a:pt x="19" y="116"/>
                </a:lnTo>
                <a:lnTo>
                  <a:pt x="19" y="120"/>
                </a:lnTo>
                <a:lnTo>
                  <a:pt x="21" y="122"/>
                </a:lnTo>
                <a:lnTo>
                  <a:pt x="24" y="122"/>
                </a:lnTo>
                <a:lnTo>
                  <a:pt x="108" y="122"/>
                </a:lnTo>
                <a:lnTo>
                  <a:pt x="112" y="122"/>
                </a:lnTo>
                <a:lnTo>
                  <a:pt x="114" y="120"/>
                </a:lnTo>
                <a:lnTo>
                  <a:pt x="114" y="116"/>
                </a:lnTo>
                <a:lnTo>
                  <a:pt x="114" y="114"/>
                </a:lnTo>
                <a:lnTo>
                  <a:pt x="112" y="112"/>
                </a:lnTo>
                <a:lnTo>
                  <a:pt x="108" y="110"/>
                </a:lnTo>
                <a:lnTo>
                  <a:pt x="24" y="110"/>
                </a:lnTo>
                <a:close/>
                <a:moveTo>
                  <a:pt x="24" y="82"/>
                </a:moveTo>
                <a:lnTo>
                  <a:pt x="22" y="82"/>
                </a:lnTo>
                <a:lnTo>
                  <a:pt x="19" y="86"/>
                </a:lnTo>
                <a:lnTo>
                  <a:pt x="19" y="88"/>
                </a:lnTo>
                <a:lnTo>
                  <a:pt x="19" y="91"/>
                </a:lnTo>
                <a:lnTo>
                  <a:pt x="22" y="95"/>
                </a:lnTo>
                <a:lnTo>
                  <a:pt x="24" y="95"/>
                </a:lnTo>
                <a:lnTo>
                  <a:pt x="108" y="95"/>
                </a:lnTo>
                <a:lnTo>
                  <a:pt x="110" y="95"/>
                </a:lnTo>
                <a:lnTo>
                  <a:pt x="114" y="91"/>
                </a:lnTo>
                <a:lnTo>
                  <a:pt x="114" y="88"/>
                </a:lnTo>
                <a:lnTo>
                  <a:pt x="114" y="86"/>
                </a:lnTo>
                <a:lnTo>
                  <a:pt x="110" y="82"/>
                </a:lnTo>
                <a:lnTo>
                  <a:pt x="108" y="82"/>
                </a:lnTo>
                <a:lnTo>
                  <a:pt x="24" y="82"/>
                </a:lnTo>
                <a:close/>
                <a:moveTo>
                  <a:pt x="24" y="52"/>
                </a:moveTo>
                <a:lnTo>
                  <a:pt x="22" y="53"/>
                </a:lnTo>
                <a:lnTo>
                  <a:pt x="19" y="55"/>
                </a:lnTo>
                <a:lnTo>
                  <a:pt x="19" y="59"/>
                </a:lnTo>
                <a:lnTo>
                  <a:pt x="19" y="63"/>
                </a:lnTo>
                <a:lnTo>
                  <a:pt x="22" y="65"/>
                </a:lnTo>
                <a:lnTo>
                  <a:pt x="24" y="65"/>
                </a:lnTo>
                <a:lnTo>
                  <a:pt x="108" y="65"/>
                </a:lnTo>
                <a:lnTo>
                  <a:pt x="110" y="65"/>
                </a:lnTo>
                <a:lnTo>
                  <a:pt x="114" y="63"/>
                </a:lnTo>
                <a:lnTo>
                  <a:pt x="114" y="59"/>
                </a:lnTo>
                <a:lnTo>
                  <a:pt x="114" y="55"/>
                </a:lnTo>
                <a:lnTo>
                  <a:pt x="110" y="53"/>
                </a:lnTo>
                <a:lnTo>
                  <a:pt x="108" y="52"/>
                </a:lnTo>
                <a:lnTo>
                  <a:pt x="24" y="52"/>
                </a:lnTo>
                <a:close/>
                <a:moveTo>
                  <a:pt x="7" y="14"/>
                </a:moveTo>
                <a:lnTo>
                  <a:pt x="19" y="14"/>
                </a:lnTo>
                <a:lnTo>
                  <a:pt x="19" y="19"/>
                </a:lnTo>
                <a:lnTo>
                  <a:pt x="19" y="25"/>
                </a:lnTo>
                <a:lnTo>
                  <a:pt x="22" y="31"/>
                </a:lnTo>
                <a:lnTo>
                  <a:pt x="26" y="33"/>
                </a:lnTo>
                <a:lnTo>
                  <a:pt x="32" y="35"/>
                </a:lnTo>
                <a:lnTo>
                  <a:pt x="38" y="33"/>
                </a:lnTo>
                <a:lnTo>
                  <a:pt x="41" y="31"/>
                </a:lnTo>
                <a:lnTo>
                  <a:pt x="45" y="25"/>
                </a:lnTo>
                <a:lnTo>
                  <a:pt x="45" y="19"/>
                </a:lnTo>
                <a:lnTo>
                  <a:pt x="45" y="14"/>
                </a:lnTo>
                <a:lnTo>
                  <a:pt x="53" y="14"/>
                </a:lnTo>
                <a:lnTo>
                  <a:pt x="53" y="19"/>
                </a:lnTo>
                <a:lnTo>
                  <a:pt x="53" y="25"/>
                </a:lnTo>
                <a:lnTo>
                  <a:pt x="57" y="31"/>
                </a:lnTo>
                <a:lnTo>
                  <a:pt x="60" y="33"/>
                </a:lnTo>
                <a:lnTo>
                  <a:pt x="66" y="35"/>
                </a:lnTo>
                <a:lnTo>
                  <a:pt x="72" y="33"/>
                </a:lnTo>
                <a:lnTo>
                  <a:pt x="76" y="31"/>
                </a:lnTo>
                <a:lnTo>
                  <a:pt x="79" y="25"/>
                </a:lnTo>
                <a:lnTo>
                  <a:pt x="79" y="19"/>
                </a:lnTo>
                <a:lnTo>
                  <a:pt x="79" y="14"/>
                </a:lnTo>
                <a:lnTo>
                  <a:pt x="87" y="14"/>
                </a:lnTo>
                <a:lnTo>
                  <a:pt x="87" y="19"/>
                </a:lnTo>
                <a:lnTo>
                  <a:pt x="87" y="25"/>
                </a:lnTo>
                <a:lnTo>
                  <a:pt x="91" y="31"/>
                </a:lnTo>
                <a:lnTo>
                  <a:pt x="95" y="33"/>
                </a:lnTo>
                <a:lnTo>
                  <a:pt x="100" y="35"/>
                </a:lnTo>
                <a:lnTo>
                  <a:pt x="106" y="33"/>
                </a:lnTo>
                <a:lnTo>
                  <a:pt x="110" y="31"/>
                </a:lnTo>
                <a:lnTo>
                  <a:pt x="114" y="25"/>
                </a:lnTo>
                <a:lnTo>
                  <a:pt x="114" y="19"/>
                </a:lnTo>
                <a:lnTo>
                  <a:pt x="114" y="14"/>
                </a:lnTo>
                <a:lnTo>
                  <a:pt x="125" y="14"/>
                </a:lnTo>
                <a:lnTo>
                  <a:pt x="129" y="14"/>
                </a:lnTo>
                <a:lnTo>
                  <a:pt x="131" y="17"/>
                </a:lnTo>
                <a:lnTo>
                  <a:pt x="133" y="19"/>
                </a:lnTo>
                <a:lnTo>
                  <a:pt x="133" y="139"/>
                </a:lnTo>
                <a:lnTo>
                  <a:pt x="131" y="143"/>
                </a:lnTo>
                <a:lnTo>
                  <a:pt x="129" y="145"/>
                </a:lnTo>
                <a:lnTo>
                  <a:pt x="125" y="145"/>
                </a:lnTo>
                <a:lnTo>
                  <a:pt x="7" y="145"/>
                </a:lnTo>
                <a:lnTo>
                  <a:pt x="3" y="145"/>
                </a:lnTo>
                <a:lnTo>
                  <a:pt x="2" y="143"/>
                </a:lnTo>
                <a:lnTo>
                  <a:pt x="0" y="139"/>
                </a:lnTo>
                <a:lnTo>
                  <a:pt x="0" y="19"/>
                </a:lnTo>
                <a:lnTo>
                  <a:pt x="2" y="17"/>
                </a:lnTo>
                <a:lnTo>
                  <a:pt x="3" y="14"/>
                </a:lnTo>
                <a:lnTo>
                  <a:pt x="7" y="14"/>
                </a:lnTo>
                <a:close/>
                <a:moveTo>
                  <a:pt x="100" y="0"/>
                </a:moveTo>
                <a:lnTo>
                  <a:pt x="104" y="0"/>
                </a:lnTo>
                <a:lnTo>
                  <a:pt x="106" y="2"/>
                </a:lnTo>
                <a:lnTo>
                  <a:pt x="108" y="6"/>
                </a:lnTo>
                <a:lnTo>
                  <a:pt x="108" y="19"/>
                </a:lnTo>
                <a:lnTo>
                  <a:pt x="106" y="23"/>
                </a:lnTo>
                <a:lnTo>
                  <a:pt x="104" y="27"/>
                </a:lnTo>
                <a:lnTo>
                  <a:pt x="100" y="27"/>
                </a:lnTo>
                <a:lnTo>
                  <a:pt x="97" y="27"/>
                </a:lnTo>
                <a:lnTo>
                  <a:pt x="95" y="23"/>
                </a:lnTo>
                <a:lnTo>
                  <a:pt x="93" y="19"/>
                </a:lnTo>
                <a:lnTo>
                  <a:pt x="93" y="6"/>
                </a:lnTo>
                <a:lnTo>
                  <a:pt x="95" y="2"/>
                </a:lnTo>
                <a:lnTo>
                  <a:pt x="97" y="0"/>
                </a:lnTo>
                <a:lnTo>
                  <a:pt x="100" y="0"/>
                </a:lnTo>
                <a:close/>
                <a:moveTo>
                  <a:pt x="66" y="0"/>
                </a:moveTo>
                <a:lnTo>
                  <a:pt x="70" y="0"/>
                </a:lnTo>
                <a:lnTo>
                  <a:pt x="72" y="2"/>
                </a:lnTo>
                <a:lnTo>
                  <a:pt x="74" y="6"/>
                </a:lnTo>
                <a:lnTo>
                  <a:pt x="74" y="19"/>
                </a:lnTo>
                <a:lnTo>
                  <a:pt x="72" y="23"/>
                </a:lnTo>
                <a:lnTo>
                  <a:pt x="70" y="27"/>
                </a:lnTo>
                <a:lnTo>
                  <a:pt x="66" y="27"/>
                </a:lnTo>
                <a:lnTo>
                  <a:pt x="62" y="27"/>
                </a:lnTo>
                <a:lnTo>
                  <a:pt x="60" y="23"/>
                </a:lnTo>
                <a:lnTo>
                  <a:pt x="59" y="19"/>
                </a:lnTo>
                <a:lnTo>
                  <a:pt x="59" y="6"/>
                </a:lnTo>
                <a:lnTo>
                  <a:pt x="60" y="2"/>
                </a:lnTo>
                <a:lnTo>
                  <a:pt x="62" y="0"/>
                </a:lnTo>
                <a:lnTo>
                  <a:pt x="66" y="0"/>
                </a:lnTo>
                <a:close/>
                <a:moveTo>
                  <a:pt x="32" y="0"/>
                </a:moveTo>
                <a:lnTo>
                  <a:pt x="36" y="0"/>
                </a:lnTo>
                <a:lnTo>
                  <a:pt x="38" y="2"/>
                </a:lnTo>
                <a:lnTo>
                  <a:pt x="40" y="6"/>
                </a:lnTo>
                <a:lnTo>
                  <a:pt x="40" y="19"/>
                </a:lnTo>
                <a:lnTo>
                  <a:pt x="38" y="23"/>
                </a:lnTo>
                <a:lnTo>
                  <a:pt x="36" y="27"/>
                </a:lnTo>
                <a:lnTo>
                  <a:pt x="32" y="27"/>
                </a:lnTo>
                <a:lnTo>
                  <a:pt x="28" y="27"/>
                </a:lnTo>
                <a:lnTo>
                  <a:pt x="26" y="23"/>
                </a:lnTo>
                <a:lnTo>
                  <a:pt x="24" y="19"/>
                </a:lnTo>
                <a:lnTo>
                  <a:pt x="24" y="6"/>
                </a:lnTo>
                <a:lnTo>
                  <a:pt x="26" y="2"/>
                </a:lnTo>
                <a:lnTo>
                  <a:pt x="2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0" name="Freeform 1029"/>
          <p:cNvSpPr>
            <a:spLocks noEditPoints="1"/>
          </p:cNvSpPr>
          <p:nvPr/>
        </p:nvSpPr>
        <p:spPr bwMode="auto">
          <a:xfrm>
            <a:off x="8884736" y="3075865"/>
            <a:ext cx="124882" cy="178750"/>
          </a:xfrm>
          <a:custGeom>
            <a:avLst/>
            <a:gdLst>
              <a:gd name="T0" fmla="*/ 11 w 100"/>
              <a:gd name="T1" fmla="*/ 61 h 146"/>
              <a:gd name="T2" fmla="*/ 15 w 100"/>
              <a:gd name="T3" fmla="*/ 66 h 146"/>
              <a:gd name="T4" fmla="*/ 32 w 100"/>
              <a:gd name="T5" fmla="*/ 99 h 146"/>
              <a:gd name="T6" fmla="*/ 70 w 100"/>
              <a:gd name="T7" fmla="*/ 99 h 146"/>
              <a:gd name="T8" fmla="*/ 87 w 100"/>
              <a:gd name="T9" fmla="*/ 66 h 146"/>
              <a:gd name="T10" fmla="*/ 91 w 100"/>
              <a:gd name="T11" fmla="*/ 61 h 146"/>
              <a:gd name="T12" fmla="*/ 97 w 100"/>
              <a:gd name="T13" fmla="*/ 61 h 146"/>
              <a:gd name="T14" fmla="*/ 100 w 100"/>
              <a:gd name="T15" fmla="*/ 66 h 146"/>
              <a:gd name="T16" fmla="*/ 97 w 100"/>
              <a:gd name="T17" fmla="*/ 85 h 146"/>
              <a:gd name="T18" fmla="*/ 74 w 100"/>
              <a:gd name="T19" fmla="*/ 110 h 146"/>
              <a:gd name="T20" fmla="*/ 57 w 100"/>
              <a:gd name="T21" fmla="*/ 133 h 146"/>
              <a:gd name="T22" fmla="*/ 83 w 100"/>
              <a:gd name="T23" fmla="*/ 133 h 146"/>
              <a:gd name="T24" fmla="*/ 87 w 100"/>
              <a:gd name="T25" fmla="*/ 140 h 146"/>
              <a:gd name="T26" fmla="*/ 83 w 100"/>
              <a:gd name="T27" fmla="*/ 146 h 146"/>
              <a:gd name="T28" fmla="*/ 21 w 100"/>
              <a:gd name="T29" fmla="*/ 146 h 146"/>
              <a:gd name="T30" fmla="*/ 15 w 100"/>
              <a:gd name="T31" fmla="*/ 142 h 146"/>
              <a:gd name="T32" fmla="*/ 15 w 100"/>
              <a:gd name="T33" fmla="*/ 137 h 146"/>
              <a:gd name="T34" fmla="*/ 21 w 100"/>
              <a:gd name="T35" fmla="*/ 133 h 146"/>
              <a:gd name="T36" fmla="*/ 43 w 100"/>
              <a:gd name="T37" fmla="*/ 116 h 146"/>
              <a:gd name="T38" fmla="*/ 13 w 100"/>
              <a:gd name="T39" fmla="*/ 101 h 146"/>
              <a:gd name="T40" fmla="*/ 0 w 100"/>
              <a:gd name="T41" fmla="*/ 66 h 146"/>
              <a:gd name="T42" fmla="*/ 2 w 100"/>
              <a:gd name="T43" fmla="*/ 63 h 146"/>
              <a:gd name="T44" fmla="*/ 7 w 100"/>
              <a:gd name="T45" fmla="*/ 61 h 146"/>
              <a:gd name="T46" fmla="*/ 59 w 100"/>
              <a:gd name="T47" fmla="*/ 2 h 146"/>
              <a:gd name="T48" fmla="*/ 72 w 100"/>
              <a:gd name="T49" fmla="*/ 11 h 146"/>
              <a:gd name="T50" fmla="*/ 78 w 100"/>
              <a:gd name="T51" fmla="*/ 28 h 146"/>
              <a:gd name="T52" fmla="*/ 76 w 100"/>
              <a:gd name="T53" fmla="*/ 74 h 146"/>
              <a:gd name="T54" fmla="*/ 66 w 100"/>
              <a:gd name="T55" fmla="*/ 87 h 146"/>
              <a:gd name="T56" fmla="*/ 51 w 100"/>
              <a:gd name="T57" fmla="*/ 91 h 146"/>
              <a:gd name="T58" fmla="*/ 34 w 100"/>
              <a:gd name="T59" fmla="*/ 87 h 146"/>
              <a:gd name="T60" fmla="*/ 24 w 100"/>
              <a:gd name="T61" fmla="*/ 74 h 146"/>
              <a:gd name="T62" fmla="*/ 22 w 100"/>
              <a:gd name="T63" fmla="*/ 28 h 146"/>
              <a:gd name="T64" fmla="*/ 28 w 100"/>
              <a:gd name="T65" fmla="*/ 11 h 146"/>
              <a:gd name="T66" fmla="*/ 41 w 100"/>
              <a:gd name="T67" fmla="*/ 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46">
                <a:moveTo>
                  <a:pt x="7" y="61"/>
                </a:moveTo>
                <a:lnTo>
                  <a:pt x="11" y="61"/>
                </a:lnTo>
                <a:lnTo>
                  <a:pt x="13" y="63"/>
                </a:lnTo>
                <a:lnTo>
                  <a:pt x="15" y="66"/>
                </a:lnTo>
                <a:lnTo>
                  <a:pt x="19" y="85"/>
                </a:lnTo>
                <a:lnTo>
                  <a:pt x="32" y="99"/>
                </a:lnTo>
                <a:lnTo>
                  <a:pt x="51" y="103"/>
                </a:lnTo>
                <a:lnTo>
                  <a:pt x="70" y="99"/>
                </a:lnTo>
                <a:lnTo>
                  <a:pt x="81" y="85"/>
                </a:lnTo>
                <a:lnTo>
                  <a:pt x="87" y="66"/>
                </a:lnTo>
                <a:lnTo>
                  <a:pt x="89" y="63"/>
                </a:lnTo>
                <a:lnTo>
                  <a:pt x="91" y="61"/>
                </a:lnTo>
                <a:lnTo>
                  <a:pt x="95" y="61"/>
                </a:lnTo>
                <a:lnTo>
                  <a:pt x="97" y="61"/>
                </a:lnTo>
                <a:lnTo>
                  <a:pt x="100" y="63"/>
                </a:lnTo>
                <a:lnTo>
                  <a:pt x="100" y="66"/>
                </a:lnTo>
                <a:lnTo>
                  <a:pt x="100" y="66"/>
                </a:lnTo>
                <a:lnTo>
                  <a:pt x="97" y="85"/>
                </a:lnTo>
                <a:lnTo>
                  <a:pt x="89" y="101"/>
                </a:lnTo>
                <a:lnTo>
                  <a:pt x="74" y="110"/>
                </a:lnTo>
                <a:lnTo>
                  <a:pt x="57" y="116"/>
                </a:lnTo>
                <a:lnTo>
                  <a:pt x="57" y="133"/>
                </a:lnTo>
                <a:lnTo>
                  <a:pt x="79" y="133"/>
                </a:lnTo>
                <a:lnTo>
                  <a:pt x="83" y="133"/>
                </a:lnTo>
                <a:lnTo>
                  <a:pt x="87" y="137"/>
                </a:lnTo>
                <a:lnTo>
                  <a:pt x="87" y="140"/>
                </a:lnTo>
                <a:lnTo>
                  <a:pt x="87" y="142"/>
                </a:lnTo>
                <a:lnTo>
                  <a:pt x="83" y="146"/>
                </a:lnTo>
                <a:lnTo>
                  <a:pt x="79" y="146"/>
                </a:lnTo>
                <a:lnTo>
                  <a:pt x="21" y="146"/>
                </a:lnTo>
                <a:lnTo>
                  <a:pt x="17" y="146"/>
                </a:lnTo>
                <a:lnTo>
                  <a:pt x="15" y="142"/>
                </a:lnTo>
                <a:lnTo>
                  <a:pt x="15" y="140"/>
                </a:lnTo>
                <a:lnTo>
                  <a:pt x="15" y="137"/>
                </a:lnTo>
                <a:lnTo>
                  <a:pt x="17" y="133"/>
                </a:lnTo>
                <a:lnTo>
                  <a:pt x="21" y="133"/>
                </a:lnTo>
                <a:lnTo>
                  <a:pt x="43" y="133"/>
                </a:lnTo>
                <a:lnTo>
                  <a:pt x="43" y="116"/>
                </a:lnTo>
                <a:lnTo>
                  <a:pt x="26" y="110"/>
                </a:lnTo>
                <a:lnTo>
                  <a:pt x="13" y="101"/>
                </a:lnTo>
                <a:lnTo>
                  <a:pt x="3" y="85"/>
                </a:lnTo>
                <a:lnTo>
                  <a:pt x="0" y="66"/>
                </a:lnTo>
                <a:lnTo>
                  <a:pt x="0" y="66"/>
                </a:lnTo>
                <a:lnTo>
                  <a:pt x="2" y="63"/>
                </a:lnTo>
                <a:lnTo>
                  <a:pt x="3" y="61"/>
                </a:lnTo>
                <a:lnTo>
                  <a:pt x="7" y="61"/>
                </a:lnTo>
                <a:close/>
                <a:moveTo>
                  <a:pt x="51" y="0"/>
                </a:moveTo>
                <a:lnTo>
                  <a:pt x="59" y="2"/>
                </a:lnTo>
                <a:lnTo>
                  <a:pt x="66" y="6"/>
                </a:lnTo>
                <a:lnTo>
                  <a:pt x="72" y="11"/>
                </a:lnTo>
                <a:lnTo>
                  <a:pt x="76" y="19"/>
                </a:lnTo>
                <a:lnTo>
                  <a:pt x="78" y="28"/>
                </a:lnTo>
                <a:lnTo>
                  <a:pt x="78" y="65"/>
                </a:lnTo>
                <a:lnTo>
                  <a:pt x="76" y="74"/>
                </a:lnTo>
                <a:lnTo>
                  <a:pt x="72" y="82"/>
                </a:lnTo>
                <a:lnTo>
                  <a:pt x="66" y="87"/>
                </a:lnTo>
                <a:lnTo>
                  <a:pt x="59" y="91"/>
                </a:lnTo>
                <a:lnTo>
                  <a:pt x="51" y="91"/>
                </a:lnTo>
                <a:lnTo>
                  <a:pt x="41" y="91"/>
                </a:lnTo>
                <a:lnTo>
                  <a:pt x="34" y="87"/>
                </a:lnTo>
                <a:lnTo>
                  <a:pt x="28" y="82"/>
                </a:lnTo>
                <a:lnTo>
                  <a:pt x="24" y="74"/>
                </a:lnTo>
                <a:lnTo>
                  <a:pt x="22" y="65"/>
                </a:lnTo>
                <a:lnTo>
                  <a:pt x="22" y="28"/>
                </a:lnTo>
                <a:lnTo>
                  <a:pt x="24" y="19"/>
                </a:lnTo>
                <a:lnTo>
                  <a:pt x="28" y="11"/>
                </a:lnTo>
                <a:lnTo>
                  <a:pt x="34" y="6"/>
                </a:lnTo>
                <a:lnTo>
                  <a:pt x="41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1" name="Freeform 1030"/>
          <p:cNvSpPr>
            <a:spLocks noEditPoints="1"/>
          </p:cNvSpPr>
          <p:nvPr/>
        </p:nvSpPr>
        <p:spPr bwMode="auto">
          <a:xfrm>
            <a:off x="8559066" y="3075865"/>
            <a:ext cx="154265" cy="178750"/>
          </a:xfrm>
          <a:custGeom>
            <a:avLst/>
            <a:gdLst>
              <a:gd name="T0" fmla="*/ 87 w 125"/>
              <a:gd name="T1" fmla="*/ 76 h 146"/>
              <a:gd name="T2" fmla="*/ 76 w 125"/>
              <a:gd name="T3" fmla="*/ 87 h 146"/>
              <a:gd name="T4" fmla="*/ 62 w 125"/>
              <a:gd name="T5" fmla="*/ 91 h 146"/>
              <a:gd name="T6" fmla="*/ 89 w 125"/>
              <a:gd name="T7" fmla="*/ 68 h 146"/>
              <a:gd name="T8" fmla="*/ 108 w 125"/>
              <a:gd name="T9" fmla="*/ 61 h 146"/>
              <a:gd name="T10" fmla="*/ 112 w 125"/>
              <a:gd name="T11" fmla="*/ 66 h 146"/>
              <a:gd name="T12" fmla="*/ 108 w 125"/>
              <a:gd name="T13" fmla="*/ 85 h 146"/>
              <a:gd name="T14" fmla="*/ 85 w 125"/>
              <a:gd name="T15" fmla="*/ 110 h 146"/>
              <a:gd name="T16" fmla="*/ 68 w 125"/>
              <a:gd name="T17" fmla="*/ 133 h 146"/>
              <a:gd name="T18" fmla="*/ 95 w 125"/>
              <a:gd name="T19" fmla="*/ 133 h 146"/>
              <a:gd name="T20" fmla="*/ 98 w 125"/>
              <a:gd name="T21" fmla="*/ 140 h 146"/>
              <a:gd name="T22" fmla="*/ 95 w 125"/>
              <a:gd name="T23" fmla="*/ 146 h 146"/>
              <a:gd name="T24" fmla="*/ 32 w 125"/>
              <a:gd name="T25" fmla="*/ 146 h 146"/>
              <a:gd name="T26" fmla="*/ 26 w 125"/>
              <a:gd name="T27" fmla="*/ 142 h 146"/>
              <a:gd name="T28" fmla="*/ 26 w 125"/>
              <a:gd name="T29" fmla="*/ 137 h 146"/>
              <a:gd name="T30" fmla="*/ 32 w 125"/>
              <a:gd name="T31" fmla="*/ 133 h 146"/>
              <a:gd name="T32" fmla="*/ 55 w 125"/>
              <a:gd name="T33" fmla="*/ 116 h 146"/>
              <a:gd name="T34" fmla="*/ 38 w 125"/>
              <a:gd name="T35" fmla="*/ 110 h 146"/>
              <a:gd name="T36" fmla="*/ 43 w 125"/>
              <a:gd name="T37" fmla="*/ 99 h 146"/>
              <a:gd name="T38" fmla="*/ 62 w 125"/>
              <a:gd name="T39" fmla="*/ 103 h 146"/>
              <a:gd name="T40" fmla="*/ 62 w 125"/>
              <a:gd name="T41" fmla="*/ 103 h 146"/>
              <a:gd name="T42" fmla="*/ 66 w 125"/>
              <a:gd name="T43" fmla="*/ 103 h 146"/>
              <a:gd name="T44" fmla="*/ 95 w 125"/>
              <a:gd name="T45" fmla="*/ 84 h 146"/>
              <a:gd name="T46" fmla="*/ 98 w 125"/>
              <a:gd name="T47" fmla="*/ 63 h 146"/>
              <a:gd name="T48" fmla="*/ 104 w 125"/>
              <a:gd name="T49" fmla="*/ 61 h 146"/>
              <a:gd name="T50" fmla="*/ 22 w 125"/>
              <a:gd name="T51" fmla="*/ 61 h 146"/>
              <a:gd name="T52" fmla="*/ 24 w 125"/>
              <a:gd name="T53" fmla="*/ 66 h 146"/>
              <a:gd name="T54" fmla="*/ 28 w 125"/>
              <a:gd name="T55" fmla="*/ 84 h 146"/>
              <a:gd name="T56" fmla="*/ 15 w 125"/>
              <a:gd name="T57" fmla="*/ 84 h 146"/>
              <a:gd name="T58" fmla="*/ 11 w 125"/>
              <a:gd name="T59" fmla="*/ 66 h 146"/>
              <a:gd name="T60" fmla="*/ 13 w 125"/>
              <a:gd name="T61" fmla="*/ 63 h 146"/>
              <a:gd name="T62" fmla="*/ 19 w 125"/>
              <a:gd name="T63" fmla="*/ 61 h 146"/>
              <a:gd name="T64" fmla="*/ 123 w 125"/>
              <a:gd name="T65" fmla="*/ 32 h 146"/>
              <a:gd name="T66" fmla="*/ 123 w 125"/>
              <a:gd name="T67" fmla="*/ 36 h 146"/>
              <a:gd name="T68" fmla="*/ 123 w 125"/>
              <a:gd name="T69" fmla="*/ 38 h 146"/>
              <a:gd name="T70" fmla="*/ 3 w 125"/>
              <a:gd name="T71" fmla="*/ 116 h 146"/>
              <a:gd name="T72" fmla="*/ 2 w 125"/>
              <a:gd name="T73" fmla="*/ 116 h 146"/>
              <a:gd name="T74" fmla="*/ 0 w 125"/>
              <a:gd name="T75" fmla="*/ 112 h 146"/>
              <a:gd name="T76" fmla="*/ 0 w 125"/>
              <a:gd name="T77" fmla="*/ 110 h 146"/>
              <a:gd name="T78" fmla="*/ 119 w 125"/>
              <a:gd name="T79" fmla="*/ 32 h 146"/>
              <a:gd name="T80" fmla="*/ 62 w 125"/>
              <a:gd name="T81" fmla="*/ 0 h 146"/>
              <a:gd name="T82" fmla="*/ 78 w 125"/>
              <a:gd name="T83" fmla="*/ 6 h 146"/>
              <a:gd name="T84" fmla="*/ 87 w 125"/>
              <a:gd name="T85" fmla="*/ 19 h 146"/>
              <a:gd name="T86" fmla="*/ 89 w 125"/>
              <a:gd name="T87" fmla="*/ 44 h 146"/>
              <a:gd name="T88" fmla="*/ 36 w 125"/>
              <a:gd name="T89" fmla="*/ 72 h 146"/>
              <a:gd name="T90" fmla="*/ 34 w 125"/>
              <a:gd name="T91" fmla="*/ 28 h 146"/>
              <a:gd name="T92" fmla="*/ 40 w 125"/>
              <a:gd name="T93" fmla="*/ 11 h 146"/>
              <a:gd name="T94" fmla="*/ 53 w 125"/>
              <a:gd name="T95" fmla="*/ 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5" h="146">
                <a:moveTo>
                  <a:pt x="89" y="68"/>
                </a:moveTo>
                <a:lnTo>
                  <a:pt x="87" y="76"/>
                </a:lnTo>
                <a:lnTo>
                  <a:pt x="81" y="82"/>
                </a:lnTo>
                <a:lnTo>
                  <a:pt x="76" y="87"/>
                </a:lnTo>
                <a:lnTo>
                  <a:pt x="70" y="91"/>
                </a:lnTo>
                <a:lnTo>
                  <a:pt x="62" y="91"/>
                </a:lnTo>
                <a:lnTo>
                  <a:pt x="55" y="91"/>
                </a:lnTo>
                <a:lnTo>
                  <a:pt x="89" y="68"/>
                </a:lnTo>
                <a:close/>
                <a:moveTo>
                  <a:pt x="104" y="61"/>
                </a:moveTo>
                <a:lnTo>
                  <a:pt x="108" y="61"/>
                </a:lnTo>
                <a:lnTo>
                  <a:pt x="110" y="63"/>
                </a:lnTo>
                <a:lnTo>
                  <a:pt x="112" y="66"/>
                </a:lnTo>
                <a:lnTo>
                  <a:pt x="112" y="66"/>
                </a:lnTo>
                <a:lnTo>
                  <a:pt x="108" y="85"/>
                </a:lnTo>
                <a:lnTo>
                  <a:pt x="98" y="101"/>
                </a:lnTo>
                <a:lnTo>
                  <a:pt x="85" y="110"/>
                </a:lnTo>
                <a:lnTo>
                  <a:pt x="68" y="116"/>
                </a:lnTo>
                <a:lnTo>
                  <a:pt x="68" y="133"/>
                </a:lnTo>
                <a:lnTo>
                  <a:pt x="91" y="133"/>
                </a:lnTo>
                <a:lnTo>
                  <a:pt x="95" y="133"/>
                </a:lnTo>
                <a:lnTo>
                  <a:pt x="97" y="137"/>
                </a:lnTo>
                <a:lnTo>
                  <a:pt x="98" y="140"/>
                </a:lnTo>
                <a:lnTo>
                  <a:pt x="97" y="142"/>
                </a:lnTo>
                <a:lnTo>
                  <a:pt x="95" y="146"/>
                </a:lnTo>
                <a:lnTo>
                  <a:pt x="91" y="146"/>
                </a:lnTo>
                <a:lnTo>
                  <a:pt x="32" y="146"/>
                </a:lnTo>
                <a:lnTo>
                  <a:pt x="28" y="146"/>
                </a:lnTo>
                <a:lnTo>
                  <a:pt x="26" y="142"/>
                </a:lnTo>
                <a:lnTo>
                  <a:pt x="24" y="140"/>
                </a:lnTo>
                <a:lnTo>
                  <a:pt x="26" y="137"/>
                </a:lnTo>
                <a:lnTo>
                  <a:pt x="28" y="133"/>
                </a:lnTo>
                <a:lnTo>
                  <a:pt x="32" y="133"/>
                </a:lnTo>
                <a:lnTo>
                  <a:pt x="55" y="133"/>
                </a:lnTo>
                <a:lnTo>
                  <a:pt x="55" y="116"/>
                </a:lnTo>
                <a:lnTo>
                  <a:pt x="45" y="114"/>
                </a:lnTo>
                <a:lnTo>
                  <a:pt x="38" y="110"/>
                </a:lnTo>
                <a:lnTo>
                  <a:pt x="30" y="106"/>
                </a:lnTo>
                <a:lnTo>
                  <a:pt x="43" y="99"/>
                </a:lnTo>
                <a:lnTo>
                  <a:pt x="51" y="103"/>
                </a:lnTo>
                <a:lnTo>
                  <a:pt x="62" y="103"/>
                </a:lnTo>
                <a:lnTo>
                  <a:pt x="62" y="103"/>
                </a:lnTo>
                <a:lnTo>
                  <a:pt x="62" y="103"/>
                </a:lnTo>
                <a:lnTo>
                  <a:pt x="64" y="103"/>
                </a:lnTo>
                <a:lnTo>
                  <a:pt x="66" y="103"/>
                </a:lnTo>
                <a:lnTo>
                  <a:pt x="83" y="97"/>
                </a:lnTo>
                <a:lnTo>
                  <a:pt x="95" y="84"/>
                </a:lnTo>
                <a:lnTo>
                  <a:pt x="98" y="66"/>
                </a:lnTo>
                <a:lnTo>
                  <a:pt x="98" y="63"/>
                </a:lnTo>
                <a:lnTo>
                  <a:pt x="102" y="61"/>
                </a:lnTo>
                <a:lnTo>
                  <a:pt x="104" y="61"/>
                </a:lnTo>
                <a:close/>
                <a:moveTo>
                  <a:pt x="19" y="61"/>
                </a:moveTo>
                <a:lnTo>
                  <a:pt x="22" y="61"/>
                </a:lnTo>
                <a:lnTo>
                  <a:pt x="24" y="63"/>
                </a:lnTo>
                <a:lnTo>
                  <a:pt x="24" y="66"/>
                </a:lnTo>
                <a:lnTo>
                  <a:pt x="26" y="76"/>
                </a:lnTo>
                <a:lnTo>
                  <a:pt x="28" y="84"/>
                </a:lnTo>
                <a:lnTo>
                  <a:pt x="17" y="91"/>
                </a:lnTo>
                <a:lnTo>
                  <a:pt x="15" y="84"/>
                </a:lnTo>
                <a:lnTo>
                  <a:pt x="13" y="76"/>
                </a:lnTo>
                <a:lnTo>
                  <a:pt x="11" y="66"/>
                </a:lnTo>
                <a:lnTo>
                  <a:pt x="11" y="66"/>
                </a:lnTo>
                <a:lnTo>
                  <a:pt x="13" y="63"/>
                </a:lnTo>
                <a:lnTo>
                  <a:pt x="15" y="61"/>
                </a:lnTo>
                <a:lnTo>
                  <a:pt x="19" y="61"/>
                </a:lnTo>
                <a:close/>
                <a:moveTo>
                  <a:pt x="121" y="32"/>
                </a:moveTo>
                <a:lnTo>
                  <a:pt x="123" y="32"/>
                </a:lnTo>
                <a:lnTo>
                  <a:pt x="125" y="36"/>
                </a:lnTo>
                <a:lnTo>
                  <a:pt x="123" y="36"/>
                </a:lnTo>
                <a:lnTo>
                  <a:pt x="123" y="38"/>
                </a:lnTo>
                <a:lnTo>
                  <a:pt x="123" y="38"/>
                </a:lnTo>
                <a:lnTo>
                  <a:pt x="3" y="116"/>
                </a:lnTo>
                <a:lnTo>
                  <a:pt x="3" y="116"/>
                </a:lnTo>
                <a:lnTo>
                  <a:pt x="3" y="116"/>
                </a:lnTo>
                <a:lnTo>
                  <a:pt x="2" y="116"/>
                </a:lnTo>
                <a:lnTo>
                  <a:pt x="0" y="116"/>
                </a:lnTo>
                <a:lnTo>
                  <a:pt x="0" y="112"/>
                </a:lnTo>
                <a:lnTo>
                  <a:pt x="0" y="112"/>
                </a:lnTo>
                <a:lnTo>
                  <a:pt x="0" y="110"/>
                </a:lnTo>
                <a:lnTo>
                  <a:pt x="119" y="32"/>
                </a:lnTo>
                <a:lnTo>
                  <a:pt x="119" y="32"/>
                </a:lnTo>
                <a:lnTo>
                  <a:pt x="121" y="32"/>
                </a:lnTo>
                <a:close/>
                <a:moveTo>
                  <a:pt x="62" y="0"/>
                </a:moveTo>
                <a:lnTo>
                  <a:pt x="70" y="2"/>
                </a:lnTo>
                <a:lnTo>
                  <a:pt x="78" y="6"/>
                </a:lnTo>
                <a:lnTo>
                  <a:pt x="83" y="11"/>
                </a:lnTo>
                <a:lnTo>
                  <a:pt x="87" y="19"/>
                </a:lnTo>
                <a:lnTo>
                  <a:pt x="89" y="28"/>
                </a:lnTo>
                <a:lnTo>
                  <a:pt x="89" y="44"/>
                </a:lnTo>
                <a:lnTo>
                  <a:pt x="38" y="78"/>
                </a:lnTo>
                <a:lnTo>
                  <a:pt x="36" y="72"/>
                </a:lnTo>
                <a:lnTo>
                  <a:pt x="34" y="65"/>
                </a:lnTo>
                <a:lnTo>
                  <a:pt x="34" y="28"/>
                </a:lnTo>
                <a:lnTo>
                  <a:pt x="36" y="19"/>
                </a:lnTo>
                <a:lnTo>
                  <a:pt x="40" y="11"/>
                </a:lnTo>
                <a:lnTo>
                  <a:pt x="45" y="6"/>
                </a:lnTo>
                <a:lnTo>
                  <a:pt x="53" y="2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2" name="Freeform 1031"/>
          <p:cNvSpPr>
            <a:spLocks noEditPoints="1"/>
          </p:cNvSpPr>
          <p:nvPr/>
        </p:nvSpPr>
        <p:spPr bwMode="auto">
          <a:xfrm>
            <a:off x="8260332" y="3090557"/>
            <a:ext cx="127329" cy="151815"/>
          </a:xfrm>
          <a:custGeom>
            <a:avLst/>
            <a:gdLst>
              <a:gd name="T0" fmla="*/ 38 w 104"/>
              <a:gd name="T1" fmla="*/ 112 h 126"/>
              <a:gd name="T2" fmla="*/ 66 w 104"/>
              <a:gd name="T3" fmla="*/ 112 h 126"/>
              <a:gd name="T4" fmla="*/ 64 w 104"/>
              <a:gd name="T5" fmla="*/ 118 h 126"/>
              <a:gd name="T6" fmla="*/ 60 w 104"/>
              <a:gd name="T7" fmla="*/ 122 h 126"/>
              <a:gd name="T8" fmla="*/ 57 w 104"/>
              <a:gd name="T9" fmla="*/ 126 h 126"/>
              <a:gd name="T10" fmla="*/ 51 w 104"/>
              <a:gd name="T11" fmla="*/ 126 h 126"/>
              <a:gd name="T12" fmla="*/ 47 w 104"/>
              <a:gd name="T13" fmla="*/ 126 h 126"/>
              <a:gd name="T14" fmla="*/ 41 w 104"/>
              <a:gd name="T15" fmla="*/ 122 h 126"/>
              <a:gd name="T16" fmla="*/ 40 w 104"/>
              <a:gd name="T17" fmla="*/ 118 h 126"/>
              <a:gd name="T18" fmla="*/ 38 w 104"/>
              <a:gd name="T19" fmla="*/ 112 h 126"/>
              <a:gd name="T20" fmla="*/ 51 w 104"/>
              <a:gd name="T21" fmla="*/ 0 h 126"/>
              <a:gd name="T22" fmla="*/ 55 w 104"/>
              <a:gd name="T23" fmla="*/ 2 h 126"/>
              <a:gd name="T24" fmla="*/ 57 w 104"/>
              <a:gd name="T25" fmla="*/ 4 h 126"/>
              <a:gd name="T26" fmla="*/ 59 w 104"/>
              <a:gd name="T27" fmla="*/ 8 h 126"/>
              <a:gd name="T28" fmla="*/ 74 w 104"/>
              <a:gd name="T29" fmla="*/ 12 h 126"/>
              <a:gd name="T30" fmla="*/ 85 w 104"/>
              <a:gd name="T31" fmla="*/ 23 h 126"/>
              <a:gd name="T32" fmla="*/ 91 w 104"/>
              <a:gd name="T33" fmla="*/ 40 h 126"/>
              <a:gd name="T34" fmla="*/ 91 w 104"/>
              <a:gd name="T35" fmla="*/ 86 h 126"/>
              <a:gd name="T36" fmla="*/ 91 w 104"/>
              <a:gd name="T37" fmla="*/ 90 h 126"/>
              <a:gd name="T38" fmla="*/ 93 w 104"/>
              <a:gd name="T39" fmla="*/ 92 h 126"/>
              <a:gd name="T40" fmla="*/ 97 w 104"/>
              <a:gd name="T41" fmla="*/ 92 h 126"/>
              <a:gd name="T42" fmla="*/ 100 w 104"/>
              <a:gd name="T43" fmla="*/ 93 h 126"/>
              <a:gd name="T44" fmla="*/ 102 w 104"/>
              <a:gd name="T45" fmla="*/ 95 h 126"/>
              <a:gd name="T46" fmla="*/ 104 w 104"/>
              <a:gd name="T47" fmla="*/ 99 h 126"/>
              <a:gd name="T48" fmla="*/ 102 w 104"/>
              <a:gd name="T49" fmla="*/ 103 h 126"/>
              <a:gd name="T50" fmla="*/ 100 w 104"/>
              <a:gd name="T51" fmla="*/ 105 h 126"/>
              <a:gd name="T52" fmla="*/ 97 w 104"/>
              <a:gd name="T53" fmla="*/ 107 h 126"/>
              <a:gd name="T54" fmla="*/ 5 w 104"/>
              <a:gd name="T55" fmla="*/ 107 h 126"/>
              <a:gd name="T56" fmla="*/ 3 w 104"/>
              <a:gd name="T57" fmla="*/ 105 h 126"/>
              <a:gd name="T58" fmla="*/ 0 w 104"/>
              <a:gd name="T59" fmla="*/ 103 h 126"/>
              <a:gd name="T60" fmla="*/ 0 w 104"/>
              <a:gd name="T61" fmla="*/ 99 h 126"/>
              <a:gd name="T62" fmla="*/ 0 w 104"/>
              <a:gd name="T63" fmla="*/ 95 h 126"/>
              <a:gd name="T64" fmla="*/ 3 w 104"/>
              <a:gd name="T65" fmla="*/ 93 h 126"/>
              <a:gd name="T66" fmla="*/ 9 w 104"/>
              <a:gd name="T67" fmla="*/ 92 h 126"/>
              <a:gd name="T68" fmla="*/ 11 w 104"/>
              <a:gd name="T69" fmla="*/ 90 h 126"/>
              <a:gd name="T70" fmla="*/ 13 w 104"/>
              <a:gd name="T71" fmla="*/ 86 h 126"/>
              <a:gd name="T72" fmla="*/ 13 w 104"/>
              <a:gd name="T73" fmla="*/ 40 h 126"/>
              <a:gd name="T74" fmla="*/ 17 w 104"/>
              <a:gd name="T75" fmla="*/ 23 h 126"/>
              <a:gd name="T76" fmla="*/ 28 w 104"/>
              <a:gd name="T77" fmla="*/ 12 h 126"/>
              <a:gd name="T78" fmla="*/ 45 w 104"/>
              <a:gd name="T79" fmla="*/ 8 h 126"/>
              <a:gd name="T80" fmla="*/ 45 w 104"/>
              <a:gd name="T81" fmla="*/ 4 h 126"/>
              <a:gd name="T82" fmla="*/ 49 w 104"/>
              <a:gd name="T83" fmla="*/ 2 h 126"/>
              <a:gd name="T84" fmla="*/ 51 w 104"/>
              <a:gd name="T8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" h="126">
                <a:moveTo>
                  <a:pt x="38" y="112"/>
                </a:moveTo>
                <a:lnTo>
                  <a:pt x="66" y="112"/>
                </a:lnTo>
                <a:lnTo>
                  <a:pt x="64" y="118"/>
                </a:lnTo>
                <a:lnTo>
                  <a:pt x="60" y="122"/>
                </a:lnTo>
                <a:lnTo>
                  <a:pt x="57" y="126"/>
                </a:lnTo>
                <a:lnTo>
                  <a:pt x="51" y="126"/>
                </a:lnTo>
                <a:lnTo>
                  <a:pt x="47" y="126"/>
                </a:lnTo>
                <a:lnTo>
                  <a:pt x="41" y="122"/>
                </a:lnTo>
                <a:lnTo>
                  <a:pt x="40" y="118"/>
                </a:lnTo>
                <a:lnTo>
                  <a:pt x="38" y="112"/>
                </a:lnTo>
                <a:close/>
                <a:moveTo>
                  <a:pt x="51" y="0"/>
                </a:moveTo>
                <a:lnTo>
                  <a:pt x="55" y="2"/>
                </a:lnTo>
                <a:lnTo>
                  <a:pt x="57" y="4"/>
                </a:lnTo>
                <a:lnTo>
                  <a:pt x="59" y="8"/>
                </a:lnTo>
                <a:lnTo>
                  <a:pt x="74" y="12"/>
                </a:lnTo>
                <a:lnTo>
                  <a:pt x="85" y="23"/>
                </a:lnTo>
                <a:lnTo>
                  <a:pt x="91" y="40"/>
                </a:lnTo>
                <a:lnTo>
                  <a:pt x="91" y="86"/>
                </a:lnTo>
                <a:lnTo>
                  <a:pt x="91" y="90"/>
                </a:lnTo>
                <a:lnTo>
                  <a:pt x="93" y="92"/>
                </a:lnTo>
                <a:lnTo>
                  <a:pt x="97" y="92"/>
                </a:lnTo>
                <a:lnTo>
                  <a:pt x="100" y="93"/>
                </a:lnTo>
                <a:lnTo>
                  <a:pt x="102" y="95"/>
                </a:lnTo>
                <a:lnTo>
                  <a:pt x="104" y="99"/>
                </a:lnTo>
                <a:lnTo>
                  <a:pt x="102" y="103"/>
                </a:lnTo>
                <a:lnTo>
                  <a:pt x="100" y="105"/>
                </a:lnTo>
                <a:lnTo>
                  <a:pt x="97" y="107"/>
                </a:lnTo>
                <a:lnTo>
                  <a:pt x="5" y="107"/>
                </a:lnTo>
                <a:lnTo>
                  <a:pt x="3" y="105"/>
                </a:lnTo>
                <a:lnTo>
                  <a:pt x="0" y="103"/>
                </a:lnTo>
                <a:lnTo>
                  <a:pt x="0" y="99"/>
                </a:lnTo>
                <a:lnTo>
                  <a:pt x="0" y="95"/>
                </a:lnTo>
                <a:lnTo>
                  <a:pt x="3" y="93"/>
                </a:lnTo>
                <a:lnTo>
                  <a:pt x="9" y="92"/>
                </a:lnTo>
                <a:lnTo>
                  <a:pt x="11" y="90"/>
                </a:lnTo>
                <a:lnTo>
                  <a:pt x="13" y="86"/>
                </a:lnTo>
                <a:lnTo>
                  <a:pt x="13" y="40"/>
                </a:lnTo>
                <a:lnTo>
                  <a:pt x="17" y="23"/>
                </a:lnTo>
                <a:lnTo>
                  <a:pt x="28" y="12"/>
                </a:lnTo>
                <a:lnTo>
                  <a:pt x="45" y="8"/>
                </a:lnTo>
                <a:lnTo>
                  <a:pt x="45" y="4"/>
                </a:lnTo>
                <a:lnTo>
                  <a:pt x="49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3" name="Freeform 1032"/>
          <p:cNvSpPr>
            <a:spLocks noEditPoints="1"/>
          </p:cNvSpPr>
          <p:nvPr/>
        </p:nvSpPr>
        <p:spPr bwMode="auto">
          <a:xfrm>
            <a:off x="7976290" y="3124838"/>
            <a:ext cx="71011" cy="85702"/>
          </a:xfrm>
          <a:custGeom>
            <a:avLst/>
            <a:gdLst>
              <a:gd name="T0" fmla="*/ 6 w 59"/>
              <a:gd name="T1" fmla="*/ 57 h 70"/>
              <a:gd name="T2" fmla="*/ 51 w 59"/>
              <a:gd name="T3" fmla="*/ 57 h 70"/>
              <a:gd name="T4" fmla="*/ 55 w 59"/>
              <a:gd name="T5" fmla="*/ 57 h 70"/>
              <a:gd name="T6" fmla="*/ 57 w 59"/>
              <a:gd name="T7" fmla="*/ 61 h 70"/>
              <a:gd name="T8" fmla="*/ 59 w 59"/>
              <a:gd name="T9" fmla="*/ 63 h 70"/>
              <a:gd name="T10" fmla="*/ 57 w 59"/>
              <a:gd name="T11" fmla="*/ 66 h 70"/>
              <a:gd name="T12" fmla="*/ 55 w 59"/>
              <a:gd name="T13" fmla="*/ 70 h 70"/>
              <a:gd name="T14" fmla="*/ 51 w 59"/>
              <a:gd name="T15" fmla="*/ 70 h 70"/>
              <a:gd name="T16" fmla="*/ 6 w 59"/>
              <a:gd name="T17" fmla="*/ 70 h 70"/>
              <a:gd name="T18" fmla="*/ 2 w 59"/>
              <a:gd name="T19" fmla="*/ 70 h 70"/>
              <a:gd name="T20" fmla="*/ 0 w 59"/>
              <a:gd name="T21" fmla="*/ 66 h 70"/>
              <a:gd name="T22" fmla="*/ 0 w 59"/>
              <a:gd name="T23" fmla="*/ 63 h 70"/>
              <a:gd name="T24" fmla="*/ 0 w 59"/>
              <a:gd name="T25" fmla="*/ 61 h 70"/>
              <a:gd name="T26" fmla="*/ 2 w 59"/>
              <a:gd name="T27" fmla="*/ 57 h 70"/>
              <a:gd name="T28" fmla="*/ 6 w 59"/>
              <a:gd name="T29" fmla="*/ 57 h 70"/>
              <a:gd name="T30" fmla="*/ 28 w 59"/>
              <a:gd name="T31" fmla="*/ 0 h 70"/>
              <a:gd name="T32" fmla="*/ 32 w 59"/>
              <a:gd name="T33" fmla="*/ 0 h 70"/>
              <a:gd name="T34" fmla="*/ 34 w 59"/>
              <a:gd name="T35" fmla="*/ 4 h 70"/>
              <a:gd name="T36" fmla="*/ 34 w 59"/>
              <a:gd name="T37" fmla="*/ 4 h 70"/>
              <a:gd name="T38" fmla="*/ 34 w 59"/>
              <a:gd name="T39" fmla="*/ 4 h 70"/>
              <a:gd name="T40" fmla="*/ 57 w 59"/>
              <a:gd name="T41" fmla="*/ 40 h 70"/>
              <a:gd name="T42" fmla="*/ 59 w 59"/>
              <a:gd name="T43" fmla="*/ 44 h 70"/>
              <a:gd name="T44" fmla="*/ 57 w 59"/>
              <a:gd name="T45" fmla="*/ 45 h 70"/>
              <a:gd name="T46" fmla="*/ 55 w 59"/>
              <a:gd name="T47" fmla="*/ 49 h 70"/>
              <a:gd name="T48" fmla="*/ 51 w 59"/>
              <a:gd name="T49" fmla="*/ 49 h 70"/>
              <a:gd name="T50" fmla="*/ 6 w 59"/>
              <a:gd name="T51" fmla="*/ 49 h 70"/>
              <a:gd name="T52" fmla="*/ 2 w 59"/>
              <a:gd name="T53" fmla="*/ 49 h 70"/>
              <a:gd name="T54" fmla="*/ 0 w 59"/>
              <a:gd name="T55" fmla="*/ 45 h 70"/>
              <a:gd name="T56" fmla="*/ 0 w 59"/>
              <a:gd name="T57" fmla="*/ 44 h 70"/>
              <a:gd name="T58" fmla="*/ 0 w 59"/>
              <a:gd name="T59" fmla="*/ 40 h 70"/>
              <a:gd name="T60" fmla="*/ 0 w 59"/>
              <a:gd name="T61" fmla="*/ 40 h 70"/>
              <a:gd name="T62" fmla="*/ 23 w 59"/>
              <a:gd name="T63" fmla="*/ 4 h 70"/>
              <a:gd name="T64" fmla="*/ 23 w 59"/>
              <a:gd name="T65" fmla="*/ 4 h 70"/>
              <a:gd name="T66" fmla="*/ 23 w 59"/>
              <a:gd name="T67" fmla="*/ 4 h 70"/>
              <a:gd name="T68" fmla="*/ 23 w 59"/>
              <a:gd name="T69" fmla="*/ 4 h 70"/>
              <a:gd name="T70" fmla="*/ 25 w 59"/>
              <a:gd name="T71" fmla="*/ 0 h 70"/>
              <a:gd name="T72" fmla="*/ 28 w 59"/>
              <a:gd name="T7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" h="70">
                <a:moveTo>
                  <a:pt x="6" y="57"/>
                </a:moveTo>
                <a:lnTo>
                  <a:pt x="51" y="57"/>
                </a:lnTo>
                <a:lnTo>
                  <a:pt x="55" y="57"/>
                </a:lnTo>
                <a:lnTo>
                  <a:pt x="57" y="61"/>
                </a:lnTo>
                <a:lnTo>
                  <a:pt x="59" y="63"/>
                </a:lnTo>
                <a:lnTo>
                  <a:pt x="57" y="66"/>
                </a:lnTo>
                <a:lnTo>
                  <a:pt x="55" y="70"/>
                </a:lnTo>
                <a:lnTo>
                  <a:pt x="51" y="70"/>
                </a:lnTo>
                <a:lnTo>
                  <a:pt x="6" y="70"/>
                </a:lnTo>
                <a:lnTo>
                  <a:pt x="2" y="70"/>
                </a:lnTo>
                <a:lnTo>
                  <a:pt x="0" y="66"/>
                </a:lnTo>
                <a:lnTo>
                  <a:pt x="0" y="63"/>
                </a:lnTo>
                <a:lnTo>
                  <a:pt x="0" y="61"/>
                </a:lnTo>
                <a:lnTo>
                  <a:pt x="2" y="57"/>
                </a:lnTo>
                <a:lnTo>
                  <a:pt x="6" y="57"/>
                </a:lnTo>
                <a:close/>
                <a:moveTo>
                  <a:pt x="28" y="0"/>
                </a:moveTo>
                <a:lnTo>
                  <a:pt x="32" y="0"/>
                </a:lnTo>
                <a:lnTo>
                  <a:pt x="34" y="4"/>
                </a:lnTo>
                <a:lnTo>
                  <a:pt x="34" y="4"/>
                </a:lnTo>
                <a:lnTo>
                  <a:pt x="34" y="4"/>
                </a:lnTo>
                <a:lnTo>
                  <a:pt x="57" y="40"/>
                </a:lnTo>
                <a:lnTo>
                  <a:pt x="59" y="44"/>
                </a:lnTo>
                <a:lnTo>
                  <a:pt x="57" y="45"/>
                </a:lnTo>
                <a:lnTo>
                  <a:pt x="55" y="49"/>
                </a:lnTo>
                <a:lnTo>
                  <a:pt x="51" y="49"/>
                </a:lnTo>
                <a:lnTo>
                  <a:pt x="6" y="49"/>
                </a:lnTo>
                <a:lnTo>
                  <a:pt x="2" y="49"/>
                </a:lnTo>
                <a:lnTo>
                  <a:pt x="0" y="45"/>
                </a:lnTo>
                <a:lnTo>
                  <a:pt x="0" y="44"/>
                </a:lnTo>
                <a:lnTo>
                  <a:pt x="0" y="40"/>
                </a:lnTo>
                <a:lnTo>
                  <a:pt x="0" y="40"/>
                </a:lnTo>
                <a:lnTo>
                  <a:pt x="23" y="4"/>
                </a:lnTo>
                <a:lnTo>
                  <a:pt x="23" y="4"/>
                </a:lnTo>
                <a:lnTo>
                  <a:pt x="23" y="4"/>
                </a:lnTo>
                <a:lnTo>
                  <a:pt x="23" y="4"/>
                </a:lnTo>
                <a:lnTo>
                  <a:pt x="25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4" name="Freeform 1033"/>
          <p:cNvSpPr>
            <a:spLocks/>
          </p:cNvSpPr>
          <p:nvPr/>
        </p:nvSpPr>
        <p:spPr bwMode="auto">
          <a:xfrm>
            <a:off x="7665314" y="3129735"/>
            <a:ext cx="66114" cy="71009"/>
          </a:xfrm>
          <a:custGeom>
            <a:avLst/>
            <a:gdLst>
              <a:gd name="T0" fmla="*/ 8 w 55"/>
              <a:gd name="T1" fmla="*/ 0 h 59"/>
              <a:gd name="T2" fmla="*/ 12 w 55"/>
              <a:gd name="T3" fmla="*/ 2 h 59"/>
              <a:gd name="T4" fmla="*/ 42 w 55"/>
              <a:gd name="T5" fmla="*/ 21 h 59"/>
              <a:gd name="T6" fmla="*/ 42 w 55"/>
              <a:gd name="T7" fmla="*/ 7 h 59"/>
              <a:gd name="T8" fmla="*/ 44 w 55"/>
              <a:gd name="T9" fmla="*/ 3 h 59"/>
              <a:gd name="T10" fmla="*/ 46 w 55"/>
              <a:gd name="T11" fmla="*/ 2 h 59"/>
              <a:gd name="T12" fmla="*/ 50 w 55"/>
              <a:gd name="T13" fmla="*/ 0 h 59"/>
              <a:gd name="T14" fmla="*/ 52 w 55"/>
              <a:gd name="T15" fmla="*/ 2 h 59"/>
              <a:gd name="T16" fmla="*/ 55 w 55"/>
              <a:gd name="T17" fmla="*/ 3 h 59"/>
              <a:gd name="T18" fmla="*/ 55 w 55"/>
              <a:gd name="T19" fmla="*/ 7 h 59"/>
              <a:gd name="T20" fmla="*/ 55 w 55"/>
              <a:gd name="T21" fmla="*/ 53 h 59"/>
              <a:gd name="T22" fmla="*/ 55 w 55"/>
              <a:gd name="T23" fmla="*/ 57 h 59"/>
              <a:gd name="T24" fmla="*/ 52 w 55"/>
              <a:gd name="T25" fmla="*/ 59 h 59"/>
              <a:gd name="T26" fmla="*/ 50 w 55"/>
              <a:gd name="T27" fmla="*/ 59 h 59"/>
              <a:gd name="T28" fmla="*/ 46 w 55"/>
              <a:gd name="T29" fmla="*/ 59 h 59"/>
              <a:gd name="T30" fmla="*/ 44 w 55"/>
              <a:gd name="T31" fmla="*/ 57 h 59"/>
              <a:gd name="T32" fmla="*/ 42 w 55"/>
              <a:gd name="T33" fmla="*/ 53 h 59"/>
              <a:gd name="T34" fmla="*/ 42 w 55"/>
              <a:gd name="T35" fmla="*/ 40 h 59"/>
              <a:gd name="T36" fmla="*/ 12 w 55"/>
              <a:gd name="T37" fmla="*/ 59 h 59"/>
              <a:gd name="T38" fmla="*/ 8 w 55"/>
              <a:gd name="T39" fmla="*/ 59 h 59"/>
              <a:gd name="T40" fmla="*/ 4 w 55"/>
              <a:gd name="T41" fmla="*/ 59 h 59"/>
              <a:gd name="T42" fmla="*/ 2 w 55"/>
              <a:gd name="T43" fmla="*/ 57 h 59"/>
              <a:gd name="T44" fmla="*/ 0 w 55"/>
              <a:gd name="T45" fmla="*/ 53 h 59"/>
              <a:gd name="T46" fmla="*/ 0 w 55"/>
              <a:gd name="T47" fmla="*/ 7 h 59"/>
              <a:gd name="T48" fmla="*/ 2 w 55"/>
              <a:gd name="T49" fmla="*/ 3 h 59"/>
              <a:gd name="T50" fmla="*/ 4 w 55"/>
              <a:gd name="T51" fmla="*/ 2 h 59"/>
              <a:gd name="T52" fmla="*/ 8 w 55"/>
              <a:gd name="T5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59">
                <a:moveTo>
                  <a:pt x="8" y="0"/>
                </a:moveTo>
                <a:lnTo>
                  <a:pt x="12" y="2"/>
                </a:lnTo>
                <a:lnTo>
                  <a:pt x="42" y="21"/>
                </a:lnTo>
                <a:lnTo>
                  <a:pt x="42" y="7"/>
                </a:lnTo>
                <a:lnTo>
                  <a:pt x="44" y="3"/>
                </a:lnTo>
                <a:lnTo>
                  <a:pt x="46" y="2"/>
                </a:lnTo>
                <a:lnTo>
                  <a:pt x="50" y="0"/>
                </a:lnTo>
                <a:lnTo>
                  <a:pt x="52" y="2"/>
                </a:lnTo>
                <a:lnTo>
                  <a:pt x="55" y="3"/>
                </a:lnTo>
                <a:lnTo>
                  <a:pt x="55" y="7"/>
                </a:lnTo>
                <a:lnTo>
                  <a:pt x="55" y="53"/>
                </a:lnTo>
                <a:lnTo>
                  <a:pt x="55" y="57"/>
                </a:lnTo>
                <a:lnTo>
                  <a:pt x="52" y="59"/>
                </a:lnTo>
                <a:lnTo>
                  <a:pt x="50" y="59"/>
                </a:lnTo>
                <a:lnTo>
                  <a:pt x="46" y="59"/>
                </a:lnTo>
                <a:lnTo>
                  <a:pt x="44" y="57"/>
                </a:lnTo>
                <a:lnTo>
                  <a:pt x="42" y="53"/>
                </a:lnTo>
                <a:lnTo>
                  <a:pt x="42" y="40"/>
                </a:lnTo>
                <a:lnTo>
                  <a:pt x="12" y="59"/>
                </a:lnTo>
                <a:lnTo>
                  <a:pt x="8" y="59"/>
                </a:lnTo>
                <a:lnTo>
                  <a:pt x="4" y="59"/>
                </a:lnTo>
                <a:lnTo>
                  <a:pt x="2" y="57"/>
                </a:lnTo>
                <a:lnTo>
                  <a:pt x="0" y="53"/>
                </a:lnTo>
                <a:lnTo>
                  <a:pt x="0" y="7"/>
                </a:lnTo>
                <a:lnTo>
                  <a:pt x="2" y="3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5" name="Freeform 1034"/>
          <p:cNvSpPr>
            <a:spLocks/>
          </p:cNvSpPr>
          <p:nvPr/>
        </p:nvSpPr>
        <p:spPr bwMode="auto">
          <a:xfrm>
            <a:off x="7351888" y="3129735"/>
            <a:ext cx="68562" cy="71009"/>
          </a:xfrm>
          <a:custGeom>
            <a:avLst/>
            <a:gdLst>
              <a:gd name="T0" fmla="*/ 7 w 55"/>
              <a:gd name="T1" fmla="*/ 0 h 59"/>
              <a:gd name="T2" fmla="*/ 11 w 55"/>
              <a:gd name="T3" fmla="*/ 2 h 59"/>
              <a:gd name="T4" fmla="*/ 13 w 55"/>
              <a:gd name="T5" fmla="*/ 3 h 59"/>
              <a:gd name="T6" fmla="*/ 13 w 55"/>
              <a:gd name="T7" fmla="*/ 7 h 59"/>
              <a:gd name="T8" fmla="*/ 13 w 55"/>
              <a:gd name="T9" fmla="*/ 21 h 59"/>
              <a:gd name="T10" fmla="*/ 43 w 55"/>
              <a:gd name="T11" fmla="*/ 2 h 59"/>
              <a:gd name="T12" fmla="*/ 43 w 55"/>
              <a:gd name="T13" fmla="*/ 2 h 59"/>
              <a:gd name="T14" fmla="*/ 47 w 55"/>
              <a:gd name="T15" fmla="*/ 0 h 59"/>
              <a:gd name="T16" fmla="*/ 51 w 55"/>
              <a:gd name="T17" fmla="*/ 2 h 59"/>
              <a:gd name="T18" fmla="*/ 53 w 55"/>
              <a:gd name="T19" fmla="*/ 3 h 59"/>
              <a:gd name="T20" fmla="*/ 55 w 55"/>
              <a:gd name="T21" fmla="*/ 7 h 59"/>
              <a:gd name="T22" fmla="*/ 55 w 55"/>
              <a:gd name="T23" fmla="*/ 53 h 59"/>
              <a:gd name="T24" fmla="*/ 53 w 55"/>
              <a:gd name="T25" fmla="*/ 57 h 59"/>
              <a:gd name="T26" fmla="*/ 51 w 55"/>
              <a:gd name="T27" fmla="*/ 59 h 59"/>
              <a:gd name="T28" fmla="*/ 47 w 55"/>
              <a:gd name="T29" fmla="*/ 59 h 59"/>
              <a:gd name="T30" fmla="*/ 43 w 55"/>
              <a:gd name="T31" fmla="*/ 59 h 59"/>
              <a:gd name="T32" fmla="*/ 43 w 55"/>
              <a:gd name="T33" fmla="*/ 59 h 59"/>
              <a:gd name="T34" fmla="*/ 13 w 55"/>
              <a:gd name="T35" fmla="*/ 40 h 59"/>
              <a:gd name="T36" fmla="*/ 13 w 55"/>
              <a:gd name="T37" fmla="*/ 53 h 59"/>
              <a:gd name="T38" fmla="*/ 13 w 55"/>
              <a:gd name="T39" fmla="*/ 57 h 59"/>
              <a:gd name="T40" fmla="*/ 11 w 55"/>
              <a:gd name="T41" fmla="*/ 59 h 59"/>
              <a:gd name="T42" fmla="*/ 7 w 55"/>
              <a:gd name="T43" fmla="*/ 59 h 59"/>
              <a:gd name="T44" fmla="*/ 4 w 55"/>
              <a:gd name="T45" fmla="*/ 59 h 59"/>
              <a:gd name="T46" fmla="*/ 2 w 55"/>
              <a:gd name="T47" fmla="*/ 57 h 59"/>
              <a:gd name="T48" fmla="*/ 0 w 55"/>
              <a:gd name="T49" fmla="*/ 53 h 59"/>
              <a:gd name="T50" fmla="*/ 0 w 55"/>
              <a:gd name="T51" fmla="*/ 7 h 59"/>
              <a:gd name="T52" fmla="*/ 2 w 55"/>
              <a:gd name="T53" fmla="*/ 3 h 59"/>
              <a:gd name="T54" fmla="*/ 4 w 55"/>
              <a:gd name="T55" fmla="*/ 2 h 59"/>
              <a:gd name="T56" fmla="*/ 7 w 55"/>
              <a:gd name="T5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" h="59">
                <a:moveTo>
                  <a:pt x="7" y="0"/>
                </a:moveTo>
                <a:lnTo>
                  <a:pt x="11" y="2"/>
                </a:lnTo>
                <a:lnTo>
                  <a:pt x="13" y="3"/>
                </a:lnTo>
                <a:lnTo>
                  <a:pt x="13" y="7"/>
                </a:lnTo>
                <a:lnTo>
                  <a:pt x="13" y="21"/>
                </a:lnTo>
                <a:lnTo>
                  <a:pt x="43" y="2"/>
                </a:lnTo>
                <a:lnTo>
                  <a:pt x="43" y="2"/>
                </a:lnTo>
                <a:lnTo>
                  <a:pt x="47" y="0"/>
                </a:lnTo>
                <a:lnTo>
                  <a:pt x="51" y="2"/>
                </a:lnTo>
                <a:lnTo>
                  <a:pt x="53" y="3"/>
                </a:lnTo>
                <a:lnTo>
                  <a:pt x="55" y="7"/>
                </a:lnTo>
                <a:lnTo>
                  <a:pt x="55" y="53"/>
                </a:lnTo>
                <a:lnTo>
                  <a:pt x="53" y="57"/>
                </a:lnTo>
                <a:lnTo>
                  <a:pt x="51" y="59"/>
                </a:lnTo>
                <a:lnTo>
                  <a:pt x="47" y="59"/>
                </a:lnTo>
                <a:lnTo>
                  <a:pt x="43" y="59"/>
                </a:lnTo>
                <a:lnTo>
                  <a:pt x="43" y="59"/>
                </a:lnTo>
                <a:lnTo>
                  <a:pt x="13" y="40"/>
                </a:lnTo>
                <a:lnTo>
                  <a:pt x="13" y="53"/>
                </a:lnTo>
                <a:lnTo>
                  <a:pt x="13" y="57"/>
                </a:lnTo>
                <a:lnTo>
                  <a:pt x="11" y="59"/>
                </a:lnTo>
                <a:lnTo>
                  <a:pt x="7" y="59"/>
                </a:lnTo>
                <a:lnTo>
                  <a:pt x="4" y="59"/>
                </a:lnTo>
                <a:lnTo>
                  <a:pt x="2" y="57"/>
                </a:lnTo>
                <a:lnTo>
                  <a:pt x="0" y="53"/>
                </a:lnTo>
                <a:lnTo>
                  <a:pt x="0" y="7"/>
                </a:lnTo>
                <a:lnTo>
                  <a:pt x="2" y="3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6" name="Freeform 1035"/>
          <p:cNvSpPr>
            <a:spLocks/>
          </p:cNvSpPr>
          <p:nvPr/>
        </p:nvSpPr>
        <p:spPr bwMode="auto">
          <a:xfrm>
            <a:off x="7023771" y="3129735"/>
            <a:ext cx="102843" cy="71009"/>
          </a:xfrm>
          <a:custGeom>
            <a:avLst/>
            <a:gdLst>
              <a:gd name="T0" fmla="*/ 6 w 86"/>
              <a:gd name="T1" fmla="*/ 0 h 59"/>
              <a:gd name="T2" fmla="*/ 10 w 86"/>
              <a:gd name="T3" fmla="*/ 2 h 59"/>
              <a:gd name="T4" fmla="*/ 36 w 86"/>
              <a:gd name="T5" fmla="*/ 17 h 59"/>
              <a:gd name="T6" fmla="*/ 36 w 86"/>
              <a:gd name="T7" fmla="*/ 7 h 59"/>
              <a:gd name="T8" fmla="*/ 36 w 86"/>
              <a:gd name="T9" fmla="*/ 3 h 59"/>
              <a:gd name="T10" fmla="*/ 40 w 86"/>
              <a:gd name="T11" fmla="*/ 2 h 59"/>
              <a:gd name="T12" fmla="*/ 42 w 86"/>
              <a:gd name="T13" fmla="*/ 0 h 59"/>
              <a:gd name="T14" fmla="*/ 46 w 86"/>
              <a:gd name="T15" fmla="*/ 2 h 59"/>
              <a:gd name="T16" fmla="*/ 82 w 86"/>
              <a:gd name="T17" fmla="*/ 24 h 59"/>
              <a:gd name="T18" fmla="*/ 82 w 86"/>
              <a:gd name="T19" fmla="*/ 24 h 59"/>
              <a:gd name="T20" fmla="*/ 82 w 86"/>
              <a:gd name="T21" fmla="*/ 24 h 59"/>
              <a:gd name="T22" fmla="*/ 86 w 86"/>
              <a:gd name="T23" fmla="*/ 26 h 59"/>
              <a:gd name="T24" fmla="*/ 86 w 86"/>
              <a:gd name="T25" fmla="*/ 30 h 59"/>
              <a:gd name="T26" fmla="*/ 86 w 86"/>
              <a:gd name="T27" fmla="*/ 34 h 59"/>
              <a:gd name="T28" fmla="*/ 82 w 86"/>
              <a:gd name="T29" fmla="*/ 36 h 59"/>
              <a:gd name="T30" fmla="*/ 82 w 86"/>
              <a:gd name="T31" fmla="*/ 36 h 59"/>
              <a:gd name="T32" fmla="*/ 82 w 86"/>
              <a:gd name="T33" fmla="*/ 36 h 59"/>
              <a:gd name="T34" fmla="*/ 82 w 86"/>
              <a:gd name="T35" fmla="*/ 36 h 59"/>
              <a:gd name="T36" fmla="*/ 46 w 86"/>
              <a:gd name="T37" fmla="*/ 59 h 59"/>
              <a:gd name="T38" fmla="*/ 42 w 86"/>
              <a:gd name="T39" fmla="*/ 59 h 59"/>
              <a:gd name="T40" fmla="*/ 40 w 86"/>
              <a:gd name="T41" fmla="*/ 59 h 59"/>
              <a:gd name="T42" fmla="*/ 36 w 86"/>
              <a:gd name="T43" fmla="*/ 57 h 59"/>
              <a:gd name="T44" fmla="*/ 36 w 86"/>
              <a:gd name="T45" fmla="*/ 53 h 59"/>
              <a:gd name="T46" fmla="*/ 36 w 86"/>
              <a:gd name="T47" fmla="*/ 41 h 59"/>
              <a:gd name="T48" fmla="*/ 10 w 86"/>
              <a:gd name="T49" fmla="*/ 59 h 59"/>
              <a:gd name="T50" fmla="*/ 6 w 86"/>
              <a:gd name="T51" fmla="*/ 59 h 59"/>
              <a:gd name="T52" fmla="*/ 2 w 86"/>
              <a:gd name="T53" fmla="*/ 59 h 59"/>
              <a:gd name="T54" fmla="*/ 0 w 86"/>
              <a:gd name="T55" fmla="*/ 57 h 59"/>
              <a:gd name="T56" fmla="*/ 0 w 86"/>
              <a:gd name="T57" fmla="*/ 53 h 59"/>
              <a:gd name="T58" fmla="*/ 0 w 86"/>
              <a:gd name="T59" fmla="*/ 7 h 59"/>
              <a:gd name="T60" fmla="*/ 0 w 86"/>
              <a:gd name="T61" fmla="*/ 3 h 59"/>
              <a:gd name="T62" fmla="*/ 2 w 86"/>
              <a:gd name="T63" fmla="*/ 2 h 59"/>
              <a:gd name="T64" fmla="*/ 6 w 86"/>
              <a:gd name="T6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" h="59">
                <a:moveTo>
                  <a:pt x="6" y="0"/>
                </a:moveTo>
                <a:lnTo>
                  <a:pt x="10" y="2"/>
                </a:lnTo>
                <a:lnTo>
                  <a:pt x="36" y="17"/>
                </a:lnTo>
                <a:lnTo>
                  <a:pt x="36" y="7"/>
                </a:lnTo>
                <a:lnTo>
                  <a:pt x="36" y="3"/>
                </a:lnTo>
                <a:lnTo>
                  <a:pt x="40" y="2"/>
                </a:lnTo>
                <a:lnTo>
                  <a:pt x="42" y="0"/>
                </a:lnTo>
                <a:lnTo>
                  <a:pt x="46" y="2"/>
                </a:lnTo>
                <a:lnTo>
                  <a:pt x="82" y="24"/>
                </a:lnTo>
                <a:lnTo>
                  <a:pt x="82" y="24"/>
                </a:lnTo>
                <a:lnTo>
                  <a:pt x="82" y="24"/>
                </a:lnTo>
                <a:lnTo>
                  <a:pt x="86" y="26"/>
                </a:lnTo>
                <a:lnTo>
                  <a:pt x="86" y="30"/>
                </a:lnTo>
                <a:lnTo>
                  <a:pt x="86" y="34"/>
                </a:lnTo>
                <a:lnTo>
                  <a:pt x="82" y="36"/>
                </a:lnTo>
                <a:lnTo>
                  <a:pt x="82" y="36"/>
                </a:lnTo>
                <a:lnTo>
                  <a:pt x="82" y="36"/>
                </a:lnTo>
                <a:lnTo>
                  <a:pt x="82" y="36"/>
                </a:lnTo>
                <a:lnTo>
                  <a:pt x="46" y="59"/>
                </a:lnTo>
                <a:lnTo>
                  <a:pt x="42" y="59"/>
                </a:lnTo>
                <a:lnTo>
                  <a:pt x="40" y="59"/>
                </a:lnTo>
                <a:lnTo>
                  <a:pt x="36" y="57"/>
                </a:lnTo>
                <a:lnTo>
                  <a:pt x="36" y="53"/>
                </a:lnTo>
                <a:lnTo>
                  <a:pt x="36" y="41"/>
                </a:lnTo>
                <a:lnTo>
                  <a:pt x="10" y="59"/>
                </a:lnTo>
                <a:lnTo>
                  <a:pt x="6" y="59"/>
                </a:lnTo>
                <a:lnTo>
                  <a:pt x="2" y="59"/>
                </a:lnTo>
                <a:lnTo>
                  <a:pt x="0" y="57"/>
                </a:lnTo>
                <a:lnTo>
                  <a:pt x="0" y="53"/>
                </a:lnTo>
                <a:lnTo>
                  <a:pt x="0" y="7"/>
                </a:lnTo>
                <a:lnTo>
                  <a:pt x="0" y="3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7" name="Freeform 1036"/>
          <p:cNvSpPr>
            <a:spLocks/>
          </p:cNvSpPr>
          <p:nvPr/>
        </p:nvSpPr>
        <p:spPr bwMode="auto">
          <a:xfrm>
            <a:off x="6707896" y="3129735"/>
            <a:ext cx="107740" cy="71009"/>
          </a:xfrm>
          <a:custGeom>
            <a:avLst/>
            <a:gdLst>
              <a:gd name="T0" fmla="*/ 43 w 87"/>
              <a:gd name="T1" fmla="*/ 0 h 59"/>
              <a:gd name="T2" fmla="*/ 47 w 87"/>
              <a:gd name="T3" fmla="*/ 2 h 59"/>
              <a:gd name="T4" fmla="*/ 49 w 87"/>
              <a:gd name="T5" fmla="*/ 3 h 59"/>
              <a:gd name="T6" fmla="*/ 51 w 87"/>
              <a:gd name="T7" fmla="*/ 7 h 59"/>
              <a:gd name="T8" fmla="*/ 51 w 87"/>
              <a:gd name="T9" fmla="*/ 17 h 59"/>
              <a:gd name="T10" fmla="*/ 76 w 87"/>
              <a:gd name="T11" fmla="*/ 2 h 59"/>
              <a:gd name="T12" fmla="*/ 79 w 87"/>
              <a:gd name="T13" fmla="*/ 0 h 59"/>
              <a:gd name="T14" fmla="*/ 83 w 87"/>
              <a:gd name="T15" fmla="*/ 2 h 59"/>
              <a:gd name="T16" fmla="*/ 85 w 87"/>
              <a:gd name="T17" fmla="*/ 3 h 59"/>
              <a:gd name="T18" fmla="*/ 87 w 87"/>
              <a:gd name="T19" fmla="*/ 7 h 59"/>
              <a:gd name="T20" fmla="*/ 87 w 87"/>
              <a:gd name="T21" fmla="*/ 53 h 59"/>
              <a:gd name="T22" fmla="*/ 85 w 87"/>
              <a:gd name="T23" fmla="*/ 57 h 59"/>
              <a:gd name="T24" fmla="*/ 83 w 87"/>
              <a:gd name="T25" fmla="*/ 59 h 59"/>
              <a:gd name="T26" fmla="*/ 79 w 87"/>
              <a:gd name="T27" fmla="*/ 59 h 59"/>
              <a:gd name="T28" fmla="*/ 76 w 87"/>
              <a:gd name="T29" fmla="*/ 59 h 59"/>
              <a:gd name="T30" fmla="*/ 51 w 87"/>
              <a:gd name="T31" fmla="*/ 41 h 59"/>
              <a:gd name="T32" fmla="*/ 51 w 87"/>
              <a:gd name="T33" fmla="*/ 53 h 59"/>
              <a:gd name="T34" fmla="*/ 49 w 87"/>
              <a:gd name="T35" fmla="*/ 57 h 59"/>
              <a:gd name="T36" fmla="*/ 47 w 87"/>
              <a:gd name="T37" fmla="*/ 59 h 59"/>
              <a:gd name="T38" fmla="*/ 43 w 87"/>
              <a:gd name="T39" fmla="*/ 59 h 59"/>
              <a:gd name="T40" fmla="*/ 39 w 87"/>
              <a:gd name="T41" fmla="*/ 59 h 59"/>
              <a:gd name="T42" fmla="*/ 3 w 87"/>
              <a:gd name="T43" fmla="*/ 36 h 59"/>
              <a:gd name="T44" fmla="*/ 3 w 87"/>
              <a:gd name="T45" fmla="*/ 36 h 59"/>
              <a:gd name="T46" fmla="*/ 3 w 87"/>
              <a:gd name="T47" fmla="*/ 36 h 59"/>
              <a:gd name="T48" fmla="*/ 3 w 87"/>
              <a:gd name="T49" fmla="*/ 36 h 59"/>
              <a:gd name="T50" fmla="*/ 1 w 87"/>
              <a:gd name="T51" fmla="*/ 34 h 59"/>
              <a:gd name="T52" fmla="*/ 0 w 87"/>
              <a:gd name="T53" fmla="*/ 30 h 59"/>
              <a:gd name="T54" fmla="*/ 1 w 87"/>
              <a:gd name="T55" fmla="*/ 26 h 59"/>
              <a:gd name="T56" fmla="*/ 3 w 87"/>
              <a:gd name="T57" fmla="*/ 24 h 59"/>
              <a:gd name="T58" fmla="*/ 3 w 87"/>
              <a:gd name="T59" fmla="*/ 24 h 59"/>
              <a:gd name="T60" fmla="*/ 3 w 87"/>
              <a:gd name="T61" fmla="*/ 24 h 59"/>
              <a:gd name="T62" fmla="*/ 3 w 87"/>
              <a:gd name="T63" fmla="*/ 24 h 59"/>
              <a:gd name="T64" fmla="*/ 39 w 87"/>
              <a:gd name="T65" fmla="*/ 2 h 59"/>
              <a:gd name="T66" fmla="*/ 43 w 87"/>
              <a:gd name="T6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" h="59">
                <a:moveTo>
                  <a:pt x="43" y="0"/>
                </a:moveTo>
                <a:lnTo>
                  <a:pt x="47" y="2"/>
                </a:lnTo>
                <a:lnTo>
                  <a:pt x="49" y="3"/>
                </a:lnTo>
                <a:lnTo>
                  <a:pt x="51" y="7"/>
                </a:lnTo>
                <a:lnTo>
                  <a:pt x="51" y="17"/>
                </a:lnTo>
                <a:lnTo>
                  <a:pt x="76" y="2"/>
                </a:lnTo>
                <a:lnTo>
                  <a:pt x="79" y="0"/>
                </a:lnTo>
                <a:lnTo>
                  <a:pt x="83" y="2"/>
                </a:lnTo>
                <a:lnTo>
                  <a:pt x="85" y="3"/>
                </a:lnTo>
                <a:lnTo>
                  <a:pt x="87" y="7"/>
                </a:lnTo>
                <a:lnTo>
                  <a:pt x="87" y="53"/>
                </a:lnTo>
                <a:lnTo>
                  <a:pt x="85" y="57"/>
                </a:lnTo>
                <a:lnTo>
                  <a:pt x="83" y="59"/>
                </a:lnTo>
                <a:lnTo>
                  <a:pt x="79" y="59"/>
                </a:lnTo>
                <a:lnTo>
                  <a:pt x="76" y="59"/>
                </a:lnTo>
                <a:lnTo>
                  <a:pt x="51" y="41"/>
                </a:lnTo>
                <a:lnTo>
                  <a:pt x="51" y="53"/>
                </a:lnTo>
                <a:lnTo>
                  <a:pt x="49" y="57"/>
                </a:lnTo>
                <a:lnTo>
                  <a:pt x="47" y="59"/>
                </a:lnTo>
                <a:lnTo>
                  <a:pt x="43" y="59"/>
                </a:lnTo>
                <a:lnTo>
                  <a:pt x="39" y="59"/>
                </a:lnTo>
                <a:lnTo>
                  <a:pt x="3" y="36"/>
                </a:lnTo>
                <a:lnTo>
                  <a:pt x="3" y="36"/>
                </a:lnTo>
                <a:lnTo>
                  <a:pt x="3" y="36"/>
                </a:lnTo>
                <a:lnTo>
                  <a:pt x="3" y="36"/>
                </a:lnTo>
                <a:lnTo>
                  <a:pt x="1" y="34"/>
                </a:lnTo>
                <a:lnTo>
                  <a:pt x="0" y="30"/>
                </a:lnTo>
                <a:lnTo>
                  <a:pt x="1" y="26"/>
                </a:lnTo>
                <a:lnTo>
                  <a:pt x="3" y="24"/>
                </a:lnTo>
                <a:lnTo>
                  <a:pt x="3" y="24"/>
                </a:lnTo>
                <a:lnTo>
                  <a:pt x="3" y="24"/>
                </a:lnTo>
                <a:lnTo>
                  <a:pt x="3" y="24"/>
                </a:lnTo>
                <a:lnTo>
                  <a:pt x="39" y="2"/>
                </a:lnTo>
                <a:lnTo>
                  <a:pt x="4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8" name="Freeform 1037"/>
          <p:cNvSpPr>
            <a:spLocks noEditPoints="1"/>
          </p:cNvSpPr>
          <p:nvPr/>
        </p:nvSpPr>
        <p:spPr bwMode="auto">
          <a:xfrm>
            <a:off x="6423854" y="3129735"/>
            <a:ext cx="51422" cy="71009"/>
          </a:xfrm>
          <a:custGeom>
            <a:avLst/>
            <a:gdLst>
              <a:gd name="T0" fmla="*/ 34 w 42"/>
              <a:gd name="T1" fmla="*/ 0 h 59"/>
              <a:gd name="T2" fmla="*/ 38 w 42"/>
              <a:gd name="T3" fmla="*/ 2 h 59"/>
              <a:gd name="T4" fmla="*/ 40 w 42"/>
              <a:gd name="T5" fmla="*/ 3 h 59"/>
              <a:gd name="T6" fmla="*/ 42 w 42"/>
              <a:gd name="T7" fmla="*/ 7 h 59"/>
              <a:gd name="T8" fmla="*/ 42 w 42"/>
              <a:gd name="T9" fmla="*/ 53 h 59"/>
              <a:gd name="T10" fmla="*/ 40 w 42"/>
              <a:gd name="T11" fmla="*/ 57 h 59"/>
              <a:gd name="T12" fmla="*/ 38 w 42"/>
              <a:gd name="T13" fmla="*/ 59 h 59"/>
              <a:gd name="T14" fmla="*/ 34 w 42"/>
              <a:gd name="T15" fmla="*/ 59 h 59"/>
              <a:gd name="T16" fmla="*/ 30 w 42"/>
              <a:gd name="T17" fmla="*/ 59 h 59"/>
              <a:gd name="T18" fmla="*/ 28 w 42"/>
              <a:gd name="T19" fmla="*/ 57 h 59"/>
              <a:gd name="T20" fmla="*/ 26 w 42"/>
              <a:gd name="T21" fmla="*/ 53 h 59"/>
              <a:gd name="T22" fmla="*/ 26 w 42"/>
              <a:gd name="T23" fmla="*/ 7 h 59"/>
              <a:gd name="T24" fmla="*/ 28 w 42"/>
              <a:gd name="T25" fmla="*/ 3 h 59"/>
              <a:gd name="T26" fmla="*/ 30 w 42"/>
              <a:gd name="T27" fmla="*/ 2 h 59"/>
              <a:gd name="T28" fmla="*/ 34 w 42"/>
              <a:gd name="T29" fmla="*/ 0 h 59"/>
              <a:gd name="T30" fmla="*/ 7 w 42"/>
              <a:gd name="T31" fmla="*/ 0 h 59"/>
              <a:gd name="T32" fmla="*/ 9 w 42"/>
              <a:gd name="T33" fmla="*/ 2 h 59"/>
              <a:gd name="T34" fmla="*/ 13 w 42"/>
              <a:gd name="T35" fmla="*/ 3 h 59"/>
              <a:gd name="T36" fmla="*/ 13 w 42"/>
              <a:gd name="T37" fmla="*/ 7 h 59"/>
              <a:gd name="T38" fmla="*/ 13 w 42"/>
              <a:gd name="T39" fmla="*/ 53 h 59"/>
              <a:gd name="T40" fmla="*/ 13 w 42"/>
              <a:gd name="T41" fmla="*/ 57 h 59"/>
              <a:gd name="T42" fmla="*/ 9 w 42"/>
              <a:gd name="T43" fmla="*/ 59 h 59"/>
              <a:gd name="T44" fmla="*/ 7 w 42"/>
              <a:gd name="T45" fmla="*/ 59 h 59"/>
              <a:gd name="T46" fmla="*/ 4 w 42"/>
              <a:gd name="T47" fmla="*/ 59 h 59"/>
              <a:gd name="T48" fmla="*/ 2 w 42"/>
              <a:gd name="T49" fmla="*/ 57 h 59"/>
              <a:gd name="T50" fmla="*/ 0 w 42"/>
              <a:gd name="T51" fmla="*/ 53 h 59"/>
              <a:gd name="T52" fmla="*/ 0 w 42"/>
              <a:gd name="T53" fmla="*/ 7 h 59"/>
              <a:gd name="T54" fmla="*/ 2 w 42"/>
              <a:gd name="T55" fmla="*/ 3 h 59"/>
              <a:gd name="T56" fmla="*/ 4 w 42"/>
              <a:gd name="T57" fmla="*/ 2 h 59"/>
              <a:gd name="T58" fmla="*/ 7 w 42"/>
              <a:gd name="T5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2" h="59">
                <a:moveTo>
                  <a:pt x="34" y="0"/>
                </a:moveTo>
                <a:lnTo>
                  <a:pt x="38" y="2"/>
                </a:lnTo>
                <a:lnTo>
                  <a:pt x="40" y="3"/>
                </a:lnTo>
                <a:lnTo>
                  <a:pt x="42" y="7"/>
                </a:lnTo>
                <a:lnTo>
                  <a:pt x="42" y="53"/>
                </a:lnTo>
                <a:lnTo>
                  <a:pt x="40" y="57"/>
                </a:lnTo>
                <a:lnTo>
                  <a:pt x="38" y="59"/>
                </a:lnTo>
                <a:lnTo>
                  <a:pt x="34" y="59"/>
                </a:lnTo>
                <a:lnTo>
                  <a:pt x="30" y="59"/>
                </a:lnTo>
                <a:lnTo>
                  <a:pt x="28" y="57"/>
                </a:lnTo>
                <a:lnTo>
                  <a:pt x="26" y="53"/>
                </a:lnTo>
                <a:lnTo>
                  <a:pt x="26" y="7"/>
                </a:lnTo>
                <a:lnTo>
                  <a:pt x="28" y="3"/>
                </a:lnTo>
                <a:lnTo>
                  <a:pt x="30" y="2"/>
                </a:lnTo>
                <a:lnTo>
                  <a:pt x="34" y="0"/>
                </a:lnTo>
                <a:close/>
                <a:moveTo>
                  <a:pt x="7" y="0"/>
                </a:moveTo>
                <a:lnTo>
                  <a:pt x="9" y="2"/>
                </a:lnTo>
                <a:lnTo>
                  <a:pt x="13" y="3"/>
                </a:lnTo>
                <a:lnTo>
                  <a:pt x="13" y="7"/>
                </a:lnTo>
                <a:lnTo>
                  <a:pt x="13" y="53"/>
                </a:lnTo>
                <a:lnTo>
                  <a:pt x="13" y="57"/>
                </a:lnTo>
                <a:lnTo>
                  <a:pt x="9" y="59"/>
                </a:lnTo>
                <a:lnTo>
                  <a:pt x="7" y="59"/>
                </a:lnTo>
                <a:lnTo>
                  <a:pt x="4" y="59"/>
                </a:lnTo>
                <a:lnTo>
                  <a:pt x="2" y="57"/>
                </a:lnTo>
                <a:lnTo>
                  <a:pt x="0" y="53"/>
                </a:lnTo>
                <a:lnTo>
                  <a:pt x="0" y="7"/>
                </a:lnTo>
                <a:lnTo>
                  <a:pt x="2" y="3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9" name="Freeform 1038"/>
          <p:cNvSpPr>
            <a:spLocks/>
          </p:cNvSpPr>
          <p:nvPr/>
        </p:nvSpPr>
        <p:spPr bwMode="auto">
          <a:xfrm>
            <a:off x="6098186" y="3127285"/>
            <a:ext cx="78357" cy="78357"/>
          </a:xfrm>
          <a:custGeom>
            <a:avLst/>
            <a:gdLst>
              <a:gd name="T0" fmla="*/ 6 w 63"/>
              <a:gd name="T1" fmla="*/ 0 h 64"/>
              <a:gd name="T2" fmla="*/ 57 w 63"/>
              <a:gd name="T3" fmla="*/ 0 h 64"/>
              <a:gd name="T4" fmla="*/ 61 w 63"/>
              <a:gd name="T5" fmla="*/ 2 h 64"/>
              <a:gd name="T6" fmla="*/ 63 w 63"/>
              <a:gd name="T7" fmla="*/ 4 h 64"/>
              <a:gd name="T8" fmla="*/ 63 w 63"/>
              <a:gd name="T9" fmla="*/ 7 h 64"/>
              <a:gd name="T10" fmla="*/ 63 w 63"/>
              <a:gd name="T11" fmla="*/ 57 h 64"/>
              <a:gd name="T12" fmla="*/ 63 w 63"/>
              <a:gd name="T13" fmla="*/ 61 h 64"/>
              <a:gd name="T14" fmla="*/ 61 w 63"/>
              <a:gd name="T15" fmla="*/ 62 h 64"/>
              <a:gd name="T16" fmla="*/ 57 w 63"/>
              <a:gd name="T17" fmla="*/ 64 h 64"/>
              <a:gd name="T18" fmla="*/ 6 w 63"/>
              <a:gd name="T19" fmla="*/ 64 h 64"/>
              <a:gd name="T20" fmla="*/ 4 w 63"/>
              <a:gd name="T21" fmla="*/ 62 h 64"/>
              <a:gd name="T22" fmla="*/ 0 w 63"/>
              <a:gd name="T23" fmla="*/ 61 h 64"/>
              <a:gd name="T24" fmla="*/ 0 w 63"/>
              <a:gd name="T25" fmla="*/ 57 h 64"/>
              <a:gd name="T26" fmla="*/ 0 w 63"/>
              <a:gd name="T27" fmla="*/ 7 h 64"/>
              <a:gd name="T28" fmla="*/ 0 w 63"/>
              <a:gd name="T29" fmla="*/ 4 h 64"/>
              <a:gd name="T30" fmla="*/ 4 w 63"/>
              <a:gd name="T31" fmla="*/ 2 h 64"/>
              <a:gd name="T32" fmla="*/ 6 w 63"/>
              <a:gd name="T3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" h="64">
                <a:moveTo>
                  <a:pt x="6" y="0"/>
                </a:moveTo>
                <a:lnTo>
                  <a:pt x="57" y="0"/>
                </a:lnTo>
                <a:lnTo>
                  <a:pt x="61" y="2"/>
                </a:lnTo>
                <a:lnTo>
                  <a:pt x="63" y="4"/>
                </a:lnTo>
                <a:lnTo>
                  <a:pt x="63" y="7"/>
                </a:lnTo>
                <a:lnTo>
                  <a:pt x="63" y="57"/>
                </a:lnTo>
                <a:lnTo>
                  <a:pt x="63" y="61"/>
                </a:lnTo>
                <a:lnTo>
                  <a:pt x="61" y="62"/>
                </a:lnTo>
                <a:lnTo>
                  <a:pt x="57" y="64"/>
                </a:lnTo>
                <a:lnTo>
                  <a:pt x="6" y="64"/>
                </a:lnTo>
                <a:lnTo>
                  <a:pt x="4" y="62"/>
                </a:lnTo>
                <a:lnTo>
                  <a:pt x="0" y="61"/>
                </a:lnTo>
                <a:lnTo>
                  <a:pt x="0" y="57"/>
                </a:lnTo>
                <a:lnTo>
                  <a:pt x="0" y="7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0" name="Freeform 1039"/>
          <p:cNvSpPr>
            <a:spLocks/>
          </p:cNvSpPr>
          <p:nvPr/>
        </p:nvSpPr>
        <p:spPr bwMode="auto">
          <a:xfrm>
            <a:off x="5787209" y="3127285"/>
            <a:ext cx="78357" cy="78357"/>
          </a:xfrm>
          <a:custGeom>
            <a:avLst/>
            <a:gdLst>
              <a:gd name="T0" fmla="*/ 31 w 63"/>
              <a:gd name="T1" fmla="*/ 0 h 64"/>
              <a:gd name="T2" fmla="*/ 48 w 63"/>
              <a:gd name="T3" fmla="*/ 4 h 64"/>
              <a:gd name="T4" fmla="*/ 59 w 63"/>
              <a:gd name="T5" fmla="*/ 15 h 64"/>
              <a:gd name="T6" fmla="*/ 63 w 63"/>
              <a:gd name="T7" fmla="*/ 32 h 64"/>
              <a:gd name="T8" fmla="*/ 59 w 63"/>
              <a:gd name="T9" fmla="*/ 47 h 64"/>
              <a:gd name="T10" fmla="*/ 48 w 63"/>
              <a:gd name="T11" fmla="*/ 59 h 64"/>
              <a:gd name="T12" fmla="*/ 31 w 63"/>
              <a:gd name="T13" fmla="*/ 64 h 64"/>
              <a:gd name="T14" fmla="*/ 16 w 63"/>
              <a:gd name="T15" fmla="*/ 59 h 64"/>
              <a:gd name="T16" fmla="*/ 4 w 63"/>
              <a:gd name="T17" fmla="*/ 47 h 64"/>
              <a:gd name="T18" fmla="*/ 0 w 63"/>
              <a:gd name="T19" fmla="*/ 32 h 64"/>
              <a:gd name="T20" fmla="*/ 4 w 63"/>
              <a:gd name="T21" fmla="*/ 15 h 64"/>
              <a:gd name="T22" fmla="*/ 16 w 63"/>
              <a:gd name="T23" fmla="*/ 4 h 64"/>
              <a:gd name="T24" fmla="*/ 31 w 63"/>
              <a:gd name="T2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64">
                <a:moveTo>
                  <a:pt x="31" y="0"/>
                </a:moveTo>
                <a:lnTo>
                  <a:pt x="48" y="4"/>
                </a:lnTo>
                <a:lnTo>
                  <a:pt x="59" y="15"/>
                </a:lnTo>
                <a:lnTo>
                  <a:pt x="63" y="32"/>
                </a:lnTo>
                <a:lnTo>
                  <a:pt x="59" y="47"/>
                </a:lnTo>
                <a:lnTo>
                  <a:pt x="48" y="59"/>
                </a:lnTo>
                <a:lnTo>
                  <a:pt x="31" y="64"/>
                </a:lnTo>
                <a:lnTo>
                  <a:pt x="16" y="59"/>
                </a:lnTo>
                <a:lnTo>
                  <a:pt x="4" y="47"/>
                </a:lnTo>
                <a:lnTo>
                  <a:pt x="0" y="32"/>
                </a:lnTo>
                <a:lnTo>
                  <a:pt x="4" y="15"/>
                </a:lnTo>
                <a:lnTo>
                  <a:pt x="16" y="4"/>
                </a:lnTo>
                <a:lnTo>
                  <a:pt x="3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1" name="Freeform 1040"/>
          <p:cNvSpPr>
            <a:spLocks/>
          </p:cNvSpPr>
          <p:nvPr/>
        </p:nvSpPr>
        <p:spPr bwMode="auto">
          <a:xfrm>
            <a:off x="5473782" y="3122388"/>
            <a:ext cx="78357" cy="88151"/>
          </a:xfrm>
          <a:custGeom>
            <a:avLst/>
            <a:gdLst>
              <a:gd name="T0" fmla="*/ 7 w 64"/>
              <a:gd name="T1" fmla="*/ 0 h 72"/>
              <a:gd name="T2" fmla="*/ 11 w 64"/>
              <a:gd name="T3" fmla="*/ 0 h 72"/>
              <a:gd name="T4" fmla="*/ 11 w 64"/>
              <a:gd name="T5" fmla="*/ 0 h 72"/>
              <a:gd name="T6" fmla="*/ 11 w 64"/>
              <a:gd name="T7" fmla="*/ 0 h 72"/>
              <a:gd name="T8" fmla="*/ 11 w 64"/>
              <a:gd name="T9" fmla="*/ 0 h 72"/>
              <a:gd name="T10" fmla="*/ 61 w 64"/>
              <a:gd name="T11" fmla="*/ 30 h 72"/>
              <a:gd name="T12" fmla="*/ 61 w 64"/>
              <a:gd name="T13" fmla="*/ 30 h 72"/>
              <a:gd name="T14" fmla="*/ 63 w 64"/>
              <a:gd name="T15" fmla="*/ 32 h 72"/>
              <a:gd name="T16" fmla="*/ 64 w 64"/>
              <a:gd name="T17" fmla="*/ 36 h 72"/>
              <a:gd name="T18" fmla="*/ 63 w 64"/>
              <a:gd name="T19" fmla="*/ 40 h 72"/>
              <a:gd name="T20" fmla="*/ 61 w 64"/>
              <a:gd name="T21" fmla="*/ 42 h 72"/>
              <a:gd name="T22" fmla="*/ 61 w 64"/>
              <a:gd name="T23" fmla="*/ 42 h 72"/>
              <a:gd name="T24" fmla="*/ 11 w 64"/>
              <a:gd name="T25" fmla="*/ 70 h 72"/>
              <a:gd name="T26" fmla="*/ 11 w 64"/>
              <a:gd name="T27" fmla="*/ 70 h 72"/>
              <a:gd name="T28" fmla="*/ 11 w 64"/>
              <a:gd name="T29" fmla="*/ 70 h 72"/>
              <a:gd name="T30" fmla="*/ 11 w 64"/>
              <a:gd name="T31" fmla="*/ 70 h 72"/>
              <a:gd name="T32" fmla="*/ 7 w 64"/>
              <a:gd name="T33" fmla="*/ 72 h 72"/>
              <a:gd name="T34" fmla="*/ 4 w 64"/>
              <a:gd name="T35" fmla="*/ 72 h 72"/>
              <a:gd name="T36" fmla="*/ 2 w 64"/>
              <a:gd name="T37" fmla="*/ 68 h 72"/>
              <a:gd name="T38" fmla="*/ 0 w 64"/>
              <a:gd name="T39" fmla="*/ 65 h 72"/>
              <a:gd name="T40" fmla="*/ 0 w 64"/>
              <a:gd name="T41" fmla="*/ 6 h 72"/>
              <a:gd name="T42" fmla="*/ 2 w 64"/>
              <a:gd name="T43" fmla="*/ 2 h 72"/>
              <a:gd name="T44" fmla="*/ 4 w 64"/>
              <a:gd name="T45" fmla="*/ 0 h 72"/>
              <a:gd name="T46" fmla="*/ 7 w 64"/>
              <a:gd name="T4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72">
                <a:moveTo>
                  <a:pt x="7" y="0"/>
                </a:move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61" y="30"/>
                </a:lnTo>
                <a:lnTo>
                  <a:pt x="61" y="30"/>
                </a:lnTo>
                <a:lnTo>
                  <a:pt x="63" y="32"/>
                </a:lnTo>
                <a:lnTo>
                  <a:pt x="64" y="36"/>
                </a:lnTo>
                <a:lnTo>
                  <a:pt x="63" y="40"/>
                </a:lnTo>
                <a:lnTo>
                  <a:pt x="61" y="42"/>
                </a:lnTo>
                <a:lnTo>
                  <a:pt x="61" y="42"/>
                </a:lnTo>
                <a:lnTo>
                  <a:pt x="11" y="70"/>
                </a:lnTo>
                <a:lnTo>
                  <a:pt x="11" y="70"/>
                </a:lnTo>
                <a:lnTo>
                  <a:pt x="11" y="70"/>
                </a:lnTo>
                <a:lnTo>
                  <a:pt x="11" y="70"/>
                </a:lnTo>
                <a:lnTo>
                  <a:pt x="7" y="72"/>
                </a:lnTo>
                <a:lnTo>
                  <a:pt x="4" y="72"/>
                </a:lnTo>
                <a:lnTo>
                  <a:pt x="2" y="68"/>
                </a:lnTo>
                <a:lnTo>
                  <a:pt x="0" y="65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2" name="Freeform 1041"/>
          <p:cNvSpPr>
            <a:spLocks noEditPoints="1"/>
          </p:cNvSpPr>
          <p:nvPr/>
        </p:nvSpPr>
        <p:spPr bwMode="auto">
          <a:xfrm>
            <a:off x="8857800" y="2764887"/>
            <a:ext cx="178751" cy="178750"/>
          </a:xfrm>
          <a:custGeom>
            <a:avLst/>
            <a:gdLst>
              <a:gd name="T0" fmla="*/ 42 w 146"/>
              <a:gd name="T1" fmla="*/ 98 h 146"/>
              <a:gd name="T2" fmla="*/ 47 w 146"/>
              <a:gd name="T3" fmla="*/ 102 h 146"/>
              <a:gd name="T4" fmla="*/ 49 w 146"/>
              <a:gd name="T5" fmla="*/ 119 h 146"/>
              <a:gd name="T6" fmla="*/ 45 w 146"/>
              <a:gd name="T7" fmla="*/ 125 h 146"/>
              <a:gd name="T8" fmla="*/ 28 w 146"/>
              <a:gd name="T9" fmla="*/ 125 h 146"/>
              <a:gd name="T10" fmla="*/ 23 w 146"/>
              <a:gd name="T11" fmla="*/ 121 h 146"/>
              <a:gd name="T12" fmla="*/ 21 w 146"/>
              <a:gd name="T13" fmla="*/ 104 h 146"/>
              <a:gd name="T14" fmla="*/ 25 w 146"/>
              <a:gd name="T15" fmla="*/ 98 h 146"/>
              <a:gd name="T16" fmla="*/ 106 w 146"/>
              <a:gd name="T17" fmla="*/ 64 h 146"/>
              <a:gd name="T18" fmla="*/ 123 w 146"/>
              <a:gd name="T19" fmla="*/ 64 h 146"/>
              <a:gd name="T20" fmla="*/ 125 w 146"/>
              <a:gd name="T21" fmla="*/ 70 h 146"/>
              <a:gd name="T22" fmla="*/ 125 w 146"/>
              <a:gd name="T23" fmla="*/ 121 h 146"/>
              <a:gd name="T24" fmla="*/ 120 w 146"/>
              <a:gd name="T25" fmla="*/ 125 h 146"/>
              <a:gd name="T26" fmla="*/ 102 w 146"/>
              <a:gd name="T27" fmla="*/ 125 h 146"/>
              <a:gd name="T28" fmla="*/ 99 w 146"/>
              <a:gd name="T29" fmla="*/ 119 h 146"/>
              <a:gd name="T30" fmla="*/ 101 w 146"/>
              <a:gd name="T31" fmla="*/ 68 h 146"/>
              <a:gd name="T32" fmla="*/ 106 w 146"/>
              <a:gd name="T33" fmla="*/ 64 h 146"/>
              <a:gd name="T34" fmla="*/ 80 w 146"/>
              <a:gd name="T35" fmla="*/ 36 h 146"/>
              <a:gd name="T36" fmla="*/ 87 w 146"/>
              <a:gd name="T37" fmla="*/ 39 h 146"/>
              <a:gd name="T38" fmla="*/ 87 w 146"/>
              <a:gd name="T39" fmla="*/ 119 h 146"/>
              <a:gd name="T40" fmla="*/ 83 w 146"/>
              <a:gd name="T41" fmla="*/ 125 h 146"/>
              <a:gd name="T42" fmla="*/ 66 w 146"/>
              <a:gd name="T43" fmla="*/ 125 h 146"/>
              <a:gd name="T44" fmla="*/ 61 w 146"/>
              <a:gd name="T45" fmla="*/ 121 h 146"/>
              <a:gd name="T46" fmla="*/ 61 w 146"/>
              <a:gd name="T47" fmla="*/ 43 h 146"/>
              <a:gd name="T48" fmla="*/ 63 w 146"/>
              <a:gd name="T49" fmla="*/ 38 h 146"/>
              <a:gd name="T50" fmla="*/ 15 w 146"/>
              <a:gd name="T51" fmla="*/ 13 h 146"/>
              <a:gd name="T52" fmla="*/ 133 w 146"/>
              <a:gd name="T53" fmla="*/ 132 h 146"/>
              <a:gd name="T54" fmla="*/ 15 w 146"/>
              <a:gd name="T55" fmla="*/ 13 h 146"/>
              <a:gd name="T56" fmla="*/ 140 w 146"/>
              <a:gd name="T57" fmla="*/ 0 h 146"/>
              <a:gd name="T58" fmla="*/ 146 w 146"/>
              <a:gd name="T59" fmla="*/ 3 h 146"/>
              <a:gd name="T60" fmla="*/ 146 w 146"/>
              <a:gd name="T61" fmla="*/ 138 h 146"/>
              <a:gd name="T62" fmla="*/ 142 w 146"/>
              <a:gd name="T63" fmla="*/ 144 h 146"/>
              <a:gd name="T64" fmla="*/ 7 w 146"/>
              <a:gd name="T65" fmla="*/ 146 h 146"/>
              <a:gd name="T66" fmla="*/ 2 w 146"/>
              <a:gd name="T67" fmla="*/ 142 h 146"/>
              <a:gd name="T68" fmla="*/ 0 w 146"/>
              <a:gd name="T69" fmla="*/ 7 h 146"/>
              <a:gd name="T70" fmla="*/ 4 w 146"/>
              <a:gd name="T71" fmla="*/ 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46">
                <a:moveTo>
                  <a:pt x="28" y="98"/>
                </a:moveTo>
                <a:lnTo>
                  <a:pt x="42" y="98"/>
                </a:lnTo>
                <a:lnTo>
                  <a:pt x="45" y="98"/>
                </a:lnTo>
                <a:lnTo>
                  <a:pt x="47" y="102"/>
                </a:lnTo>
                <a:lnTo>
                  <a:pt x="49" y="104"/>
                </a:lnTo>
                <a:lnTo>
                  <a:pt x="49" y="119"/>
                </a:lnTo>
                <a:lnTo>
                  <a:pt x="47" y="121"/>
                </a:lnTo>
                <a:lnTo>
                  <a:pt x="45" y="125"/>
                </a:lnTo>
                <a:lnTo>
                  <a:pt x="42" y="125"/>
                </a:lnTo>
                <a:lnTo>
                  <a:pt x="28" y="125"/>
                </a:lnTo>
                <a:lnTo>
                  <a:pt x="25" y="125"/>
                </a:lnTo>
                <a:lnTo>
                  <a:pt x="23" y="121"/>
                </a:lnTo>
                <a:lnTo>
                  <a:pt x="21" y="119"/>
                </a:lnTo>
                <a:lnTo>
                  <a:pt x="21" y="104"/>
                </a:lnTo>
                <a:lnTo>
                  <a:pt x="23" y="102"/>
                </a:lnTo>
                <a:lnTo>
                  <a:pt x="25" y="98"/>
                </a:lnTo>
                <a:lnTo>
                  <a:pt x="28" y="98"/>
                </a:lnTo>
                <a:close/>
                <a:moveTo>
                  <a:pt x="106" y="64"/>
                </a:moveTo>
                <a:lnTo>
                  <a:pt x="120" y="64"/>
                </a:lnTo>
                <a:lnTo>
                  <a:pt x="123" y="64"/>
                </a:lnTo>
                <a:lnTo>
                  <a:pt x="125" y="68"/>
                </a:lnTo>
                <a:lnTo>
                  <a:pt x="125" y="70"/>
                </a:lnTo>
                <a:lnTo>
                  <a:pt x="125" y="119"/>
                </a:lnTo>
                <a:lnTo>
                  <a:pt x="125" y="121"/>
                </a:lnTo>
                <a:lnTo>
                  <a:pt x="123" y="125"/>
                </a:lnTo>
                <a:lnTo>
                  <a:pt x="120" y="125"/>
                </a:lnTo>
                <a:lnTo>
                  <a:pt x="106" y="125"/>
                </a:lnTo>
                <a:lnTo>
                  <a:pt x="102" y="125"/>
                </a:lnTo>
                <a:lnTo>
                  <a:pt x="101" y="121"/>
                </a:lnTo>
                <a:lnTo>
                  <a:pt x="99" y="119"/>
                </a:lnTo>
                <a:lnTo>
                  <a:pt x="99" y="70"/>
                </a:lnTo>
                <a:lnTo>
                  <a:pt x="101" y="68"/>
                </a:lnTo>
                <a:lnTo>
                  <a:pt x="102" y="64"/>
                </a:lnTo>
                <a:lnTo>
                  <a:pt x="106" y="64"/>
                </a:lnTo>
                <a:close/>
                <a:moveTo>
                  <a:pt x="66" y="36"/>
                </a:moveTo>
                <a:lnTo>
                  <a:pt x="80" y="36"/>
                </a:lnTo>
                <a:lnTo>
                  <a:pt x="83" y="38"/>
                </a:lnTo>
                <a:lnTo>
                  <a:pt x="87" y="39"/>
                </a:lnTo>
                <a:lnTo>
                  <a:pt x="87" y="43"/>
                </a:lnTo>
                <a:lnTo>
                  <a:pt x="87" y="119"/>
                </a:lnTo>
                <a:lnTo>
                  <a:pt x="87" y="121"/>
                </a:lnTo>
                <a:lnTo>
                  <a:pt x="83" y="125"/>
                </a:lnTo>
                <a:lnTo>
                  <a:pt x="80" y="125"/>
                </a:lnTo>
                <a:lnTo>
                  <a:pt x="66" y="125"/>
                </a:lnTo>
                <a:lnTo>
                  <a:pt x="63" y="125"/>
                </a:lnTo>
                <a:lnTo>
                  <a:pt x="61" y="121"/>
                </a:lnTo>
                <a:lnTo>
                  <a:pt x="61" y="119"/>
                </a:lnTo>
                <a:lnTo>
                  <a:pt x="61" y="43"/>
                </a:lnTo>
                <a:lnTo>
                  <a:pt x="61" y="39"/>
                </a:lnTo>
                <a:lnTo>
                  <a:pt x="63" y="38"/>
                </a:lnTo>
                <a:lnTo>
                  <a:pt x="66" y="36"/>
                </a:lnTo>
                <a:close/>
                <a:moveTo>
                  <a:pt x="15" y="13"/>
                </a:moveTo>
                <a:lnTo>
                  <a:pt x="15" y="132"/>
                </a:lnTo>
                <a:lnTo>
                  <a:pt x="133" y="132"/>
                </a:lnTo>
                <a:lnTo>
                  <a:pt x="133" y="13"/>
                </a:lnTo>
                <a:lnTo>
                  <a:pt x="15" y="13"/>
                </a:lnTo>
                <a:close/>
                <a:moveTo>
                  <a:pt x="7" y="0"/>
                </a:moveTo>
                <a:lnTo>
                  <a:pt x="140" y="0"/>
                </a:lnTo>
                <a:lnTo>
                  <a:pt x="142" y="1"/>
                </a:lnTo>
                <a:lnTo>
                  <a:pt x="146" y="3"/>
                </a:lnTo>
                <a:lnTo>
                  <a:pt x="146" y="7"/>
                </a:lnTo>
                <a:lnTo>
                  <a:pt x="146" y="138"/>
                </a:lnTo>
                <a:lnTo>
                  <a:pt x="146" y="142"/>
                </a:lnTo>
                <a:lnTo>
                  <a:pt x="142" y="144"/>
                </a:lnTo>
                <a:lnTo>
                  <a:pt x="140" y="146"/>
                </a:lnTo>
                <a:lnTo>
                  <a:pt x="7" y="146"/>
                </a:lnTo>
                <a:lnTo>
                  <a:pt x="4" y="144"/>
                </a:lnTo>
                <a:lnTo>
                  <a:pt x="2" y="142"/>
                </a:lnTo>
                <a:lnTo>
                  <a:pt x="0" y="138"/>
                </a:lnTo>
                <a:lnTo>
                  <a:pt x="0" y="7"/>
                </a:lnTo>
                <a:lnTo>
                  <a:pt x="2" y="3"/>
                </a:lnTo>
                <a:lnTo>
                  <a:pt x="4" y="1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3" name="Freeform 1042"/>
          <p:cNvSpPr>
            <a:spLocks noEditPoints="1"/>
          </p:cNvSpPr>
          <p:nvPr/>
        </p:nvSpPr>
        <p:spPr bwMode="auto">
          <a:xfrm>
            <a:off x="8546823" y="2764887"/>
            <a:ext cx="178751" cy="178750"/>
          </a:xfrm>
          <a:custGeom>
            <a:avLst/>
            <a:gdLst>
              <a:gd name="T0" fmla="*/ 120 w 147"/>
              <a:gd name="T1" fmla="*/ 57 h 146"/>
              <a:gd name="T2" fmla="*/ 122 w 147"/>
              <a:gd name="T3" fmla="*/ 58 h 146"/>
              <a:gd name="T4" fmla="*/ 126 w 147"/>
              <a:gd name="T5" fmla="*/ 60 h 146"/>
              <a:gd name="T6" fmla="*/ 126 w 147"/>
              <a:gd name="T7" fmla="*/ 64 h 146"/>
              <a:gd name="T8" fmla="*/ 126 w 147"/>
              <a:gd name="T9" fmla="*/ 66 h 146"/>
              <a:gd name="T10" fmla="*/ 124 w 147"/>
              <a:gd name="T11" fmla="*/ 70 h 146"/>
              <a:gd name="T12" fmla="*/ 124 w 147"/>
              <a:gd name="T13" fmla="*/ 70 h 146"/>
              <a:gd name="T14" fmla="*/ 84 w 147"/>
              <a:gd name="T15" fmla="*/ 96 h 146"/>
              <a:gd name="T16" fmla="*/ 84 w 147"/>
              <a:gd name="T17" fmla="*/ 96 h 146"/>
              <a:gd name="T18" fmla="*/ 80 w 147"/>
              <a:gd name="T19" fmla="*/ 98 h 146"/>
              <a:gd name="T20" fmla="*/ 76 w 147"/>
              <a:gd name="T21" fmla="*/ 96 h 146"/>
              <a:gd name="T22" fmla="*/ 46 w 147"/>
              <a:gd name="T23" fmla="*/ 75 h 146"/>
              <a:gd name="T24" fmla="*/ 33 w 147"/>
              <a:gd name="T25" fmla="*/ 85 h 146"/>
              <a:gd name="T26" fmla="*/ 29 w 147"/>
              <a:gd name="T27" fmla="*/ 87 h 146"/>
              <a:gd name="T28" fmla="*/ 25 w 147"/>
              <a:gd name="T29" fmla="*/ 85 h 146"/>
              <a:gd name="T30" fmla="*/ 23 w 147"/>
              <a:gd name="T31" fmla="*/ 83 h 146"/>
              <a:gd name="T32" fmla="*/ 21 w 147"/>
              <a:gd name="T33" fmla="*/ 79 h 146"/>
              <a:gd name="T34" fmla="*/ 21 w 147"/>
              <a:gd name="T35" fmla="*/ 75 h 146"/>
              <a:gd name="T36" fmla="*/ 25 w 147"/>
              <a:gd name="T37" fmla="*/ 74 h 146"/>
              <a:gd name="T38" fmla="*/ 25 w 147"/>
              <a:gd name="T39" fmla="*/ 74 h 146"/>
              <a:gd name="T40" fmla="*/ 42 w 147"/>
              <a:gd name="T41" fmla="*/ 62 h 146"/>
              <a:gd name="T42" fmla="*/ 42 w 147"/>
              <a:gd name="T43" fmla="*/ 62 h 146"/>
              <a:gd name="T44" fmla="*/ 46 w 147"/>
              <a:gd name="T45" fmla="*/ 62 h 146"/>
              <a:gd name="T46" fmla="*/ 50 w 147"/>
              <a:gd name="T47" fmla="*/ 62 h 146"/>
              <a:gd name="T48" fmla="*/ 50 w 147"/>
              <a:gd name="T49" fmla="*/ 62 h 146"/>
              <a:gd name="T50" fmla="*/ 80 w 147"/>
              <a:gd name="T51" fmla="*/ 83 h 146"/>
              <a:gd name="T52" fmla="*/ 114 w 147"/>
              <a:gd name="T53" fmla="*/ 58 h 146"/>
              <a:gd name="T54" fmla="*/ 120 w 147"/>
              <a:gd name="T55" fmla="*/ 57 h 146"/>
              <a:gd name="T56" fmla="*/ 14 w 147"/>
              <a:gd name="T57" fmla="*/ 13 h 146"/>
              <a:gd name="T58" fmla="*/ 14 w 147"/>
              <a:gd name="T59" fmla="*/ 132 h 146"/>
              <a:gd name="T60" fmla="*/ 133 w 147"/>
              <a:gd name="T61" fmla="*/ 132 h 146"/>
              <a:gd name="T62" fmla="*/ 133 w 147"/>
              <a:gd name="T63" fmla="*/ 13 h 146"/>
              <a:gd name="T64" fmla="*/ 14 w 147"/>
              <a:gd name="T65" fmla="*/ 13 h 146"/>
              <a:gd name="T66" fmla="*/ 8 w 147"/>
              <a:gd name="T67" fmla="*/ 0 h 146"/>
              <a:gd name="T68" fmla="*/ 139 w 147"/>
              <a:gd name="T69" fmla="*/ 0 h 146"/>
              <a:gd name="T70" fmla="*/ 143 w 147"/>
              <a:gd name="T71" fmla="*/ 1 h 146"/>
              <a:gd name="T72" fmla="*/ 145 w 147"/>
              <a:gd name="T73" fmla="*/ 3 h 146"/>
              <a:gd name="T74" fmla="*/ 147 w 147"/>
              <a:gd name="T75" fmla="*/ 7 h 146"/>
              <a:gd name="T76" fmla="*/ 147 w 147"/>
              <a:gd name="T77" fmla="*/ 138 h 146"/>
              <a:gd name="T78" fmla="*/ 145 w 147"/>
              <a:gd name="T79" fmla="*/ 142 h 146"/>
              <a:gd name="T80" fmla="*/ 143 w 147"/>
              <a:gd name="T81" fmla="*/ 144 h 146"/>
              <a:gd name="T82" fmla="*/ 139 w 147"/>
              <a:gd name="T83" fmla="*/ 146 h 146"/>
              <a:gd name="T84" fmla="*/ 8 w 147"/>
              <a:gd name="T85" fmla="*/ 146 h 146"/>
              <a:gd name="T86" fmla="*/ 4 w 147"/>
              <a:gd name="T87" fmla="*/ 144 h 146"/>
              <a:gd name="T88" fmla="*/ 2 w 147"/>
              <a:gd name="T89" fmla="*/ 142 h 146"/>
              <a:gd name="T90" fmla="*/ 0 w 147"/>
              <a:gd name="T91" fmla="*/ 138 h 146"/>
              <a:gd name="T92" fmla="*/ 0 w 147"/>
              <a:gd name="T93" fmla="*/ 7 h 146"/>
              <a:gd name="T94" fmla="*/ 2 w 147"/>
              <a:gd name="T95" fmla="*/ 3 h 146"/>
              <a:gd name="T96" fmla="*/ 4 w 147"/>
              <a:gd name="T97" fmla="*/ 1 h 146"/>
              <a:gd name="T98" fmla="*/ 8 w 147"/>
              <a:gd name="T9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7" h="146">
                <a:moveTo>
                  <a:pt x="120" y="57"/>
                </a:moveTo>
                <a:lnTo>
                  <a:pt x="122" y="58"/>
                </a:lnTo>
                <a:lnTo>
                  <a:pt x="126" y="60"/>
                </a:lnTo>
                <a:lnTo>
                  <a:pt x="126" y="64"/>
                </a:lnTo>
                <a:lnTo>
                  <a:pt x="126" y="66"/>
                </a:lnTo>
                <a:lnTo>
                  <a:pt x="124" y="70"/>
                </a:lnTo>
                <a:lnTo>
                  <a:pt x="124" y="70"/>
                </a:lnTo>
                <a:lnTo>
                  <a:pt x="84" y="96"/>
                </a:lnTo>
                <a:lnTo>
                  <a:pt x="84" y="96"/>
                </a:lnTo>
                <a:lnTo>
                  <a:pt x="80" y="98"/>
                </a:lnTo>
                <a:lnTo>
                  <a:pt x="76" y="96"/>
                </a:lnTo>
                <a:lnTo>
                  <a:pt x="46" y="75"/>
                </a:lnTo>
                <a:lnTo>
                  <a:pt x="33" y="85"/>
                </a:lnTo>
                <a:lnTo>
                  <a:pt x="29" y="87"/>
                </a:lnTo>
                <a:lnTo>
                  <a:pt x="25" y="85"/>
                </a:lnTo>
                <a:lnTo>
                  <a:pt x="23" y="83"/>
                </a:lnTo>
                <a:lnTo>
                  <a:pt x="21" y="79"/>
                </a:lnTo>
                <a:lnTo>
                  <a:pt x="21" y="75"/>
                </a:lnTo>
                <a:lnTo>
                  <a:pt x="25" y="74"/>
                </a:lnTo>
                <a:lnTo>
                  <a:pt x="25" y="74"/>
                </a:lnTo>
                <a:lnTo>
                  <a:pt x="42" y="62"/>
                </a:lnTo>
                <a:lnTo>
                  <a:pt x="42" y="62"/>
                </a:lnTo>
                <a:lnTo>
                  <a:pt x="46" y="62"/>
                </a:lnTo>
                <a:lnTo>
                  <a:pt x="50" y="62"/>
                </a:lnTo>
                <a:lnTo>
                  <a:pt x="50" y="62"/>
                </a:lnTo>
                <a:lnTo>
                  <a:pt x="80" y="83"/>
                </a:lnTo>
                <a:lnTo>
                  <a:pt x="114" y="58"/>
                </a:lnTo>
                <a:lnTo>
                  <a:pt x="120" y="57"/>
                </a:lnTo>
                <a:close/>
                <a:moveTo>
                  <a:pt x="14" y="13"/>
                </a:moveTo>
                <a:lnTo>
                  <a:pt x="14" y="132"/>
                </a:lnTo>
                <a:lnTo>
                  <a:pt x="133" y="132"/>
                </a:lnTo>
                <a:lnTo>
                  <a:pt x="133" y="13"/>
                </a:lnTo>
                <a:lnTo>
                  <a:pt x="14" y="13"/>
                </a:lnTo>
                <a:close/>
                <a:moveTo>
                  <a:pt x="8" y="0"/>
                </a:moveTo>
                <a:lnTo>
                  <a:pt x="139" y="0"/>
                </a:lnTo>
                <a:lnTo>
                  <a:pt x="143" y="1"/>
                </a:lnTo>
                <a:lnTo>
                  <a:pt x="145" y="3"/>
                </a:lnTo>
                <a:lnTo>
                  <a:pt x="147" y="7"/>
                </a:lnTo>
                <a:lnTo>
                  <a:pt x="147" y="138"/>
                </a:lnTo>
                <a:lnTo>
                  <a:pt x="145" y="142"/>
                </a:lnTo>
                <a:lnTo>
                  <a:pt x="143" y="144"/>
                </a:lnTo>
                <a:lnTo>
                  <a:pt x="139" y="146"/>
                </a:lnTo>
                <a:lnTo>
                  <a:pt x="8" y="146"/>
                </a:lnTo>
                <a:lnTo>
                  <a:pt x="4" y="144"/>
                </a:lnTo>
                <a:lnTo>
                  <a:pt x="2" y="142"/>
                </a:lnTo>
                <a:lnTo>
                  <a:pt x="0" y="138"/>
                </a:lnTo>
                <a:lnTo>
                  <a:pt x="0" y="7"/>
                </a:lnTo>
                <a:lnTo>
                  <a:pt x="2" y="3"/>
                </a:lnTo>
                <a:lnTo>
                  <a:pt x="4" y="1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4" name="Freeform 1043"/>
          <p:cNvSpPr>
            <a:spLocks noEditPoints="1"/>
          </p:cNvSpPr>
          <p:nvPr/>
        </p:nvSpPr>
        <p:spPr bwMode="auto">
          <a:xfrm>
            <a:off x="8233398" y="2777131"/>
            <a:ext cx="181199" cy="151815"/>
          </a:xfrm>
          <a:custGeom>
            <a:avLst/>
            <a:gdLst>
              <a:gd name="T0" fmla="*/ 45 w 146"/>
              <a:gd name="T1" fmla="*/ 76 h 123"/>
              <a:gd name="T2" fmla="*/ 51 w 146"/>
              <a:gd name="T3" fmla="*/ 80 h 123"/>
              <a:gd name="T4" fmla="*/ 53 w 146"/>
              <a:gd name="T5" fmla="*/ 97 h 123"/>
              <a:gd name="T6" fmla="*/ 49 w 146"/>
              <a:gd name="T7" fmla="*/ 102 h 123"/>
              <a:gd name="T8" fmla="*/ 32 w 146"/>
              <a:gd name="T9" fmla="*/ 102 h 123"/>
              <a:gd name="T10" fmla="*/ 26 w 146"/>
              <a:gd name="T11" fmla="*/ 99 h 123"/>
              <a:gd name="T12" fmla="*/ 24 w 146"/>
              <a:gd name="T13" fmla="*/ 82 h 123"/>
              <a:gd name="T14" fmla="*/ 28 w 146"/>
              <a:gd name="T15" fmla="*/ 76 h 123"/>
              <a:gd name="T16" fmla="*/ 110 w 146"/>
              <a:gd name="T17" fmla="*/ 42 h 123"/>
              <a:gd name="T18" fmla="*/ 127 w 146"/>
              <a:gd name="T19" fmla="*/ 42 h 123"/>
              <a:gd name="T20" fmla="*/ 129 w 146"/>
              <a:gd name="T21" fmla="*/ 47 h 123"/>
              <a:gd name="T22" fmla="*/ 129 w 146"/>
              <a:gd name="T23" fmla="*/ 99 h 123"/>
              <a:gd name="T24" fmla="*/ 123 w 146"/>
              <a:gd name="T25" fmla="*/ 102 h 123"/>
              <a:gd name="T26" fmla="*/ 106 w 146"/>
              <a:gd name="T27" fmla="*/ 102 h 123"/>
              <a:gd name="T28" fmla="*/ 102 w 146"/>
              <a:gd name="T29" fmla="*/ 97 h 123"/>
              <a:gd name="T30" fmla="*/ 102 w 146"/>
              <a:gd name="T31" fmla="*/ 46 h 123"/>
              <a:gd name="T32" fmla="*/ 110 w 146"/>
              <a:gd name="T33" fmla="*/ 42 h 123"/>
              <a:gd name="T34" fmla="*/ 83 w 146"/>
              <a:gd name="T35" fmla="*/ 13 h 123"/>
              <a:gd name="T36" fmla="*/ 89 w 146"/>
              <a:gd name="T37" fmla="*/ 17 h 123"/>
              <a:gd name="T38" fmla="*/ 91 w 146"/>
              <a:gd name="T39" fmla="*/ 97 h 123"/>
              <a:gd name="T40" fmla="*/ 87 w 146"/>
              <a:gd name="T41" fmla="*/ 102 h 123"/>
              <a:gd name="T42" fmla="*/ 70 w 146"/>
              <a:gd name="T43" fmla="*/ 102 h 123"/>
              <a:gd name="T44" fmla="*/ 64 w 146"/>
              <a:gd name="T45" fmla="*/ 99 h 123"/>
              <a:gd name="T46" fmla="*/ 64 w 146"/>
              <a:gd name="T47" fmla="*/ 21 h 123"/>
              <a:gd name="T48" fmla="*/ 66 w 146"/>
              <a:gd name="T49" fmla="*/ 15 h 123"/>
              <a:gd name="T50" fmla="*/ 7 w 146"/>
              <a:gd name="T51" fmla="*/ 0 h 123"/>
              <a:gd name="T52" fmla="*/ 13 w 146"/>
              <a:gd name="T53" fmla="*/ 4 h 123"/>
              <a:gd name="T54" fmla="*/ 13 w 146"/>
              <a:gd name="T55" fmla="*/ 110 h 123"/>
              <a:gd name="T56" fmla="*/ 142 w 146"/>
              <a:gd name="T57" fmla="*/ 110 h 123"/>
              <a:gd name="T58" fmla="*/ 146 w 146"/>
              <a:gd name="T59" fmla="*/ 116 h 123"/>
              <a:gd name="T60" fmla="*/ 142 w 146"/>
              <a:gd name="T61" fmla="*/ 121 h 123"/>
              <a:gd name="T62" fmla="*/ 7 w 146"/>
              <a:gd name="T63" fmla="*/ 123 h 123"/>
              <a:gd name="T64" fmla="*/ 0 w 146"/>
              <a:gd name="T65" fmla="*/ 120 h 123"/>
              <a:gd name="T66" fmla="*/ 0 w 146"/>
              <a:gd name="T67" fmla="*/ 8 h 123"/>
              <a:gd name="T68" fmla="*/ 4 w 146"/>
              <a:gd name="T69" fmla="*/ 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23">
                <a:moveTo>
                  <a:pt x="32" y="76"/>
                </a:moveTo>
                <a:lnTo>
                  <a:pt x="45" y="76"/>
                </a:lnTo>
                <a:lnTo>
                  <a:pt x="49" y="76"/>
                </a:lnTo>
                <a:lnTo>
                  <a:pt x="51" y="80"/>
                </a:lnTo>
                <a:lnTo>
                  <a:pt x="53" y="82"/>
                </a:lnTo>
                <a:lnTo>
                  <a:pt x="53" y="97"/>
                </a:lnTo>
                <a:lnTo>
                  <a:pt x="51" y="99"/>
                </a:lnTo>
                <a:lnTo>
                  <a:pt x="49" y="102"/>
                </a:lnTo>
                <a:lnTo>
                  <a:pt x="45" y="102"/>
                </a:lnTo>
                <a:lnTo>
                  <a:pt x="32" y="102"/>
                </a:lnTo>
                <a:lnTo>
                  <a:pt x="28" y="102"/>
                </a:lnTo>
                <a:lnTo>
                  <a:pt x="26" y="99"/>
                </a:lnTo>
                <a:lnTo>
                  <a:pt x="24" y="97"/>
                </a:lnTo>
                <a:lnTo>
                  <a:pt x="24" y="82"/>
                </a:lnTo>
                <a:lnTo>
                  <a:pt x="26" y="80"/>
                </a:lnTo>
                <a:lnTo>
                  <a:pt x="28" y="76"/>
                </a:lnTo>
                <a:lnTo>
                  <a:pt x="32" y="76"/>
                </a:lnTo>
                <a:close/>
                <a:moveTo>
                  <a:pt x="110" y="42"/>
                </a:moveTo>
                <a:lnTo>
                  <a:pt x="123" y="42"/>
                </a:lnTo>
                <a:lnTo>
                  <a:pt x="127" y="42"/>
                </a:lnTo>
                <a:lnTo>
                  <a:pt x="129" y="46"/>
                </a:lnTo>
                <a:lnTo>
                  <a:pt x="129" y="47"/>
                </a:lnTo>
                <a:lnTo>
                  <a:pt x="129" y="97"/>
                </a:lnTo>
                <a:lnTo>
                  <a:pt x="129" y="99"/>
                </a:lnTo>
                <a:lnTo>
                  <a:pt x="127" y="102"/>
                </a:lnTo>
                <a:lnTo>
                  <a:pt x="123" y="102"/>
                </a:lnTo>
                <a:lnTo>
                  <a:pt x="110" y="102"/>
                </a:lnTo>
                <a:lnTo>
                  <a:pt x="106" y="102"/>
                </a:lnTo>
                <a:lnTo>
                  <a:pt x="102" y="99"/>
                </a:lnTo>
                <a:lnTo>
                  <a:pt x="102" y="97"/>
                </a:lnTo>
                <a:lnTo>
                  <a:pt x="102" y="47"/>
                </a:lnTo>
                <a:lnTo>
                  <a:pt x="102" y="46"/>
                </a:lnTo>
                <a:lnTo>
                  <a:pt x="106" y="42"/>
                </a:lnTo>
                <a:lnTo>
                  <a:pt x="110" y="42"/>
                </a:lnTo>
                <a:close/>
                <a:moveTo>
                  <a:pt x="70" y="13"/>
                </a:moveTo>
                <a:lnTo>
                  <a:pt x="83" y="13"/>
                </a:lnTo>
                <a:lnTo>
                  <a:pt x="87" y="15"/>
                </a:lnTo>
                <a:lnTo>
                  <a:pt x="89" y="17"/>
                </a:lnTo>
                <a:lnTo>
                  <a:pt x="91" y="21"/>
                </a:lnTo>
                <a:lnTo>
                  <a:pt x="91" y="97"/>
                </a:lnTo>
                <a:lnTo>
                  <a:pt x="89" y="99"/>
                </a:lnTo>
                <a:lnTo>
                  <a:pt x="87" y="102"/>
                </a:lnTo>
                <a:lnTo>
                  <a:pt x="83" y="102"/>
                </a:lnTo>
                <a:lnTo>
                  <a:pt x="70" y="102"/>
                </a:lnTo>
                <a:lnTo>
                  <a:pt x="66" y="102"/>
                </a:lnTo>
                <a:lnTo>
                  <a:pt x="64" y="99"/>
                </a:lnTo>
                <a:lnTo>
                  <a:pt x="64" y="97"/>
                </a:lnTo>
                <a:lnTo>
                  <a:pt x="64" y="21"/>
                </a:lnTo>
                <a:lnTo>
                  <a:pt x="64" y="17"/>
                </a:lnTo>
                <a:lnTo>
                  <a:pt x="66" y="15"/>
                </a:lnTo>
                <a:lnTo>
                  <a:pt x="70" y="13"/>
                </a:lnTo>
                <a:close/>
                <a:moveTo>
                  <a:pt x="7" y="0"/>
                </a:moveTo>
                <a:lnTo>
                  <a:pt x="9" y="2"/>
                </a:lnTo>
                <a:lnTo>
                  <a:pt x="13" y="4"/>
                </a:lnTo>
                <a:lnTo>
                  <a:pt x="13" y="8"/>
                </a:lnTo>
                <a:lnTo>
                  <a:pt x="13" y="110"/>
                </a:lnTo>
                <a:lnTo>
                  <a:pt x="138" y="110"/>
                </a:lnTo>
                <a:lnTo>
                  <a:pt x="142" y="110"/>
                </a:lnTo>
                <a:lnTo>
                  <a:pt x="144" y="114"/>
                </a:lnTo>
                <a:lnTo>
                  <a:pt x="146" y="116"/>
                </a:lnTo>
                <a:lnTo>
                  <a:pt x="144" y="120"/>
                </a:lnTo>
                <a:lnTo>
                  <a:pt x="142" y="121"/>
                </a:lnTo>
                <a:lnTo>
                  <a:pt x="138" y="123"/>
                </a:lnTo>
                <a:lnTo>
                  <a:pt x="7" y="123"/>
                </a:lnTo>
                <a:lnTo>
                  <a:pt x="4" y="121"/>
                </a:lnTo>
                <a:lnTo>
                  <a:pt x="0" y="120"/>
                </a:lnTo>
                <a:lnTo>
                  <a:pt x="0" y="116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5" name="Freeform 1044"/>
          <p:cNvSpPr>
            <a:spLocks/>
          </p:cNvSpPr>
          <p:nvPr/>
        </p:nvSpPr>
        <p:spPr bwMode="auto">
          <a:xfrm>
            <a:off x="7922420" y="2777131"/>
            <a:ext cx="176302" cy="151815"/>
          </a:xfrm>
          <a:custGeom>
            <a:avLst/>
            <a:gdLst>
              <a:gd name="T0" fmla="*/ 6 w 145"/>
              <a:gd name="T1" fmla="*/ 0 h 123"/>
              <a:gd name="T2" fmla="*/ 10 w 145"/>
              <a:gd name="T3" fmla="*/ 2 h 123"/>
              <a:gd name="T4" fmla="*/ 12 w 145"/>
              <a:gd name="T5" fmla="*/ 4 h 123"/>
              <a:gd name="T6" fmla="*/ 13 w 145"/>
              <a:gd name="T7" fmla="*/ 8 h 123"/>
              <a:gd name="T8" fmla="*/ 13 w 145"/>
              <a:gd name="T9" fmla="*/ 66 h 123"/>
              <a:gd name="T10" fmla="*/ 42 w 145"/>
              <a:gd name="T11" fmla="*/ 49 h 123"/>
              <a:gd name="T12" fmla="*/ 42 w 145"/>
              <a:gd name="T13" fmla="*/ 49 h 123"/>
              <a:gd name="T14" fmla="*/ 46 w 145"/>
              <a:gd name="T15" fmla="*/ 47 h 123"/>
              <a:gd name="T16" fmla="*/ 50 w 145"/>
              <a:gd name="T17" fmla="*/ 49 h 123"/>
              <a:gd name="T18" fmla="*/ 50 w 145"/>
              <a:gd name="T19" fmla="*/ 49 h 123"/>
              <a:gd name="T20" fmla="*/ 50 w 145"/>
              <a:gd name="T21" fmla="*/ 49 h 123"/>
              <a:gd name="T22" fmla="*/ 50 w 145"/>
              <a:gd name="T23" fmla="*/ 49 h 123"/>
              <a:gd name="T24" fmla="*/ 80 w 145"/>
              <a:gd name="T25" fmla="*/ 70 h 123"/>
              <a:gd name="T26" fmla="*/ 135 w 145"/>
              <a:gd name="T27" fmla="*/ 30 h 123"/>
              <a:gd name="T28" fmla="*/ 135 w 145"/>
              <a:gd name="T29" fmla="*/ 30 h 123"/>
              <a:gd name="T30" fmla="*/ 139 w 145"/>
              <a:gd name="T31" fmla="*/ 30 h 123"/>
              <a:gd name="T32" fmla="*/ 143 w 145"/>
              <a:gd name="T33" fmla="*/ 30 h 123"/>
              <a:gd name="T34" fmla="*/ 145 w 145"/>
              <a:gd name="T35" fmla="*/ 34 h 123"/>
              <a:gd name="T36" fmla="*/ 145 w 145"/>
              <a:gd name="T37" fmla="*/ 36 h 123"/>
              <a:gd name="T38" fmla="*/ 145 w 145"/>
              <a:gd name="T39" fmla="*/ 40 h 123"/>
              <a:gd name="T40" fmla="*/ 143 w 145"/>
              <a:gd name="T41" fmla="*/ 42 h 123"/>
              <a:gd name="T42" fmla="*/ 143 w 145"/>
              <a:gd name="T43" fmla="*/ 42 h 123"/>
              <a:gd name="T44" fmla="*/ 143 w 145"/>
              <a:gd name="T45" fmla="*/ 42 h 123"/>
              <a:gd name="T46" fmla="*/ 143 w 145"/>
              <a:gd name="T47" fmla="*/ 42 h 123"/>
              <a:gd name="T48" fmla="*/ 84 w 145"/>
              <a:gd name="T49" fmla="*/ 83 h 123"/>
              <a:gd name="T50" fmla="*/ 84 w 145"/>
              <a:gd name="T51" fmla="*/ 83 h 123"/>
              <a:gd name="T52" fmla="*/ 80 w 145"/>
              <a:gd name="T53" fmla="*/ 85 h 123"/>
              <a:gd name="T54" fmla="*/ 76 w 145"/>
              <a:gd name="T55" fmla="*/ 83 h 123"/>
              <a:gd name="T56" fmla="*/ 76 w 145"/>
              <a:gd name="T57" fmla="*/ 83 h 123"/>
              <a:gd name="T58" fmla="*/ 76 w 145"/>
              <a:gd name="T59" fmla="*/ 83 h 123"/>
              <a:gd name="T60" fmla="*/ 76 w 145"/>
              <a:gd name="T61" fmla="*/ 83 h 123"/>
              <a:gd name="T62" fmla="*/ 46 w 145"/>
              <a:gd name="T63" fmla="*/ 63 h 123"/>
              <a:gd name="T64" fmla="*/ 13 w 145"/>
              <a:gd name="T65" fmla="*/ 82 h 123"/>
              <a:gd name="T66" fmla="*/ 13 w 145"/>
              <a:gd name="T67" fmla="*/ 110 h 123"/>
              <a:gd name="T68" fmla="*/ 139 w 145"/>
              <a:gd name="T69" fmla="*/ 110 h 123"/>
              <a:gd name="T70" fmla="*/ 143 w 145"/>
              <a:gd name="T71" fmla="*/ 110 h 123"/>
              <a:gd name="T72" fmla="*/ 145 w 145"/>
              <a:gd name="T73" fmla="*/ 114 h 123"/>
              <a:gd name="T74" fmla="*/ 145 w 145"/>
              <a:gd name="T75" fmla="*/ 116 h 123"/>
              <a:gd name="T76" fmla="*/ 145 w 145"/>
              <a:gd name="T77" fmla="*/ 120 h 123"/>
              <a:gd name="T78" fmla="*/ 143 w 145"/>
              <a:gd name="T79" fmla="*/ 121 h 123"/>
              <a:gd name="T80" fmla="*/ 139 w 145"/>
              <a:gd name="T81" fmla="*/ 123 h 123"/>
              <a:gd name="T82" fmla="*/ 6 w 145"/>
              <a:gd name="T83" fmla="*/ 123 h 123"/>
              <a:gd name="T84" fmla="*/ 4 w 145"/>
              <a:gd name="T85" fmla="*/ 121 h 123"/>
              <a:gd name="T86" fmla="*/ 0 w 145"/>
              <a:gd name="T87" fmla="*/ 120 h 123"/>
              <a:gd name="T88" fmla="*/ 0 w 145"/>
              <a:gd name="T89" fmla="*/ 116 h 123"/>
              <a:gd name="T90" fmla="*/ 0 w 145"/>
              <a:gd name="T91" fmla="*/ 8 h 123"/>
              <a:gd name="T92" fmla="*/ 0 w 145"/>
              <a:gd name="T93" fmla="*/ 4 h 123"/>
              <a:gd name="T94" fmla="*/ 4 w 145"/>
              <a:gd name="T95" fmla="*/ 2 h 123"/>
              <a:gd name="T96" fmla="*/ 6 w 145"/>
              <a:gd name="T9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5" h="123">
                <a:moveTo>
                  <a:pt x="6" y="0"/>
                </a:moveTo>
                <a:lnTo>
                  <a:pt x="10" y="2"/>
                </a:lnTo>
                <a:lnTo>
                  <a:pt x="12" y="4"/>
                </a:lnTo>
                <a:lnTo>
                  <a:pt x="13" y="8"/>
                </a:lnTo>
                <a:lnTo>
                  <a:pt x="13" y="66"/>
                </a:lnTo>
                <a:lnTo>
                  <a:pt x="42" y="49"/>
                </a:lnTo>
                <a:lnTo>
                  <a:pt x="42" y="49"/>
                </a:lnTo>
                <a:lnTo>
                  <a:pt x="46" y="47"/>
                </a:lnTo>
                <a:lnTo>
                  <a:pt x="50" y="49"/>
                </a:lnTo>
                <a:lnTo>
                  <a:pt x="50" y="49"/>
                </a:lnTo>
                <a:lnTo>
                  <a:pt x="50" y="49"/>
                </a:lnTo>
                <a:lnTo>
                  <a:pt x="50" y="49"/>
                </a:lnTo>
                <a:lnTo>
                  <a:pt x="80" y="70"/>
                </a:lnTo>
                <a:lnTo>
                  <a:pt x="135" y="30"/>
                </a:lnTo>
                <a:lnTo>
                  <a:pt x="135" y="30"/>
                </a:lnTo>
                <a:lnTo>
                  <a:pt x="139" y="30"/>
                </a:lnTo>
                <a:lnTo>
                  <a:pt x="143" y="30"/>
                </a:lnTo>
                <a:lnTo>
                  <a:pt x="145" y="34"/>
                </a:lnTo>
                <a:lnTo>
                  <a:pt x="145" y="36"/>
                </a:lnTo>
                <a:lnTo>
                  <a:pt x="145" y="40"/>
                </a:lnTo>
                <a:lnTo>
                  <a:pt x="143" y="42"/>
                </a:lnTo>
                <a:lnTo>
                  <a:pt x="143" y="42"/>
                </a:lnTo>
                <a:lnTo>
                  <a:pt x="143" y="42"/>
                </a:lnTo>
                <a:lnTo>
                  <a:pt x="143" y="42"/>
                </a:lnTo>
                <a:lnTo>
                  <a:pt x="84" y="83"/>
                </a:lnTo>
                <a:lnTo>
                  <a:pt x="84" y="83"/>
                </a:lnTo>
                <a:lnTo>
                  <a:pt x="80" y="85"/>
                </a:lnTo>
                <a:lnTo>
                  <a:pt x="76" y="83"/>
                </a:lnTo>
                <a:lnTo>
                  <a:pt x="76" y="83"/>
                </a:lnTo>
                <a:lnTo>
                  <a:pt x="76" y="83"/>
                </a:lnTo>
                <a:lnTo>
                  <a:pt x="76" y="83"/>
                </a:lnTo>
                <a:lnTo>
                  <a:pt x="46" y="63"/>
                </a:lnTo>
                <a:lnTo>
                  <a:pt x="13" y="82"/>
                </a:lnTo>
                <a:lnTo>
                  <a:pt x="13" y="110"/>
                </a:lnTo>
                <a:lnTo>
                  <a:pt x="139" y="110"/>
                </a:lnTo>
                <a:lnTo>
                  <a:pt x="143" y="110"/>
                </a:lnTo>
                <a:lnTo>
                  <a:pt x="145" y="114"/>
                </a:lnTo>
                <a:lnTo>
                  <a:pt x="145" y="116"/>
                </a:lnTo>
                <a:lnTo>
                  <a:pt x="145" y="120"/>
                </a:lnTo>
                <a:lnTo>
                  <a:pt x="143" y="121"/>
                </a:lnTo>
                <a:lnTo>
                  <a:pt x="139" y="123"/>
                </a:lnTo>
                <a:lnTo>
                  <a:pt x="6" y="123"/>
                </a:lnTo>
                <a:lnTo>
                  <a:pt x="4" y="121"/>
                </a:lnTo>
                <a:lnTo>
                  <a:pt x="0" y="120"/>
                </a:lnTo>
                <a:lnTo>
                  <a:pt x="0" y="116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6" name="Freeform 1045"/>
          <p:cNvSpPr>
            <a:spLocks noEditPoints="1"/>
          </p:cNvSpPr>
          <p:nvPr/>
        </p:nvSpPr>
        <p:spPr bwMode="auto">
          <a:xfrm>
            <a:off x="7608995" y="2764887"/>
            <a:ext cx="178751" cy="178750"/>
          </a:xfrm>
          <a:custGeom>
            <a:avLst/>
            <a:gdLst>
              <a:gd name="T0" fmla="*/ 74 w 146"/>
              <a:gd name="T1" fmla="*/ 13 h 146"/>
              <a:gd name="T2" fmla="*/ 51 w 146"/>
              <a:gd name="T3" fmla="*/ 19 h 146"/>
              <a:gd name="T4" fmla="*/ 32 w 146"/>
              <a:gd name="T5" fmla="*/ 32 h 146"/>
              <a:gd name="T6" fmla="*/ 74 w 146"/>
              <a:gd name="T7" fmla="*/ 74 h 146"/>
              <a:gd name="T8" fmla="*/ 74 w 146"/>
              <a:gd name="T9" fmla="*/ 13 h 146"/>
              <a:gd name="T10" fmla="*/ 74 w 146"/>
              <a:gd name="T11" fmla="*/ 0 h 146"/>
              <a:gd name="T12" fmla="*/ 102 w 146"/>
              <a:gd name="T13" fmla="*/ 5 h 146"/>
              <a:gd name="T14" fmla="*/ 125 w 146"/>
              <a:gd name="T15" fmla="*/ 20 h 146"/>
              <a:gd name="T16" fmla="*/ 140 w 146"/>
              <a:gd name="T17" fmla="*/ 45 h 146"/>
              <a:gd name="T18" fmla="*/ 146 w 146"/>
              <a:gd name="T19" fmla="*/ 74 h 146"/>
              <a:gd name="T20" fmla="*/ 140 w 146"/>
              <a:gd name="T21" fmla="*/ 100 h 146"/>
              <a:gd name="T22" fmla="*/ 125 w 146"/>
              <a:gd name="T23" fmla="*/ 125 h 146"/>
              <a:gd name="T24" fmla="*/ 102 w 146"/>
              <a:gd name="T25" fmla="*/ 140 h 146"/>
              <a:gd name="T26" fmla="*/ 74 w 146"/>
              <a:gd name="T27" fmla="*/ 146 h 146"/>
              <a:gd name="T28" fmla="*/ 45 w 146"/>
              <a:gd name="T29" fmla="*/ 140 h 146"/>
              <a:gd name="T30" fmla="*/ 23 w 146"/>
              <a:gd name="T31" fmla="*/ 125 h 146"/>
              <a:gd name="T32" fmla="*/ 5 w 146"/>
              <a:gd name="T33" fmla="*/ 100 h 146"/>
              <a:gd name="T34" fmla="*/ 0 w 146"/>
              <a:gd name="T35" fmla="*/ 74 h 146"/>
              <a:gd name="T36" fmla="*/ 5 w 146"/>
              <a:gd name="T37" fmla="*/ 45 h 146"/>
              <a:gd name="T38" fmla="*/ 23 w 146"/>
              <a:gd name="T39" fmla="*/ 20 h 146"/>
              <a:gd name="T40" fmla="*/ 45 w 146"/>
              <a:gd name="T41" fmla="*/ 5 h 146"/>
              <a:gd name="T42" fmla="*/ 74 w 146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6" h="146">
                <a:moveTo>
                  <a:pt x="74" y="13"/>
                </a:moveTo>
                <a:lnTo>
                  <a:pt x="51" y="19"/>
                </a:lnTo>
                <a:lnTo>
                  <a:pt x="32" y="32"/>
                </a:lnTo>
                <a:lnTo>
                  <a:pt x="74" y="74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2" y="5"/>
                </a:lnTo>
                <a:lnTo>
                  <a:pt x="125" y="20"/>
                </a:lnTo>
                <a:lnTo>
                  <a:pt x="140" y="45"/>
                </a:lnTo>
                <a:lnTo>
                  <a:pt x="146" y="74"/>
                </a:lnTo>
                <a:lnTo>
                  <a:pt x="140" y="100"/>
                </a:lnTo>
                <a:lnTo>
                  <a:pt x="125" y="125"/>
                </a:lnTo>
                <a:lnTo>
                  <a:pt x="102" y="140"/>
                </a:lnTo>
                <a:lnTo>
                  <a:pt x="74" y="146"/>
                </a:lnTo>
                <a:lnTo>
                  <a:pt x="45" y="140"/>
                </a:lnTo>
                <a:lnTo>
                  <a:pt x="23" y="125"/>
                </a:lnTo>
                <a:lnTo>
                  <a:pt x="5" y="100"/>
                </a:lnTo>
                <a:lnTo>
                  <a:pt x="0" y="74"/>
                </a:lnTo>
                <a:lnTo>
                  <a:pt x="5" y="45"/>
                </a:lnTo>
                <a:lnTo>
                  <a:pt x="23" y="20"/>
                </a:lnTo>
                <a:lnTo>
                  <a:pt x="45" y="5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7" name="Freeform 1046"/>
          <p:cNvSpPr>
            <a:spLocks noEditPoints="1"/>
          </p:cNvSpPr>
          <p:nvPr/>
        </p:nvSpPr>
        <p:spPr bwMode="auto">
          <a:xfrm>
            <a:off x="7298019" y="2764887"/>
            <a:ext cx="178751" cy="178750"/>
          </a:xfrm>
          <a:custGeom>
            <a:avLst/>
            <a:gdLst>
              <a:gd name="T0" fmla="*/ 74 w 146"/>
              <a:gd name="T1" fmla="*/ 13 h 146"/>
              <a:gd name="T2" fmla="*/ 50 w 146"/>
              <a:gd name="T3" fmla="*/ 19 h 146"/>
              <a:gd name="T4" fmla="*/ 32 w 146"/>
              <a:gd name="T5" fmla="*/ 32 h 146"/>
              <a:gd name="T6" fmla="*/ 19 w 146"/>
              <a:gd name="T7" fmla="*/ 49 h 146"/>
              <a:gd name="T8" fmla="*/ 13 w 146"/>
              <a:gd name="T9" fmla="*/ 74 h 146"/>
              <a:gd name="T10" fmla="*/ 74 w 146"/>
              <a:gd name="T11" fmla="*/ 74 h 146"/>
              <a:gd name="T12" fmla="*/ 74 w 146"/>
              <a:gd name="T13" fmla="*/ 13 h 146"/>
              <a:gd name="T14" fmla="*/ 74 w 146"/>
              <a:gd name="T15" fmla="*/ 0 h 146"/>
              <a:gd name="T16" fmla="*/ 103 w 146"/>
              <a:gd name="T17" fmla="*/ 5 h 146"/>
              <a:gd name="T18" fmla="*/ 126 w 146"/>
              <a:gd name="T19" fmla="*/ 20 h 146"/>
              <a:gd name="T20" fmla="*/ 141 w 146"/>
              <a:gd name="T21" fmla="*/ 45 h 146"/>
              <a:gd name="T22" fmla="*/ 146 w 146"/>
              <a:gd name="T23" fmla="*/ 74 h 146"/>
              <a:gd name="T24" fmla="*/ 141 w 146"/>
              <a:gd name="T25" fmla="*/ 100 h 146"/>
              <a:gd name="T26" fmla="*/ 126 w 146"/>
              <a:gd name="T27" fmla="*/ 125 h 146"/>
              <a:gd name="T28" fmla="*/ 103 w 146"/>
              <a:gd name="T29" fmla="*/ 140 h 146"/>
              <a:gd name="T30" fmla="*/ 74 w 146"/>
              <a:gd name="T31" fmla="*/ 146 h 146"/>
              <a:gd name="T32" fmla="*/ 46 w 146"/>
              <a:gd name="T33" fmla="*/ 140 h 146"/>
              <a:gd name="T34" fmla="*/ 21 w 146"/>
              <a:gd name="T35" fmla="*/ 125 h 146"/>
              <a:gd name="T36" fmla="*/ 6 w 146"/>
              <a:gd name="T37" fmla="*/ 100 h 146"/>
              <a:gd name="T38" fmla="*/ 0 w 146"/>
              <a:gd name="T39" fmla="*/ 74 h 146"/>
              <a:gd name="T40" fmla="*/ 6 w 146"/>
              <a:gd name="T41" fmla="*/ 45 h 146"/>
              <a:gd name="T42" fmla="*/ 21 w 146"/>
              <a:gd name="T43" fmla="*/ 20 h 146"/>
              <a:gd name="T44" fmla="*/ 46 w 146"/>
              <a:gd name="T45" fmla="*/ 5 h 146"/>
              <a:gd name="T46" fmla="*/ 74 w 146"/>
              <a:gd name="T4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" h="146">
                <a:moveTo>
                  <a:pt x="74" y="13"/>
                </a:moveTo>
                <a:lnTo>
                  <a:pt x="50" y="19"/>
                </a:lnTo>
                <a:lnTo>
                  <a:pt x="32" y="32"/>
                </a:lnTo>
                <a:lnTo>
                  <a:pt x="19" y="49"/>
                </a:lnTo>
                <a:lnTo>
                  <a:pt x="13" y="74"/>
                </a:lnTo>
                <a:lnTo>
                  <a:pt x="74" y="74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3" y="5"/>
                </a:lnTo>
                <a:lnTo>
                  <a:pt x="126" y="20"/>
                </a:lnTo>
                <a:lnTo>
                  <a:pt x="141" y="45"/>
                </a:lnTo>
                <a:lnTo>
                  <a:pt x="146" y="74"/>
                </a:lnTo>
                <a:lnTo>
                  <a:pt x="141" y="100"/>
                </a:lnTo>
                <a:lnTo>
                  <a:pt x="126" y="125"/>
                </a:lnTo>
                <a:lnTo>
                  <a:pt x="103" y="140"/>
                </a:lnTo>
                <a:lnTo>
                  <a:pt x="74" y="146"/>
                </a:lnTo>
                <a:lnTo>
                  <a:pt x="46" y="140"/>
                </a:lnTo>
                <a:lnTo>
                  <a:pt x="21" y="125"/>
                </a:lnTo>
                <a:lnTo>
                  <a:pt x="6" y="100"/>
                </a:lnTo>
                <a:lnTo>
                  <a:pt x="0" y="74"/>
                </a:lnTo>
                <a:lnTo>
                  <a:pt x="6" y="45"/>
                </a:lnTo>
                <a:lnTo>
                  <a:pt x="21" y="20"/>
                </a:lnTo>
                <a:lnTo>
                  <a:pt x="46" y="5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8" name="Freeform 1047"/>
          <p:cNvSpPr>
            <a:spLocks noEditPoints="1"/>
          </p:cNvSpPr>
          <p:nvPr/>
        </p:nvSpPr>
        <p:spPr bwMode="auto">
          <a:xfrm>
            <a:off x="6984592" y="2764887"/>
            <a:ext cx="178751" cy="178750"/>
          </a:xfrm>
          <a:custGeom>
            <a:avLst/>
            <a:gdLst>
              <a:gd name="T0" fmla="*/ 72 w 146"/>
              <a:gd name="T1" fmla="*/ 13 h 146"/>
              <a:gd name="T2" fmla="*/ 49 w 146"/>
              <a:gd name="T3" fmla="*/ 19 h 146"/>
              <a:gd name="T4" fmla="*/ 30 w 146"/>
              <a:gd name="T5" fmla="*/ 32 h 146"/>
              <a:gd name="T6" fmla="*/ 19 w 146"/>
              <a:gd name="T7" fmla="*/ 49 h 146"/>
              <a:gd name="T8" fmla="*/ 13 w 146"/>
              <a:gd name="T9" fmla="*/ 74 h 146"/>
              <a:gd name="T10" fmla="*/ 19 w 146"/>
              <a:gd name="T11" fmla="*/ 96 h 146"/>
              <a:gd name="T12" fmla="*/ 30 w 146"/>
              <a:gd name="T13" fmla="*/ 115 h 146"/>
              <a:gd name="T14" fmla="*/ 72 w 146"/>
              <a:gd name="T15" fmla="*/ 74 h 146"/>
              <a:gd name="T16" fmla="*/ 72 w 146"/>
              <a:gd name="T17" fmla="*/ 13 h 146"/>
              <a:gd name="T18" fmla="*/ 72 w 146"/>
              <a:gd name="T19" fmla="*/ 0 h 146"/>
              <a:gd name="T20" fmla="*/ 100 w 146"/>
              <a:gd name="T21" fmla="*/ 5 h 146"/>
              <a:gd name="T22" fmla="*/ 123 w 146"/>
              <a:gd name="T23" fmla="*/ 20 h 146"/>
              <a:gd name="T24" fmla="*/ 140 w 146"/>
              <a:gd name="T25" fmla="*/ 45 h 146"/>
              <a:gd name="T26" fmla="*/ 146 w 146"/>
              <a:gd name="T27" fmla="*/ 74 h 146"/>
              <a:gd name="T28" fmla="*/ 140 w 146"/>
              <a:gd name="T29" fmla="*/ 100 h 146"/>
              <a:gd name="T30" fmla="*/ 123 w 146"/>
              <a:gd name="T31" fmla="*/ 125 h 146"/>
              <a:gd name="T32" fmla="*/ 100 w 146"/>
              <a:gd name="T33" fmla="*/ 140 h 146"/>
              <a:gd name="T34" fmla="*/ 72 w 146"/>
              <a:gd name="T35" fmla="*/ 146 h 146"/>
              <a:gd name="T36" fmla="*/ 43 w 146"/>
              <a:gd name="T37" fmla="*/ 140 h 146"/>
              <a:gd name="T38" fmla="*/ 21 w 146"/>
              <a:gd name="T39" fmla="*/ 125 h 146"/>
              <a:gd name="T40" fmla="*/ 5 w 146"/>
              <a:gd name="T41" fmla="*/ 100 h 146"/>
              <a:gd name="T42" fmla="*/ 0 w 146"/>
              <a:gd name="T43" fmla="*/ 74 h 146"/>
              <a:gd name="T44" fmla="*/ 5 w 146"/>
              <a:gd name="T45" fmla="*/ 45 h 146"/>
              <a:gd name="T46" fmla="*/ 21 w 146"/>
              <a:gd name="T47" fmla="*/ 20 h 146"/>
              <a:gd name="T48" fmla="*/ 43 w 146"/>
              <a:gd name="T49" fmla="*/ 5 h 146"/>
              <a:gd name="T50" fmla="*/ 72 w 146"/>
              <a:gd name="T5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6" h="146"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9" y="49"/>
                </a:lnTo>
                <a:lnTo>
                  <a:pt x="13" y="74"/>
                </a:lnTo>
                <a:lnTo>
                  <a:pt x="19" y="96"/>
                </a:lnTo>
                <a:lnTo>
                  <a:pt x="30" y="115"/>
                </a:lnTo>
                <a:lnTo>
                  <a:pt x="72" y="74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0" y="5"/>
                </a:lnTo>
                <a:lnTo>
                  <a:pt x="123" y="20"/>
                </a:lnTo>
                <a:lnTo>
                  <a:pt x="140" y="45"/>
                </a:lnTo>
                <a:lnTo>
                  <a:pt x="146" y="74"/>
                </a:lnTo>
                <a:lnTo>
                  <a:pt x="140" y="100"/>
                </a:lnTo>
                <a:lnTo>
                  <a:pt x="123" y="125"/>
                </a:lnTo>
                <a:lnTo>
                  <a:pt x="100" y="140"/>
                </a:lnTo>
                <a:lnTo>
                  <a:pt x="72" y="146"/>
                </a:lnTo>
                <a:lnTo>
                  <a:pt x="43" y="140"/>
                </a:lnTo>
                <a:lnTo>
                  <a:pt x="21" y="125"/>
                </a:lnTo>
                <a:lnTo>
                  <a:pt x="5" y="100"/>
                </a:lnTo>
                <a:lnTo>
                  <a:pt x="0" y="74"/>
                </a:lnTo>
                <a:lnTo>
                  <a:pt x="5" y="45"/>
                </a:lnTo>
                <a:lnTo>
                  <a:pt x="21" y="20"/>
                </a:lnTo>
                <a:lnTo>
                  <a:pt x="43" y="5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9" name="Freeform 1048"/>
          <p:cNvSpPr>
            <a:spLocks noEditPoints="1"/>
          </p:cNvSpPr>
          <p:nvPr/>
        </p:nvSpPr>
        <p:spPr bwMode="auto">
          <a:xfrm>
            <a:off x="6673615" y="2764887"/>
            <a:ext cx="176302" cy="178750"/>
          </a:xfrm>
          <a:custGeom>
            <a:avLst/>
            <a:gdLst>
              <a:gd name="T0" fmla="*/ 72 w 144"/>
              <a:gd name="T1" fmla="*/ 13 h 146"/>
              <a:gd name="T2" fmla="*/ 49 w 144"/>
              <a:gd name="T3" fmla="*/ 19 h 146"/>
              <a:gd name="T4" fmla="*/ 30 w 144"/>
              <a:gd name="T5" fmla="*/ 32 h 146"/>
              <a:gd name="T6" fmla="*/ 17 w 144"/>
              <a:gd name="T7" fmla="*/ 49 h 146"/>
              <a:gd name="T8" fmla="*/ 13 w 144"/>
              <a:gd name="T9" fmla="*/ 74 h 146"/>
              <a:gd name="T10" fmla="*/ 17 w 144"/>
              <a:gd name="T11" fmla="*/ 96 h 146"/>
              <a:gd name="T12" fmla="*/ 30 w 144"/>
              <a:gd name="T13" fmla="*/ 115 h 146"/>
              <a:gd name="T14" fmla="*/ 49 w 144"/>
              <a:gd name="T15" fmla="*/ 127 h 146"/>
              <a:gd name="T16" fmla="*/ 72 w 144"/>
              <a:gd name="T17" fmla="*/ 132 h 146"/>
              <a:gd name="T18" fmla="*/ 72 w 144"/>
              <a:gd name="T19" fmla="*/ 13 h 146"/>
              <a:gd name="T20" fmla="*/ 72 w 144"/>
              <a:gd name="T21" fmla="*/ 0 h 146"/>
              <a:gd name="T22" fmla="*/ 101 w 144"/>
              <a:gd name="T23" fmla="*/ 5 h 146"/>
              <a:gd name="T24" fmla="*/ 124 w 144"/>
              <a:gd name="T25" fmla="*/ 20 h 146"/>
              <a:gd name="T26" fmla="*/ 139 w 144"/>
              <a:gd name="T27" fmla="*/ 45 h 146"/>
              <a:gd name="T28" fmla="*/ 144 w 144"/>
              <a:gd name="T29" fmla="*/ 74 h 146"/>
              <a:gd name="T30" fmla="*/ 139 w 144"/>
              <a:gd name="T31" fmla="*/ 100 h 146"/>
              <a:gd name="T32" fmla="*/ 124 w 144"/>
              <a:gd name="T33" fmla="*/ 125 h 146"/>
              <a:gd name="T34" fmla="*/ 101 w 144"/>
              <a:gd name="T35" fmla="*/ 140 h 146"/>
              <a:gd name="T36" fmla="*/ 72 w 144"/>
              <a:gd name="T37" fmla="*/ 146 h 146"/>
              <a:gd name="T38" fmla="*/ 44 w 144"/>
              <a:gd name="T39" fmla="*/ 140 h 146"/>
              <a:gd name="T40" fmla="*/ 21 w 144"/>
              <a:gd name="T41" fmla="*/ 125 h 146"/>
              <a:gd name="T42" fmla="*/ 6 w 144"/>
              <a:gd name="T43" fmla="*/ 100 h 146"/>
              <a:gd name="T44" fmla="*/ 0 w 144"/>
              <a:gd name="T45" fmla="*/ 74 h 146"/>
              <a:gd name="T46" fmla="*/ 6 w 144"/>
              <a:gd name="T47" fmla="*/ 45 h 146"/>
              <a:gd name="T48" fmla="*/ 21 w 144"/>
              <a:gd name="T49" fmla="*/ 20 h 146"/>
              <a:gd name="T50" fmla="*/ 44 w 144"/>
              <a:gd name="T51" fmla="*/ 5 h 146"/>
              <a:gd name="T52" fmla="*/ 72 w 144"/>
              <a:gd name="T5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6">
                <a:moveTo>
                  <a:pt x="72" y="13"/>
                </a:moveTo>
                <a:lnTo>
                  <a:pt x="49" y="19"/>
                </a:lnTo>
                <a:lnTo>
                  <a:pt x="30" y="32"/>
                </a:lnTo>
                <a:lnTo>
                  <a:pt x="17" y="49"/>
                </a:lnTo>
                <a:lnTo>
                  <a:pt x="13" y="74"/>
                </a:lnTo>
                <a:lnTo>
                  <a:pt x="17" y="96"/>
                </a:lnTo>
                <a:lnTo>
                  <a:pt x="30" y="115"/>
                </a:lnTo>
                <a:lnTo>
                  <a:pt x="49" y="127"/>
                </a:lnTo>
                <a:lnTo>
                  <a:pt x="72" y="132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1" y="5"/>
                </a:lnTo>
                <a:lnTo>
                  <a:pt x="124" y="20"/>
                </a:lnTo>
                <a:lnTo>
                  <a:pt x="139" y="45"/>
                </a:lnTo>
                <a:lnTo>
                  <a:pt x="144" y="74"/>
                </a:lnTo>
                <a:lnTo>
                  <a:pt x="139" y="100"/>
                </a:lnTo>
                <a:lnTo>
                  <a:pt x="124" y="125"/>
                </a:lnTo>
                <a:lnTo>
                  <a:pt x="101" y="140"/>
                </a:lnTo>
                <a:lnTo>
                  <a:pt x="72" y="146"/>
                </a:lnTo>
                <a:lnTo>
                  <a:pt x="44" y="140"/>
                </a:lnTo>
                <a:lnTo>
                  <a:pt x="21" y="125"/>
                </a:lnTo>
                <a:lnTo>
                  <a:pt x="6" y="100"/>
                </a:lnTo>
                <a:lnTo>
                  <a:pt x="0" y="74"/>
                </a:lnTo>
                <a:lnTo>
                  <a:pt x="6" y="45"/>
                </a:lnTo>
                <a:lnTo>
                  <a:pt x="21" y="20"/>
                </a:lnTo>
                <a:lnTo>
                  <a:pt x="44" y="5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0" name="Freeform 1049"/>
          <p:cNvSpPr>
            <a:spLocks noEditPoints="1"/>
          </p:cNvSpPr>
          <p:nvPr/>
        </p:nvSpPr>
        <p:spPr bwMode="auto">
          <a:xfrm>
            <a:off x="6360189" y="2764887"/>
            <a:ext cx="178751" cy="178750"/>
          </a:xfrm>
          <a:custGeom>
            <a:avLst/>
            <a:gdLst>
              <a:gd name="T0" fmla="*/ 74 w 146"/>
              <a:gd name="T1" fmla="*/ 13 h 146"/>
              <a:gd name="T2" fmla="*/ 51 w 146"/>
              <a:gd name="T3" fmla="*/ 19 h 146"/>
              <a:gd name="T4" fmla="*/ 32 w 146"/>
              <a:gd name="T5" fmla="*/ 32 h 146"/>
              <a:gd name="T6" fmla="*/ 19 w 146"/>
              <a:gd name="T7" fmla="*/ 49 h 146"/>
              <a:gd name="T8" fmla="*/ 15 w 146"/>
              <a:gd name="T9" fmla="*/ 74 h 146"/>
              <a:gd name="T10" fmla="*/ 19 w 146"/>
              <a:gd name="T11" fmla="*/ 96 h 146"/>
              <a:gd name="T12" fmla="*/ 32 w 146"/>
              <a:gd name="T13" fmla="*/ 115 h 146"/>
              <a:gd name="T14" fmla="*/ 51 w 146"/>
              <a:gd name="T15" fmla="*/ 127 h 146"/>
              <a:gd name="T16" fmla="*/ 74 w 146"/>
              <a:gd name="T17" fmla="*/ 132 h 146"/>
              <a:gd name="T18" fmla="*/ 97 w 146"/>
              <a:gd name="T19" fmla="*/ 127 h 146"/>
              <a:gd name="T20" fmla="*/ 116 w 146"/>
              <a:gd name="T21" fmla="*/ 115 h 146"/>
              <a:gd name="T22" fmla="*/ 74 w 146"/>
              <a:gd name="T23" fmla="*/ 74 h 146"/>
              <a:gd name="T24" fmla="*/ 74 w 146"/>
              <a:gd name="T25" fmla="*/ 13 h 146"/>
              <a:gd name="T26" fmla="*/ 74 w 146"/>
              <a:gd name="T27" fmla="*/ 0 h 146"/>
              <a:gd name="T28" fmla="*/ 102 w 146"/>
              <a:gd name="T29" fmla="*/ 5 h 146"/>
              <a:gd name="T30" fmla="*/ 125 w 146"/>
              <a:gd name="T31" fmla="*/ 20 h 146"/>
              <a:gd name="T32" fmla="*/ 140 w 146"/>
              <a:gd name="T33" fmla="*/ 45 h 146"/>
              <a:gd name="T34" fmla="*/ 146 w 146"/>
              <a:gd name="T35" fmla="*/ 74 h 146"/>
              <a:gd name="T36" fmla="*/ 140 w 146"/>
              <a:gd name="T37" fmla="*/ 100 h 146"/>
              <a:gd name="T38" fmla="*/ 125 w 146"/>
              <a:gd name="T39" fmla="*/ 125 h 146"/>
              <a:gd name="T40" fmla="*/ 102 w 146"/>
              <a:gd name="T41" fmla="*/ 140 h 146"/>
              <a:gd name="T42" fmla="*/ 74 w 146"/>
              <a:gd name="T43" fmla="*/ 146 h 146"/>
              <a:gd name="T44" fmla="*/ 45 w 146"/>
              <a:gd name="T45" fmla="*/ 140 h 146"/>
              <a:gd name="T46" fmla="*/ 22 w 146"/>
              <a:gd name="T47" fmla="*/ 125 h 146"/>
              <a:gd name="T48" fmla="*/ 5 w 146"/>
              <a:gd name="T49" fmla="*/ 100 h 146"/>
              <a:gd name="T50" fmla="*/ 0 w 146"/>
              <a:gd name="T51" fmla="*/ 74 h 146"/>
              <a:gd name="T52" fmla="*/ 5 w 146"/>
              <a:gd name="T53" fmla="*/ 45 h 146"/>
              <a:gd name="T54" fmla="*/ 22 w 146"/>
              <a:gd name="T55" fmla="*/ 20 h 146"/>
              <a:gd name="T56" fmla="*/ 45 w 146"/>
              <a:gd name="T57" fmla="*/ 5 h 146"/>
              <a:gd name="T58" fmla="*/ 74 w 146"/>
              <a:gd name="T5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46">
                <a:moveTo>
                  <a:pt x="74" y="13"/>
                </a:moveTo>
                <a:lnTo>
                  <a:pt x="51" y="19"/>
                </a:lnTo>
                <a:lnTo>
                  <a:pt x="32" y="32"/>
                </a:lnTo>
                <a:lnTo>
                  <a:pt x="19" y="49"/>
                </a:lnTo>
                <a:lnTo>
                  <a:pt x="15" y="74"/>
                </a:lnTo>
                <a:lnTo>
                  <a:pt x="19" y="96"/>
                </a:lnTo>
                <a:lnTo>
                  <a:pt x="32" y="115"/>
                </a:lnTo>
                <a:lnTo>
                  <a:pt x="51" y="127"/>
                </a:lnTo>
                <a:lnTo>
                  <a:pt x="74" y="132"/>
                </a:lnTo>
                <a:lnTo>
                  <a:pt x="97" y="127"/>
                </a:lnTo>
                <a:lnTo>
                  <a:pt x="116" y="115"/>
                </a:lnTo>
                <a:lnTo>
                  <a:pt x="74" y="74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2" y="5"/>
                </a:lnTo>
                <a:lnTo>
                  <a:pt x="125" y="20"/>
                </a:lnTo>
                <a:lnTo>
                  <a:pt x="140" y="45"/>
                </a:lnTo>
                <a:lnTo>
                  <a:pt x="146" y="74"/>
                </a:lnTo>
                <a:lnTo>
                  <a:pt x="140" y="100"/>
                </a:lnTo>
                <a:lnTo>
                  <a:pt x="125" y="125"/>
                </a:lnTo>
                <a:lnTo>
                  <a:pt x="102" y="140"/>
                </a:lnTo>
                <a:lnTo>
                  <a:pt x="74" y="146"/>
                </a:lnTo>
                <a:lnTo>
                  <a:pt x="45" y="140"/>
                </a:lnTo>
                <a:lnTo>
                  <a:pt x="22" y="125"/>
                </a:lnTo>
                <a:lnTo>
                  <a:pt x="5" y="100"/>
                </a:lnTo>
                <a:lnTo>
                  <a:pt x="0" y="74"/>
                </a:lnTo>
                <a:lnTo>
                  <a:pt x="5" y="45"/>
                </a:lnTo>
                <a:lnTo>
                  <a:pt x="22" y="20"/>
                </a:lnTo>
                <a:lnTo>
                  <a:pt x="45" y="5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1" name="Freeform 1050"/>
          <p:cNvSpPr>
            <a:spLocks noEditPoints="1"/>
          </p:cNvSpPr>
          <p:nvPr/>
        </p:nvSpPr>
        <p:spPr bwMode="auto">
          <a:xfrm>
            <a:off x="6049213" y="2764887"/>
            <a:ext cx="178751" cy="178750"/>
          </a:xfrm>
          <a:custGeom>
            <a:avLst/>
            <a:gdLst>
              <a:gd name="T0" fmla="*/ 74 w 146"/>
              <a:gd name="T1" fmla="*/ 13 h 146"/>
              <a:gd name="T2" fmla="*/ 49 w 146"/>
              <a:gd name="T3" fmla="*/ 19 h 146"/>
              <a:gd name="T4" fmla="*/ 32 w 146"/>
              <a:gd name="T5" fmla="*/ 32 h 146"/>
              <a:gd name="T6" fmla="*/ 19 w 146"/>
              <a:gd name="T7" fmla="*/ 49 h 146"/>
              <a:gd name="T8" fmla="*/ 13 w 146"/>
              <a:gd name="T9" fmla="*/ 74 h 146"/>
              <a:gd name="T10" fmla="*/ 19 w 146"/>
              <a:gd name="T11" fmla="*/ 96 h 146"/>
              <a:gd name="T12" fmla="*/ 32 w 146"/>
              <a:gd name="T13" fmla="*/ 115 h 146"/>
              <a:gd name="T14" fmla="*/ 49 w 146"/>
              <a:gd name="T15" fmla="*/ 127 h 146"/>
              <a:gd name="T16" fmla="*/ 74 w 146"/>
              <a:gd name="T17" fmla="*/ 132 h 146"/>
              <a:gd name="T18" fmla="*/ 97 w 146"/>
              <a:gd name="T19" fmla="*/ 127 h 146"/>
              <a:gd name="T20" fmla="*/ 116 w 146"/>
              <a:gd name="T21" fmla="*/ 115 h 146"/>
              <a:gd name="T22" fmla="*/ 127 w 146"/>
              <a:gd name="T23" fmla="*/ 96 h 146"/>
              <a:gd name="T24" fmla="*/ 133 w 146"/>
              <a:gd name="T25" fmla="*/ 74 h 146"/>
              <a:gd name="T26" fmla="*/ 74 w 146"/>
              <a:gd name="T27" fmla="*/ 74 h 146"/>
              <a:gd name="T28" fmla="*/ 74 w 146"/>
              <a:gd name="T29" fmla="*/ 13 h 146"/>
              <a:gd name="T30" fmla="*/ 74 w 146"/>
              <a:gd name="T31" fmla="*/ 0 h 146"/>
              <a:gd name="T32" fmla="*/ 101 w 146"/>
              <a:gd name="T33" fmla="*/ 5 h 146"/>
              <a:gd name="T34" fmla="*/ 125 w 146"/>
              <a:gd name="T35" fmla="*/ 20 h 146"/>
              <a:gd name="T36" fmla="*/ 141 w 146"/>
              <a:gd name="T37" fmla="*/ 45 h 146"/>
              <a:gd name="T38" fmla="*/ 146 w 146"/>
              <a:gd name="T39" fmla="*/ 74 h 146"/>
              <a:gd name="T40" fmla="*/ 141 w 146"/>
              <a:gd name="T41" fmla="*/ 100 h 146"/>
              <a:gd name="T42" fmla="*/ 125 w 146"/>
              <a:gd name="T43" fmla="*/ 125 h 146"/>
              <a:gd name="T44" fmla="*/ 101 w 146"/>
              <a:gd name="T45" fmla="*/ 140 h 146"/>
              <a:gd name="T46" fmla="*/ 74 w 146"/>
              <a:gd name="T47" fmla="*/ 146 h 146"/>
              <a:gd name="T48" fmla="*/ 46 w 146"/>
              <a:gd name="T49" fmla="*/ 140 h 146"/>
              <a:gd name="T50" fmla="*/ 21 w 146"/>
              <a:gd name="T51" fmla="*/ 125 h 146"/>
              <a:gd name="T52" fmla="*/ 6 w 146"/>
              <a:gd name="T53" fmla="*/ 100 h 146"/>
              <a:gd name="T54" fmla="*/ 0 w 146"/>
              <a:gd name="T55" fmla="*/ 74 h 146"/>
              <a:gd name="T56" fmla="*/ 6 w 146"/>
              <a:gd name="T57" fmla="*/ 45 h 146"/>
              <a:gd name="T58" fmla="*/ 21 w 146"/>
              <a:gd name="T59" fmla="*/ 20 h 146"/>
              <a:gd name="T60" fmla="*/ 46 w 146"/>
              <a:gd name="T61" fmla="*/ 5 h 146"/>
              <a:gd name="T62" fmla="*/ 74 w 146"/>
              <a:gd name="T6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46">
                <a:moveTo>
                  <a:pt x="74" y="13"/>
                </a:moveTo>
                <a:lnTo>
                  <a:pt x="49" y="19"/>
                </a:lnTo>
                <a:lnTo>
                  <a:pt x="32" y="32"/>
                </a:lnTo>
                <a:lnTo>
                  <a:pt x="19" y="49"/>
                </a:lnTo>
                <a:lnTo>
                  <a:pt x="13" y="74"/>
                </a:lnTo>
                <a:lnTo>
                  <a:pt x="19" y="96"/>
                </a:lnTo>
                <a:lnTo>
                  <a:pt x="32" y="115"/>
                </a:lnTo>
                <a:lnTo>
                  <a:pt x="49" y="127"/>
                </a:lnTo>
                <a:lnTo>
                  <a:pt x="74" y="132"/>
                </a:lnTo>
                <a:lnTo>
                  <a:pt x="97" y="127"/>
                </a:lnTo>
                <a:lnTo>
                  <a:pt x="116" y="115"/>
                </a:lnTo>
                <a:lnTo>
                  <a:pt x="127" y="96"/>
                </a:lnTo>
                <a:lnTo>
                  <a:pt x="133" y="74"/>
                </a:lnTo>
                <a:lnTo>
                  <a:pt x="74" y="74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1" y="5"/>
                </a:lnTo>
                <a:lnTo>
                  <a:pt x="125" y="20"/>
                </a:lnTo>
                <a:lnTo>
                  <a:pt x="141" y="45"/>
                </a:lnTo>
                <a:lnTo>
                  <a:pt x="146" y="74"/>
                </a:lnTo>
                <a:lnTo>
                  <a:pt x="141" y="100"/>
                </a:lnTo>
                <a:lnTo>
                  <a:pt x="125" y="125"/>
                </a:lnTo>
                <a:lnTo>
                  <a:pt x="101" y="140"/>
                </a:lnTo>
                <a:lnTo>
                  <a:pt x="74" y="146"/>
                </a:lnTo>
                <a:lnTo>
                  <a:pt x="46" y="140"/>
                </a:lnTo>
                <a:lnTo>
                  <a:pt x="21" y="125"/>
                </a:lnTo>
                <a:lnTo>
                  <a:pt x="6" y="100"/>
                </a:lnTo>
                <a:lnTo>
                  <a:pt x="0" y="74"/>
                </a:lnTo>
                <a:lnTo>
                  <a:pt x="6" y="45"/>
                </a:lnTo>
                <a:lnTo>
                  <a:pt x="21" y="20"/>
                </a:lnTo>
                <a:lnTo>
                  <a:pt x="46" y="5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2" name="Freeform 1051"/>
          <p:cNvSpPr>
            <a:spLocks noEditPoints="1"/>
          </p:cNvSpPr>
          <p:nvPr/>
        </p:nvSpPr>
        <p:spPr bwMode="auto">
          <a:xfrm>
            <a:off x="5738235" y="2764887"/>
            <a:ext cx="178751" cy="178750"/>
          </a:xfrm>
          <a:custGeom>
            <a:avLst/>
            <a:gdLst>
              <a:gd name="T0" fmla="*/ 75 w 147"/>
              <a:gd name="T1" fmla="*/ 13 h 146"/>
              <a:gd name="T2" fmla="*/ 50 w 147"/>
              <a:gd name="T3" fmla="*/ 19 h 146"/>
              <a:gd name="T4" fmla="*/ 31 w 147"/>
              <a:gd name="T5" fmla="*/ 32 h 146"/>
              <a:gd name="T6" fmla="*/ 19 w 147"/>
              <a:gd name="T7" fmla="*/ 49 h 146"/>
              <a:gd name="T8" fmla="*/ 14 w 147"/>
              <a:gd name="T9" fmla="*/ 74 h 146"/>
              <a:gd name="T10" fmla="*/ 19 w 147"/>
              <a:gd name="T11" fmla="*/ 96 h 146"/>
              <a:gd name="T12" fmla="*/ 31 w 147"/>
              <a:gd name="T13" fmla="*/ 115 h 146"/>
              <a:gd name="T14" fmla="*/ 50 w 147"/>
              <a:gd name="T15" fmla="*/ 127 h 146"/>
              <a:gd name="T16" fmla="*/ 75 w 147"/>
              <a:gd name="T17" fmla="*/ 132 h 146"/>
              <a:gd name="T18" fmla="*/ 97 w 147"/>
              <a:gd name="T19" fmla="*/ 127 h 146"/>
              <a:gd name="T20" fmla="*/ 116 w 147"/>
              <a:gd name="T21" fmla="*/ 115 h 146"/>
              <a:gd name="T22" fmla="*/ 128 w 147"/>
              <a:gd name="T23" fmla="*/ 96 h 146"/>
              <a:gd name="T24" fmla="*/ 133 w 147"/>
              <a:gd name="T25" fmla="*/ 74 h 146"/>
              <a:gd name="T26" fmla="*/ 128 w 147"/>
              <a:gd name="T27" fmla="*/ 49 h 146"/>
              <a:gd name="T28" fmla="*/ 116 w 147"/>
              <a:gd name="T29" fmla="*/ 32 h 146"/>
              <a:gd name="T30" fmla="*/ 75 w 147"/>
              <a:gd name="T31" fmla="*/ 74 h 146"/>
              <a:gd name="T32" fmla="*/ 75 w 147"/>
              <a:gd name="T33" fmla="*/ 13 h 146"/>
              <a:gd name="T34" fmla="*/ 75 w 147"/>
              <a:gd name="T35" fmla="*/ 0 h 146"/>
              <a:gd name="T36" fmla="*/ 101 w 147"/>
              <a:gd name="T37" fmla="*/ 5 h 146"/>
              <a:gd name="T38" fmla="*/ 126 w 147"/>
              <a:gd name="T39" fmla="*/ 20 h 146"/>
              <a:gd name="T40" fmla="*/ 141 w 147"/>
              <a:gd name="T41" fmla="*/ 45 h 146"/>
              <a:gd name="T42" fmla="*/ 147 w 147"/>
              <a:gd name="T43" fmla="*/ 74 h 146"/>
              <a:gd name="T44" fmla="*/ 141 w 147"/>
              <a:gd name="T45" fmla="*/ 100 h 146"/>
              <a:gd name="T46" fmla="*/ 126 w 147"/>
              <a:gd name="T47" fmla="*/ 125 h 146"/>
              <a:gd name="T48" fmla="*/ 101 w 147"/>
              <a:gd name="T49" fmla="*/ 140 h 146"/>
              <a:gd name="T50" fmla="*/ 75 w 147"/>
              <a:gd name="T51" fmla="*/ 146 h 146"/>
              <a:gd name="T52" fmla="*/ 46 w 147"/>
              <a:gd name="T53" fmla="*/ 140 h 146"/>
              <a:gd name="T54" fmla="*/ 21 w 147"/>
              <a:gd name="T55" fmla="*/ 125 h 146"/>
              <a:gd name="T56" fmla="*/ 6 w 147"/>
              <a:gd name="T57" fmla="*/ 100 h 146"/>
              <a:gd name="T58" fmla="*/ 0 w 147"/>
              <a:gd name="T59" fmla="*/ 74 h 146"/>
              <a:gd name="T60" fmla="*/ 6 w 147"/>
              <a:gd name="T61" fmla="*/ 45 h 146"/>
              <a:gd name="T62" fmla="*/ 21 w 147"/>
              <a:gd name="T63" fmla="*/ 20 h 146"/>
              <a:gd name="T64" fmla="*/ 46 w 147"/>
              <a:gd name="T65" fmla="*/ 5 h 146"/>
              <a:gd name="T66" fmla="*/ 75 w 147"/>
              <a:gd name="T6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" h="146">
                <a:moveTo>
                  <a:pt x="75" y="13"/>
                </a:moveTo>
                <a:lnTo>
                  <a:pt x="50" y="19"/>
                </a:lnTo>
                <a:lnTo>
                  <a:pt x="31" y="32"/>
                </a:lnTo>
                <a:lnTo>
                  <a:pt x="19" y="49"/>
                </a:lnTo>
                <a:lnTo>
                  <a:pt x="14" y="74"/>
                </a:lnTo>
                <a:lnTo>
                  <a:pt x="19" y="96"/>
                </a:lnTo>
                <a:lnTo>
                  <a:pt x="31" y="115"/>
                </a:lnTo>
                <a:lnTo>
                  <a:pt x="50" y="127"/>
                </a:lnTo>
                <a:lnTo>
                  <a:pt x="75" y="132"/>
                </a:lnTo>
                <a:lnTo>
                  <a:pt x="97" y="127"/>
                </a:lnTo>
                <a:lnTo>
                  <a:pt x="116" y="115"/>
                </a:lnTo>
                <a:lnTo>
                  <a:pt x="128" y="96"/>
                </a:lnTo>
                <a:lnTo>
                  <a:pt x="133" y="74"/>
                </a:lnTo>
                <a:lnTo>
                  <a:pt x="128" y="49"/>
                </a:lnTo>
                <a:lnTo>
                  <a:pt x="116" y="32"/>
                </a:lnTo>
                <a:lnTo>
                  <a:pt x="75" y="74"/>
                </a:lnTo>
                <a:lnTo>
                  <a:pt x="75" y="13"/>
                </a:lnTo>
                <a:close/>
                <a:moveTo>
                  <a:pt x="75" y="0"/>
                </a:moveTo>
                <a:lnTo>
                  <a:pt x="101" y="5"/>
                </a:lnTo>
                <a:lnTo>
                  <a:pt x="126" y="20"/>
                </a:lnTo>
                <a:lnTo>
                  <a:pt x="141" y="45"/>
                </a:lnTo>
                <a:lnTo>
                  <a:pt x="147" y="74"/>
                </a:lnTo>
                <a:lnTo>
                  <a:pt x="141" y="100"/>
                </a:lnTo>
                <a:lnTo>
                  <a:pt x="126" y="125"/>
                </a:lnTo>
                <a:lnTo>
                  <a:pt x="101" y="140"/>
                </a:lnTo>
                <a:lnTo>
                  <a:pt x="75" y="146"/>
                </a:lnTo>
                <a:lnTo>
                  <a:pt x="46" y="140"/>
                </a:lnTo>
                <a:lnTo>
                  <a:pt x="21" y="125"/>
                </a:lnTo>
                <a:lnTo>
                  <a:pt x="6" y="100"/>
                </a:lnTo>
                <a:lnTo>
                  <a:pt x="0" y="74"/>
                </a:lnTo>
                <a:lnTo>
                  <a:pt x="6" y="45"/>
                </a:lnTo>
                <a:lnTo>
                  <a:pt x="21" y="20"/>
                </a:lnTo>
                <a:lnTo>
                  <a:pt x="46" y="5"/>
                </a:lnTo>
                <a:lnTo>
                  <a:pt x="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3" name="Freeform 1052"/>
          <p:cNvSpPr>
            <a:spLocks noEditPoints="1"/>
          </p:cNvSpPr>
          <p:nvPr/>
        </p:nvSpPr>
        <p:spPr bwMode="auto">
          <a:xfrm>
            <a:off x="5424810" y="2764887"/>
            <a:ext cx="176302" cy="178750"/>
          </a:xfrm>
          <a:custGeom>
            <a:avLst/>
            <a:gdLst>
              <a:gd name="T0" fmla="*/ 65 w 144"/>
              <a:gd name="T1" fmla="*/ 13 h 146"/>
              <a:gd name="T2" fmla="*/ 65 w 144"/>
              <a:gd name="T3" fmla="*/ 79 h 146"/>
              <a:gd name="T4" fmla="*/ 131 w 144"/>
              <a:gd name="T5" fmla="*/ 79 h 146"/>
              <a:gd name="T6" fmla="*/ 125 w 144"/>
              <a:gd name="T7" fmla="*/ 106 h 146"/>
              <a:gd name="T8" fmla="*/ 112 w 144"/>
              <a:gd name="T9" fmla="*/ 127 h 146"/>
              <a:gd name="T10" fmla="*/ 91 w 144"/>
              <a:gd name="T11" fmla="*/ 140 h 146"/>
              <a:gd name="T12" fmla="*/ 65 w 144"/>
              <a:gd name="T13" fmla="*/ 146 h 146"/>
              <a:gd name="T14" fmla="*/ 40 w 144"/>
              <a:gd name="T15" fmla="*/ 140 h 146"/>
              <a:gd name="T16" fmla="*/ 19 w 144"/>
              <a:gd name="T17" fmla="*/ 127 h 146"/>
              <a:gd name="T18" fmla="*/ 4 w 144"/>
              <a:gd name="T19" fmla="*/ 106 h 146"/>
              <a:gd name="T20" fmla="*/ 0 w 144"/>
              <a:gd name="T21" fmla="*/ 79 h 146"/>
              <a:gd name="T22" fmla="*/ 4 w 144"/>
              <a:gd name="T23" fmla="*/ 55 h 146"/>
              <a:gd name="T24" fmla="*/ 19 w 144"/>
              <a:gd name="T25" fmla="*/ 34 h 146"/>
              <a:gd name="T26" fmla="*/ 40 w 144"/>
              <a:gd name="T27" fmla="*/ 19 h 146"/>
              <a:gd name="T28" fmla="*/ 65 w 144"/>
              <a:gd name="T29" fmla="*/ 13 h 146"/>
              <a:gd name="T30" fmla="*/ 80 w 144"/>
              <a:gd name="T31" fmla="*/ 0 h 146"/>
              <a:gd name="T32" fmla="*/ 104 w 144"/>
              <a:gd name="T33" fmla="*/ 5 h 146"/>
              <a:gd name="T34" fmla="*/ 125 w 144"/>
              <a:gd name="T35" fmla="*/ 19 h 146"/>
              <a:gd name="T36" fmla="*/ 141 w 144"/>
              <a:gd name="T37" fmla="*/ 39 h 146"/>
              <a:gd name="T38" fmla="*/ 144 w 144"/>
              <a:gd name="T39" fmla="*/ 66 h 146"/>
              <a:gd name="T40" fmla="*/ 80 w 144"/>
              <a:gd name="T41" fmla="*/ 66 h 146"/>
              <a:gd name="T42" fmla="*/ 80 w 144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46">
                <a:moveTo>
                  <a:pt x="65" y="13"/>
                </a:moveTo>
                <a:lnTo>
                  <a:pt x="65" y="79"/>
                </a:lnTo>
                <a:lnTo>
                  <a:pt x="131" y="79"/>
                </a:lnTo>
                <a:lnTo>
                  <a:pt x="125" y="106"/>
                </a:lnTo>
                <a:lnTo>
                  <a:pt x="112" y="127"/>
                </a:lnTo>
                <a:lnTo>
                  <a:pt x="91" y="140"/>
                </a:lnTo>
                <a:lnTo>
                  <a:pt x="65" y="146"/>
                </a:lnTo>
                <a:lnTo>
                  <a:pt x="40" y="140"/>
                </a:lnTo>
                <a:lnTo>
                  <a:pt x="19" y="127"/>
                </a:lnTo>
                <a:lnTo>
                  <a:pt x="4" y="106"/>
                </a:lnTo>
                <a:lnTo>
                  <a:pt x="0" y="79"/>
                </a:lnTo>
                <a:lnTo>
                  <a:pt x="4" y="55"/>
                </a:lnTo>
                <a:lnTo>
                  <a:pt x="19" y="34"/>
                </a:lnTo>
                <a:lnTo>
                  <a:pt x="40" y="19"/>
                </a:lnTo>
                <a:lnTo>
                  <a:pt x="65" y="13"/>
                </a:lnTo>
                <a:close/>
                <a:moveTo>
                  <a:pt x="80" y="0"/>
                </a:moveTo>
                <a:lnTo>
                  <a:pt x="104" y="5"/>
                </a:lnTo>
                <a:lnTo>
                  <a:pt x="125" y="19"/>
                </a:lnTo>
                <a:lnTo>
                  <a:pt x="141" y="39"/>
                </a:lnTo>
                <a:lnTo>
                  <a:pt x="144" y="66"/>
                </a:lnTo>
                <a:lnTo>
                  <a:pt x="80" y="66"/>
                </a:lnTo>
                <a:lnTo>
                  <a:pt x="8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4" name="Freeform 1053"/>
          <p:cNvSpPr>
            <a:spLocks noEditPoints="1"/>
          </p:cNvSpPr>
          <p:nvPr/>
        </p:nvSpPr>
        <p:spPr bwMode="auto">
          <a:xfrm>
            <a:off x="8867595" y="2453911"/>
            <a:ext cx="161610" cy="178750"/>
          </a:xfrm>
          <a:custGeom>
            <a:avLst/>
            <a:gdLst>
              <a:gd name="T0" fmla="*/ 44 w 133"/>
              <a:gd name="T1" fmla="*/ 19 h 146"/>
              <a:gd name="T2" fmla="*/ 48 w 133"/>
              <a:gd name="T3" fmla="*/ 19 h 146"/>
              <a:gd name="T4" fmla="*/ 50 w 133"/>
              <a:gd name="T5" fmla="*/ 21 h 146"/>
              <a:gd name="T6" fmla="*/ 50 w 133"/>
              <a:gd name="T7" fmla="*/ 25 h 146"/>
              <a:gd name="T8" fmla="*/ 50 w 133"/>
              <a:gd name="T9" fmla="*/ 29 h 146"/>
              <a:gd name="T10" fmla="*/ 46 w 133"/>
              <a:gd name="T11" fmla="*/ 32 h 146"/>
              <a:gd name="T12" fmla="*/ 46 w 133"/>
              <a:gd name="T13" fmla="*/ 32 h 146"/>
              <a:gd name="T14" fmla="*/ 29 w 133"/>
              <a:gd name="T15" fmla="*/ 42 h 146"/>
              <a:gd name="T16" fmla="*/ 18 w 133"/>
              <a:gd name="T17" fmla="*/ 59 h 146"/>
              <a:gd name="T18" fmla="*/ 14 w 133"/>
              <a:gd name="T19" fmla="*/ 80 h 146"/>
              <a:gd name="T20" fmla="*/ 18 w 133"/>
              <a:gd name="T21" fmla="*/ 101 h 146"/>
              <a:gd name="T22" fmla="*/ 29 w 133"/>
              <a:gd name="T23" fmla="*/ 116 h 146"/>
              <a:gd name="T24" fmla="*/ 46 w 133"/>
              <a:gd name="T25" fmla="*/ 127 h 146"/>
              <a:gd name="T26" fmla="*/ 67 w 133"/>
              <a:gd name="T27" fmla="*/ 131 h 146"/>
              <a:gd name="T28" fmla="*/ 88 w 133"/>
              <a:gd name="T29" fmla="*/ 127 h 146"/>
              <a:gd name="T30" fmla="*/ 103 w 133"/>
              <a:gd name="T31" fmla="*/ 116 h 146"/>
              <a:gd name="T32" fmla="*/ 114 w 133"/>
              <a:gd name="T33" fmla="*/ 101 h 146"/>
              <a:gd name="T34" fmla="*/ 118 w 133"/>
              <a:gd name="T35" fmla="*/ 80 h 146"/>
              <a:gd name="T36" fmla="*/ 114 w 133"/>
              <a:gd name="T37" fmla="*/ 59 h 146"/>
              <a:gd name="T38" fmla="*/ 103 w 133"/>
              <a:gd name="T39" fmla="*/ 42 h 146"/>
              <a:gd name="T40" fmla="*/ 88 w 133"/>
              <a:gd name="T41" fmla="*/ 32 h 146"/>
              <a:gd name="T42" fmla="*/ 88 w 133"/>
              <a:gd name="T43" fmla="*/ 32 h 146"/>
              <a:gd name="T44" fmla="*/ 84 w 133"/>
              <a:gd name="T45" fmla="*/ 29 h 146"/>
              <a:gd name="T46" fmla="*/ 82 w 133"/>
              <a:gd name="T47" fmla="*/ 25 h 146"/>
              <a:gd name="T48" fmla="*/ 84 w 133"/>
              <a:gd name="T49" fmla="*/ 21 h 146"/>
              <a:gd name="T50" fmla="*/ 86 w 133"/>
              <a:gd name="T51" fmla="*/ 19 h 146"/>
              <a:gd name="T52" fmla="*/ 90 w 133"/>
              <a:gd name="T53" fmla="*/ 19 h 146"/>
              <a:gd name="T54" fmla="*/ 92 w 133"/>
              <a:gd name="T55" fmla="*/ 19 h 146"/>
              <a:gd name="T56" fmla="*/ 92 w 133"/>
              <a:gd name="T57" fmla="*/ 19 h 146"/>
              <a:gd name="T58" fmla="*/ 113 w 133"/>
              <a:gd name="T59" fmla="*/ 32 h 146"/>
              <a:gd name="T60" fmla="*/ 128 w 133"/>
              <a:gd name="T61" fmla="*/ 53 h 146"/>
              <a:gd name="T62" fmla="*/ 133 w 133"/>
              <a:gd name="T63" fmla="*/ 80 h 146"/>
              <a:gd name="T64" fmla="*/ 128 w 133"/>
              <a:gd name="T65" fmla="*/ 105 h 146"/>
              <a:gd name="T66" fmla="*/ 113 w 133"/>
              <a:gd name="T67" fmla="*/ 125 h 146"/>
              <a:gd name="T68" fmla="*/ 92 w 133"/>
              <a:gd name="T69" fmla="*/ 141 h 146"/>
              <a:gd name="T70" fmla="*/ 67 w 133"/>
              <a:gd name="T71" fmla="*/ 146 h 146"/>
              <a:gd name="T72" fmla="*/ 40 w 133"/>
              <a:gd name="T73" fmla="*/ 141 h 146"/>
              <a:gd name="T74" fmla="*/ 19 w 133"/>
              <a:gd name="T75" fmla="*/ 125 h 146"/>
              <a:gd name="T76" fmla="*/ 6 w 133"/>
              <a:gd name="T77" fmla="*/ 105 h 146"/>
              <a:gd name="T78" fmla="*/ 0 w 133"/>
              <a:gd name="T79" fmla="*/ 80 h 146"/>
              <a:gd name="T80" fmla="*/ 6 w 133"/>
              <a:gd name="T81" fmla="*/ 53 h 146"/>
              <a:gd name="T82" fmla="*/ 19 w 133"/>
              <a:gd name="T83" fmla="*/ 32 h 146"/>
              <a:gd name="T84" fmla="*/ 42 w 133"/>
              <a:gd name="T85" fmla="*/ 19 h 146"/>
              <a:gd name="T86" fmla="*/ 42 w 133"/>
              <a:gd name="T87" fmla="*/ 19 h 146"/>
              <a:gd name="T88" fmla="*/ 44 w 133"/>
              <a:gd name="T89" fmla="*/ 19 h 146"/>
              <a:gd name="T90" fmla="*/ 67 w 133"/>
              <a:gd name="T91" fmla="*/ 0 h 146"/>
              <a:gd name="T92" fmla="*/ 71 w 133"/>
              <a:gd name="T93" fmla="*/ 0 h 146"/>
              <a:gd name="T94" fmla="*/ 73 w 133"/>
              <a:gd name="T95" fmla="*/ 4 h 146"/>
              <a:gd name="T96" fmla="*/ 73 w 133"/>
              <a:gd name="T97" fmla="*/ 8 h 146"/>
              <a:gd name="T98" fmla="*/ 73 w 133"/>
              <a:gd name="T99" fmla="*/ 68 h 146"/>
              <a:gd name="T100" fmla="*/ 73 w 133"/>
              <a:gd name="T101" fmla="*/ 72 h 146"/>
              <a:gd name="T102" fmla="*/ 71 w 133"/>
              <a:gd name="T103" fmla="*/ 74 h 146"/>
              <a:gd name="T104" fmla="*/ 67 w 133"/>
              <a:gd name="T105" fmla="*/ 76 h 146"/>
              <a:gd name="T106" fmla="*/ 63 w 133"/>
              <a:gd name="T107" fmla="*/ 74 h 146"/>
              <a:gd name="T108" fmla="*/ 61 w 133"/>
              <a:gd name="T109" fmla="*/ 72 h 146"/>
              <a:gd name="T110" fmla="*/ 59 w 133"/>
              <a:gd name="T111" fmla="*/ 68 h 146"/>
              <a:gd name="T112" fmla="*/ 59 w 133"/>
              <a:gd name="T113" fmla="*/ 8 h 146"/>
              <a:gd name="T114" fmla="*/ 61 w 133"/>
              <a:gd name="T115" fmla="*/ 4 h 146"/>
              <a:gd name="T116" fmla="*/ 63 w 133"/>
              <a:gd name="T117" fmla="*/ 0 h 146"/>
              <a:gd name="T118" fmla="*/ 67 w 133"/>
              <a:gd name="T11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3" h="146">
                <a:moveTo>
                  <a:pt x="44" y="19"/>
                </a:moveTo>
                <a:lnTo>
                  <a:pt x="48" y="19"/>
                </a:lnTo>
                <a:lnTo>
                  <a:pt x="50" y="21"/>
                </a:lnTo>
                <a:lnTo>
                  <a:pt x="50" y="25"/>
                </a:lnTo>
                <a:lnTo>
                  <a:pt x="50" y="29"/>
                </a:lnTo>
                <a:lnTo>
                  <a:pt x="46" y="32"/>
                </a:lnTo>
                <a:lnTo>
                  <a:pt x="46" y="32"/>
                </a:lnTo>
                <a:lnTo>
                  <a:pt x="29" y="42"/>
                </a:lnTo>
                <a:lnTo>
                  <a:pt x="18" y="59"/>
                </a:lnTo>
                <a:lnTo>
                  <a:pt x="14" y="80"/>
                </a:lnTo>
                <a:lnTo>
                  <a:pt x="18" y="101"/>
                </a:lnTo>
                <a:lnTo>
                  <a:pt x="29" y="116"/>
                </a:lnTo>
                <a:lnTo>
                  <a:pt x="46" y="127"/>
                </a:lnTo>
                <a:lnTo>
                  <a:pt x="67" y="131"/>
                </a:lnTo>
                <a:lnTo>
                  <a:pt x="88" y="127"/>
                </a:lnTo>
                <a:lnTo>
                  <a:pt x="103" y="116"/>
                </a:lnTo>
                <a:lnTo>
                  <a:pt x="114" y="101"/>
                </a:lnTo>
                <a:lnTo>
                  <a:pt x="118" y="80"/>
                </a:lnTo>
                <a:lnTo>
                  <a:pt x="114" y="59"/>
                </a:lnTo>
                <a:lnTo>
                  <a:pt x="103" y="42"/>
                </a:lnTo>
                <a:lnTo>
                  <a:pt x="88" y="32"/>
                </a:lnTo>
                <a:lnTo>
                  <a:pt x="88" y="32"/>
                </a:lnTo>
                <a:lnTo>
                  <a:pt x="84" y="29"/>
                </a:lnTo>
                <a:lnTo>
                  <a:pt x="82" y="25"/>
                </a:lnTo>
                <a:lnTo>
                  <a:pt x="84" y="21"/>
                </a:lnTo>
                <a:lnTo>
                  <a:pt x="86" y="19"/>
                </a:lnTo>
                <a:lnTo>
                  <a:pt x="90" y="19"/>
                </a:lnTo>
                <a:lnTo>
                  <a:pt x="92" y="19"/>
                </a:lnTo>
                <a:lnTo>
                  <a:pt x="92" y="19"/>
                </a:lnTo>
                <a:lnTo>
                  <a:pt x="113" y="32"/>
                </a:lnTo>
                <a:lnTo>
                  <a:pt x="128" y="53"/>
                </a:lnTo>
                <a:lnTo>
                  <a:pt x="133" y="80"/>
                </a:lnTo>
                <a:lnTo>
                  <a:pt x="128" y="105"/>
                </a:lnTo>
                <a:lnTo>
                  <a:pt x="113" y="125"/>
                </a:lnTo>
                <a:lnTo>
                  <a:pt x="92" y="141"/>
                </a:lnTo>
                <a:lnTo>
                  <a:pt x="67" y="146"/>
                </a:lnTo>
                <a:lnTo>
                  <a:pt x="40" y="141"/>
                </a:lnTo>
                <a:lnTo>
                  <a:pt x="19" y="125"/>
                </a:lnTo>
                <a:lnTo>
                  <a:pt x="6" y="105"/>
                </a:lnTo>
                <a:lnTo>
                  <a:pt x="0" y="80"/>
                </a:lnTo>
                <a:lnTo>
                  <a:pt x="6" y="53"/>
                </a:lnTo>
                <a:lnTo>
                  <a:pt x="19" y="32"/>
                </a:lnTo>
                <a:lnTo>
                  <a:pt x="42" y="19"/>
                </a:lnTo>
                <a:lnTo>
                  <a:pt x="42" y="19"/>
                </a:lnTo>
                <a:lnTo>
                  <a:pt x="44" y="19"/>
                </a:lnTo>
                <a:close/>
                <a:moveTo>
                  <a:pt x="67" y="0"/>
                </a:moveTo>
                <a:lnTo>
                  <a:pt x="71" y="0"/>
                </a:lnTo>
                <a:lnTo>
                  <a:pt x="73" y="4"/>
                </a:lnTo>
                <a:lnTo>
                  <a:pt x="73" y="8"/>
                </a:lnTo>
                <a:lnTo>
                  <a:pt x="73" y="68"/>
                </a:lnTo>
                <a:lnTo>
                  <a:pt x="73" y="72"/>
                </a:lnTo>
                <a:lnTo>
                  <a:pt x="71" y="74"/>
                </a:lnTo>
                <a:lnTo>
                  <a:pt x="67" y="76"/>
                </a:lnTo>
                <a:lnTo>
                  <a:pt x="63" y="74"/>
                </a:lnTo>
                <a:lnTo>
                  <a:pt x="61" y="72"/>
                </a:lnTo>
                <a:lnTo>
                  <a:pt x="59" y="68"/>
                </a:lnTo>
                <a:lnTo>
                  <a:pt x="59" y="8"/>
                </a:lnTo>
                <a:lnTo>
                  <a:pt x="61" y="4"/>
                </a:lnTo>
                <a:lnTo>
                  <a:pt x="63" y="0"/>
                </a:lnTo>
                <a:lnTo>
                  <a:pt x="6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5" name="Freeform 1054"/>
          <p:cNvSpPr>
            <a:spLocks noEditPoints="1"/>
          </p:cNvSpPr>
          <p:nvPr/>
        </p:nvSpPr>
        <p:spPr bwMode="auto">
          <a:xfrm>
            <a:off x="8546823" y="2456359"/>
            <a:ext cx="178751" cy="171405"/>
          </a:xfrm>
          <a:custGeom>
            <a:avLst/>
            <a:gdLst>
              <a:gd name="T0" fmla="*/ 76 w 147"/>
              <a:gd name="T1" fmla="*/ 30 h 139"/>
              <a:gd name="T2" fmla="*/ 80 w 147"/>
              <a:gd name="T3" fmla="*/ 38 h 139"/>
              <a:gd name="T4" fmla="*/ 101 w 147"/>
              <a:gd name="T5" fmla="*/ 66 h 139"/>
              <a:gd name="T6" fmla="*/ 107 w 147"/>
              <a:gd name="T7" fmla="*/ 70 h 139"/>
              <a:gd name="T8" fmla="*/ 107 w 147"/>
              <a:gd name="T9" fmla="*/ 78 h 139"/>
              <a:gd name="T10" fmla="*/ 101 w 147"/>
              <a:gd name="T11" fmla="*/ 80 h 139"/>
              <a:gd name="T12" fmla="*/ 71 w 147"/>
              <a:gd name="T13" fmla="*/ 80 h 139"/>
              <a:gd name="T14" fmla="*/ 67 w 147"/>
              <a:gd name="T15" fmla="*/ 74 h 139"/>
              <a:gd name="T16" fmla="*/ 67 w 147"/>
              <a:gd name="T17" fmla="*/ 34 h 139"/>
              <a:gd name="T18" fmla="*/ 74 w 147"/>
              <a:gd name="T19" fmla="*/ 30 h 139"/>
              <a:gd name="T20" fmla="*/ 53 w 147"/>
              <a:gd name="T21" fmla="*/ 25 h 139"/>
              <a:gd name="T22" fmla="*/ 25 w 147"/>
              <a:gd name="T23" fmla="*/ 53 h 139"/>
              <a:gd name="T24" fmla="*/ 25 w 147"/>
              <a:gd name="T25" fmla="*/ 93 h 139"/>
              <a:gd name="T26" fmla="*/ 53 w 147"/>
              <a:gd name="T27" fmla="*/ 121 h 139"/>
              <a:gd name="T28" fmla="*/ 93 w 147"/>
              <a:gd name="T29" fmla="*/ 121 h 139"/>
              <a:gd name="T30" fmla="*/ 122 w 147"/>
              <a:gd name="T31" fmla="*/ 93 h 139"/>
              <a:gd name="T32" fmla="*/ 122 w 147"/>
              <a:gd name="T33" fmla="*/ 53 h 139"/>
              <a:gd name="T34" fmla="*/ 93 w 147"/>
              <a:gd name="T35" fmla="*/ 25 h 139"/>
              <a:gd name="T36" fmla="*/ 74 w 147"/>
              <a:gd name="T37" fmla="*/ 8 h 139"/>
              <a:gd name="T38" fmla="*/ 120 w 147"/>
              <a:gd name="T39" fmla="*/ 26 h 139"/>
              <a:gd name="T40" fmla="*/ 139 w 147"/>
              <a:gd name="T41" fmla="*/ 74 h 139"/>
              <a:gd name="T42" fmla="*/ 122 w 147"/>
              <a:gd name="T43" fmla="*/ 120 h 139"/>
              <a:gd name="T44" fmla="*/ 131 w 147"/>
              <a:gd name="T45" fmla="*/ 131 h 139"/>
              <a:gd name="T46" fmla="*/ 131 w 147"/>
              <a:gd name="T47" fmla="*/ 137 h 139"/>
              <a:gd name="T48" fmla="*/ 126 w 147"/>
              <a:gd name="T49" fmla="*/ 139 h 139"/>
              <a:gd name="T50" fmla="*/ 122 w 147"/>
              <a:gd name="T51" fmla="*/ 137 h 139"/>
              <a:gd name="T52" fmla="*/ 93 w 147"/>
              <a:gd name="T53" fmla="*/ 137 h 139"/>
              <a:gd name="T54" fmla="*/ 53 w 147"/>
              <a:gd name="T55" fmla="*/ 137 h 139"/>
              <a:gd name="T56" fmla="*/ 27 w 147"/>
              <a:gd name="T57" fmla="*/ 137 h 139"/>
              <a:gd name="T58" fmla="*/ 21 w 147"/>
              <a:gd name="T59" fmla="*/ 139 h 139"/>
              <a:gd name="T60" fmla="*/ 15 w 147"/>
              <a:gd name="T61" fmla="*/ 137 h 139"/>
              <a:gd name="T62" fmla="*/ 15 w 147"/>
              <a:gd name="T63" fmla="*/ 129 h 139"/>
              <a:gd name="T64" fmla="*/ 25 w 147"/>
              <a:gd name="T65" fmla="*/ 120 h 139"/>
              <a:gd name="T66" fmla="*/ 8 w 147"/>
              <a:gd name="T67" fmla="*/ 74 h 139"/>
              <a:gd name="T68" fmla="*/ 27 w 147"/>
              <a:gd name="T69" fmla="*/ 26 h 139"/>
              <a:gd name="T70" fmla="*/ 74 w 147"/>
              <a:gd name="T71" fmla="*/ 8 h 139"/>
              <a:gd name="T72" fmla="*/ 128 w 147"/>
              <a:gd name="T73" fmla="*/ 2 h 139"/>
              <a:gd name="T74" fmla="*/ 141 w 147"/>
              <a:gd name="T75" fmla="*/ 11 h 139"/>
              <a:gd name="T76" fmla="*/ 147 w 147"/>
              <a:gd name="T77" fmla="*/ 26 h 139"/>
              <a:gd name="T78" fmla="*/ 145 w 147"/>
              <a:gd name="T79" fmla="*/ 40 h 139"/>
              <a:gd name="T80" fmla="*/ 126 w 147"/>
              <a:gd name="T81" fmla="*/ 21 h 139"/>
              <a:gd name="T82" fmla="*/ 109 w 147"/>
              <a:gd name="T83" fmla="*/ 4 h 139"/>
              <a:gd name="T84" fmla="*/ 120 w 147"/>
              <a:gd name="T85" fmla="*/ 0 h 139"/>
              <a:gd name="T86" fmla="*/ 34 w 147"/>
              <a:gd name="T87" fmla="*/ 2 h 139"/>
              <a:gd name="T88" fmla="*/ 44 w 147"/>
              <a:gd name="T89" fmla="*/ 6 h 139"/>
              <a:gd name="T90" fmla="*/ 6 w 147"/>
              <a:gd name="T91" fmla="*/ 45 h 139"/>
              <a:gd name="T92" fmla="*/ 2 w 147"/>
              <a:gd name="T93" fmla="*/ 34 h 139"/>
              <a:gd name="T94" fmla="*/ 2 w 147"/>
              <a:gd name="T95" fmla="*/ 19 h 139"/>
              <a:gd name="T96" fmla="*/ 12 w 147"/>
              <a:gd name="T97" fmla="*/ 6 h 139"/>
              <a:gd name="T98" fmla="*/ 29 w 147"/>
              <a:gd name="T9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7" h="139">
                <a:moveTo>
                  <a:pt x="74" y="30"/>
                </a:moveTo>
                <a:lnTo>
                  <a:pt x="76" y="30"/>
                </a:lnTo>
                <a:lnTo>
                  <a:pt x="80" y="34"/>
                </a:lnTo>
                <a:lnTo>
                  <a:pt x="80" y="38"/>
                </a:lnTo>
                <a:lnTo>
                  <a:pt x="80" y="66"/>
                </a:lnTo>
                <a:lnTo>
                  <a:pt x="101" y="66"/>
                </a:lnTo>
                <a:lnTo>
                  <a:pt x="105" y="68"/>
                </a:lnTo>
                <a:lnTo>
                  <a:pt x="107" y="70"/>
                </a:lnTo>
                <a:lnTo>
                  <a:pt x="109" y="74"/>
                </a:lnTo>
                <a:lnTo>
                  <a:pt x="107" y="78"/>
                </a:lnTo>
                <a:lnTo>
                  <a:pt x="105" y="80"/>
                </a:lnTo>
                <a:lnTo>
                  <a:pt x="101" y="80"/>
                </a:lnTo>
                <a:lnTo>
                  <a:pt x="74" y="80"/>
                </a:lnTo>
                <a:lnTo>
                  <a:pt x="71" y="80"/>
                </a:lnTo>
                <a:lnTo>
                  <a:pt x="67" y="78"/>
                </a:lnTo>
                <a:lnTo>
                  <a:pt x="67" y="74"/>
                </a:lnTo>
                <a:lnTo>
                  <a:pt x="67" y="38"/>
                </a:lnTo>
                <a:lnTo>
                  <a:pt x="67" y="34"/>
                </a:lnTo>
                <a:lnTo>
                  <a:pt x="71" y="30"/>
                </a:lnTo>
                <a:lnTo>
                  <a:pt x="74" y="30"/>
                </a:lnTo>
                <a:close/>
                <a:moveTo>
                  <a:pt x="74" y="21"/>
                </a:moveTo>
                <a:lnTo>
                  <a:pt x="53" y="25"/>
                </a:lnTo>
                <a:lnTo>
                  <a:pt x="36" y="36"/>
                </a:lnTo>
                <a:lnTo>
                  <a:pt x="25" y="53"/>
                </a:lnTo>
                <a:lnTo>
                  <a:pt x="21" y="74"/>
                </a:lnTo>
                <a:lnTo>
                  <a:pt x="25" y="93"/>
                </a:lnTo>
                <a:lnTo>
                  <a:pt x="36" y="110"/>
                </a:lnTo>
                <a:lnTo>
                  <a:pt x="53" y="121"/>
                </a:lnTo>
                <a:lnTo>
                  <a:pt x="74" y="125"/>
                </a:lnTo>
                <a:lnTo>
                  <a:pt x="93" y="121"/>
                </a:lnTo>
                <a:lnTo>
                  <a:pt x="110" y="110"/>
                </a:lnTo>
                <a:lnTo>
                  <a:pt x="122" y="93"/>
                </a:lnTo>
                <a:lnTo>
                  <a:pt x="126" y="74"/>
                </a:lnTo>
                <a:lnTo>
                  <a:pt x="122" y="53"/>
                </a:lnTo>
                <a:lnTo>
                  <a:pt x="110" y="36"/>
                </a:lnTo>
                <a:lnTo>
                  <a:pt x="93" y="25"/>
                </a:lnTo>
                <a:lnTo>
                  <a:pt x="74" y="21"/>
                </a:lnTo>
                <a:close/>
                <a:moveTo>
                  <a:pt x="74" y="8"/>
                </a:moveTo>
                <a:lnTo>
                  <a:pt x="99" y="13"/>
                </a:lnTo>
                <a:lnTo>
                  <a:pt x="120" y="26"/>
                </a:lnTo>
                <a:lnTo>
                  <a:pt x="135" y="47"/>
                </a:lnTo>
                <a:lnTo>
                  <a:pt x="139" y="74"/>
                </a:lnTo>
                <a:lnTo>
                  <a:pt x="135" y="99"/>
                </a:lnTo>
                <a:lnTo>
                  <a:pt x="122" y="120"/>
                </a:lnTo>
                <a:lnTo>
                  <a:pt x="131" y="127"/>
                </a:lnTo>
                <a:lnTo>
                  <a:pt x="131" y="131"/>
                </a:lnTo>
                <a:lnTo>
                  <a:pt x="133" y="133"/>
                </a:lnTo>
                <a:lnTo>
                  <a:pt x="131" y="137"/>
                </a:lnTo>
                <a:lnTo>
                  <a:pt x="129" y="139"/>
                </a:lnTo>
                <a:lnTo>
                  <a:pt x="126" y="139"/>
                </a:lnTo>
                <a:lnTo>
                  <a:pt x="124" y="139"/>
                </a:lnTo>
                <a:lnTo>
                  <a:pt x="122" y="137"/>
                </a:lnTo>
                <a:lnTo>
                  <a:pt x="110" y="127"/>
                </a:lnTo>
                <a:lnTo>
                  <a:pt x="93" y="137"/>
                </a:lnTo>
                <a:lnTo>
                  <a:pt x="74" y="139"/>
                </a:lnTo>
                <a:lnTo>
                  <a:pt x="53" y="137"/>
                </a:lnTo>
                <a:lnTo>
                  <a:pt x="36" y="127"/>
                </a:lnTo>
                <a:lnTo>
                  <a:pt x="27" y="137"/>
                </a:lnTo>
                <a:lnTo>
                  <a:pt x="23" y="139"/>
                </a:lnTo>
                <a:lnTo>
                  <a:pt x="21" y="139"/>
                </a:lnTo>
                <a:lnTo>
                  <a:pt x="17" y="139"/>
                </a:lnTo>
                <a:lnTo>
                  <a:pt x="15" y="137"/>
                </a:lnTo>
                <a:lnTo>
                  <a:pt x="14" y="133"/>
                </a:lnTo>
                <a:lnTo>
                  <a:pt x="15" y="129"/>
                </a:lnTo>
                <a:lnTo>
                  <a:pt x="15" y="127"/>
                </a:lnTo>
                <a:lnTo>
                  <a:pt x="25" y="120"/>
                </a:lnTo>
                <a:lnTo>
                  <a:pt x="12" y="99"/>
                </a:lnTo>
                <a:lnTo>
                  <a:pt x="8" y="74"/>
                </a:lnTo>
                <a:lnTo>
                  <a:pt x="14" y="47"/>
                </a:lnTo>
                <a:lnTo>
                  <a:pt x="27" y="26"/>
                </a:lnTo>
                <a:lnTo>
                  <a:pt x="48" y="13"/>
                </a:lnTo>
                <a:lnTo>
                  <a:pt x="74" y="8"/>
                </a:lnTo>
                <a:close/>
                <a:moveTo>
                  <a:pt x="120" y="0"/>
                </a:moveTo>
                <a:lnTo>
                  <a:pt x="128" y="2"/>
                </a:lnTo>
                <a:lnTo>
                  <a:pt x="135" y="6"/>
                </a:lnTo>
                <a:lnTo>
                  <a:pt x="141" y="11"/>
                </a:lnTo>
                <a:lnTo>
                  <a:pt x="145" y="19"/>
                </a:lnTo>
                <a:lnTo>
                  <a:pt x="147" y="26"/>
                </a:lnTo>
                <a:lnTo>
                  <a:pt x="147" y="34"/>
                </a:lnTo>
                <a:lnTo>
                  <a:pt x="145" y="40"/>
                </a:lnTo>
                <a:lnTo>
                  <a:pt x="141" y="44"/>
                </a:lnTo>
                <a:lnTo>
                  <a:pt x="126" y="21"/>
                </a:lnTo>
                <a:lnTo>
                  <a:pt x="103" y="6"/>
                </a:lnTo>
                <a:lnTo>
                  <a:pt x="109" y="4"/>
                </a:lnTo>
                <a:lnTo>
                  <a:pt x="114" y="2"/>
                </a:lnTo>
                <a:lnTo>
                  <a:pt x="120" y="0"/>
                </a:lnTo>
                <a:close/>
                <a:moveTo>
                  <a:pt x="29" y="0"/>
                </a:moveTo>
                <a:lnTo>
                  <a:pt x="34" y="2"/>
                </a:lnTo>
                <a:lnTo>
                  <a:pt x="40" y="4"/>
                </a:lnTo>
                <a:lnTo>
                  <a:pt x="44" y="6"/>
                </a:lnTo>
                <a:lnTo>
                  <a:pt x="21" y="23"/>
                </a:lnTo>
                <a:lnTo>
                  <a:pt x="6" y="45"/>
                </a:lnTo>
                <a:lnTo>
                  <a:pt x="4" y="40"/>
                </a:lnTo>
                <a:lnTo>
                  <a:pt x="2" y="34"/>
                </a:lnTo>
                <a:lnTo>
                  <a:pt x="0" y="28"/>
                </a:lnTo>
                <a:lnTo>
                  <a:pt x="2" y="19"/>
                </a:lnTo>
                <a:lnTo>
                  <a:pt x="6" y="11"/>
                </a:lnTo>
                <a:lnTo>
                  <a:pt x="12" y="6"/>
                </a:lnTo>
                <a:lnTo>
                  <a:pt x="19" y="2"/>
                </a:lnTo>
                <a:lnTo>
                  <a:pt x="2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6" name="Freeform 1055"/>
          <p:cNvSpPr>
            <a:spLocks noEditPoints="1"/>
          </p:cNvSpPr>
          <p:nvPr/>
        </p:nvSpPr>
        <p:spPr bwMode="auto">
          <a:xfrm>
            <a:off x="8233398" y="2453911"/>
            <a:ext cx="181199" cy="178750"/>
          </a:xfrm>
          <a:custGeom>
            <a:avLst/>
            <a:gdLst>
              <a:gd name="T0" fmla="*/ 72 w 146"/>
              <a:gd name="T1" fmla="*/ 25 h 146"/>
              <a:gd name="T2" fmla="*/ 76 w 146"/>
              <a:gd name="T3" fmla="*/ 27 h 146"/>
              <a:gd name="T4" fmla="*/ 78 w 146"/>
              <a:gd name="T5" fmla="*/ 29 h 146"/>
              <a:gd name="T6" fmla="*/ 80 w 146"/>
              <a:gd name="T7" fmla="*/ 32 h 146"/>
              <a:gd name="T8" fmla="*/ 80 w 146"/>
              <a:gd name="T9" fmla="*/ 67 h 146"/>
              <a:gd name="T10" fmla="*/ 102 w 146"/>
              <a:gd name="T11" fmla="*/ 67 h 146"/>
              <a:gd name="T12" fmla="*/ 106 w 146"/>
              <a:gd name="T13" fmla="*/ 67 h 146"/>
              <a:gd name="T14" fmla="*/ 108 w 146"/>
              <a:gd name="T15" fmla="*/ 68 h 146"/>
              <a:gd name="T16" fmla="*/ 110 w 146"/>
              <a:gd name="T17" fmla="*/ 72 h 146"/>
              <a:gd name="T18" fmla="*/ 108 w 146"/>
              <a:gd name="T19" fmla="*/ 76 h 146"/>
              <a:gd name="T20" fmla="*/ 106 w 146"/>
              <a:gd name="T21" fmla="*/ 78 h 146"/>
              <a:gd name="T22" fmla="*/ 102 w 146"/>
              <a:gd name="T23" fmla="*/ 80 h 146"/>
              <a:gd name="T24" fmla="*/ 72 w 146"/>
              <a:gd name="T25" fmla="*/ 80 h 146"/>
              <a:gd name="T26" fmla="*/ 70 w 146"/>
              <a:gd name="T27" fmla="*/ 78 h 146"/>
              <a:gd name="T28" fmla="*/ 66 w 146"/>
              <a:gd name="T29" fmla="*/ 76 h 146"/>
              <a:gd name="T30" fmla="*/ 66 w 146"/>
              <a:gd name="T31" fmla="*/ 72 h 146"/>
              <a:gd name="T32" fmla="*/ 66 w 146"/>
              <a:gd name="T33" fmla="*/ 32 h 146"/>
              <a:gd name="T34" fmla="*/ 66 w 146"/>
              <a:gd name="T35" fmla="*/ 29 h 146"/>
              <a:gd name="T36" fmla="*/ 70 w 146"/>
              <a:gd name="T37" fmla="*/ 27 h 146"/>
              <a:gd name="T38" fmla="*/ 72 w 146"/>
              <a:gd name="T39" fmla="*/ 25 h 146"/>
              <a:gd name="T40" fmla="*/ 72 w 146"/>
              <a:gd name="T41" fmla="*/ 13 h 146"/>
              <a:gd name="T42" fmla="*/ 49 w 146"/>
              <a:gd name="T43" fmla="*/ 19 h 146"/>
              <a:gd name="T44" fmla="*/ 30 w 146"/>
              <a:gd name="T45" fmla="*/ 30 h 146"/>
              <a:gd name="T46" fmla="*/ 19 w 146"/>
              <a:gd name="T47" fmla="*/ 49 h 146"/>
              <a:gd name="T48" fmla="*/ 13 w 146"/>
              <a:gd name="T49" fmla="*/ 72 h 146"/>
              <a:gd name="T50" fmla="*/ 19 w 146"/>
              <a:gd name="T51" fmla="*/ 95 h 146"/>
              <a:gd name="T52" fmla="*/ 30 w 146"/>
              <a:gd name="T53" fmla="*/ 114 h 146"/>
              <a:gd name="T54" fmla="*/ 49 w 146"/>
              <a:gd name="T55" fmla="*/ 127 h 146"/>
              <a:gd name="T56" fmla="*/ 72 w 146"/>
              <a:gd name="T57" fmla="*/ 131 h 146"/>
              <a:gd name="T58" fmla="*/ 95 w 146"/>
              <a:gd name="T59" fmla="*/ 127 h 146"/>
              <a:gd name="T60" fmla="*/ 114 w 146"/>
              <a:gd name="T61" fmla="*/ 114 h 146"/>
              <a:gd name="T62" fmla="*/ 127 w 146"/>
              <a:gd name="T63" fmla="*/ 95 h 146"/>
              <a:gd name="T64" fmla="*/ 133 w 146"/>
              <a:gd name="T65" fmla="*/ 72 h 146"/>
              <a:gd name="T66" fmla="*/ 127 w 146"/>
              <a:gd name="T67" fmla="*/ 49 h 146"/>
              <a:gd name="T68" fmla="*/ 114 w 146"/>
              <a:gd name="T69" fmla="*/ 30 h 146"/>
              <a:gd name="T70" fmla="*/ 95 w 146"/>
              <a:gd name="T71" fmla="*/ 19 h 146"/>
              <a:gd name="T72" fmla="*/ 72 w 146"/>
              <a:gd name="T73" fmla="*/ 13 h 146"/>
              <a:gd name="T74" fmla="*/ 72 w 146"/>
              <a:gd name="T75" fmla="*/ 0 h 146"/>
              <a:gd name="T76" fmla="*/ 100 w 146"/>
              <a:gd name="T77" fmla="*/ 6 h 146"/>
              <a:gd name="T78" fmla="*/ 123 w 146"/>
              <a:gd name="T79" fmla="*/ 21 h 146"/>
              <a:gd name="T80" fmla="*/ 140 w 146"/>
              <a:gd name="T81" fmla="*/ 44 h 146"/>
              <a:gd name="T82" fmla="*/ 146 w 146"/>
              <a:gd name="T83" fmla="*/ 72 h 146"/>
              <a:gd name="T84" fmla="*/ 140 w 146"/>
              <a:gd name="T85" fmla="*/ 101 h 146"/>
              <a:gd name="T86" fmla="*/ 123 w 146"/>
              <a:gd name="T87" fmla="*/ 124 h 146"/>
              <a:gd name="T88" fmla="*/ 100 w 146"/>
              <a:gd name="T89" fmla="*/ 141 h 146"/>
              <a:gd name="T90" fmla="*/ 72 w 146"/>
              <a:gd name="T91" fmla="*/ 146 h 146"/>
              <a:gd name="T92" fmla="*/ 43 w 146"/>
              <a:gd name="T93" fmla="*/ 141 h 146"/>
              <a:gd name="T94" fmla="*/ 21 w 146"/>
              <a:gd name="T95" fmla="*/ 124 h 146"/>
              <a:gd name="T96" fmla="*/ 5 w 146"/>
              <a:gd name="T97" fmla="*/ 101 h 146"/>
              <a:gd name="T98" fmla="*/ 0 w 146"/>
              <a:gd name="T99" fmla="*/ 72 h 146"/>
              <a:gd name="T100" fmla="*/ 5 w 146"/>
              <a:gd name="T101" fmla="*/ 44 h 146"/>
              <a:gd name="T102" fmla="*/ 21 w 146"/>
              <a:gd name="T103" fmla="*/ 21 h 146"/>
              <a:gd name="T104" fmla="*/ 43 w 146"/>
              <a:gd name="T105" fmla="*/ 6 h 146"/>
              <a:gd name="T106" fmla="*/ 72 w 146"/>
              <a:gd name="T10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46">
                <a:moveTo>
                  <a:pt x="72" y="25"/>
                </a:moveTo>
                <a:lnTo>
                  <a:pt x="76" y="27"/>
                </a:lnTo>
                <a:lnTo>
                  <a:pt x="78" y="29"/>
                </a:lnTo>
                <a:lnTo>
                  <a:pt x="80" y="32"/>
                </a:lnTo>
                <a:lnTo>
                  <a:pt x="80" y="67"/>
                </a:lnTo>
                <a:lnTo>
                  <a:pt x="102" y="67"/>
                </a:lnTo>
                <a:lnTo>
                  <a:pt x="106" y="67"/>
                </a:lnTo>
                <a:lnTo>
                  <a:pt x="108" y="68"/>
                </a:lnTo>
                <a:lnTo>
                  <a:pt x="110" y="72"/>
                </a:lnTo>
                <a:lnTo>
                  <a:pt x="108" y="76"/>
                </a:lnTo>
                <a:lnTo>
                  <a:pt x="106" y="78"/>
                </a:lnTo>
                <a:lnTo>
                  <a:pt x="102" y="80"/>
                </a:lnTo>
                <a:lnTo>
                  <a:pt x="72" y="80"/>
                </a:lnTo>
                <a:lnTo>
                  <a:pt x="70" y="78"/>
                </a:lnTo>
                <a:lnTo>
                  <a:pt x="66" y="76"/>
                </a:lnTo>
                <a:lnTo>
                  <a:pt x="66" y="72"/>
                </a:lnTo>
                <a:lnTo>
                  <a:pt x="66" y="32"/>
                </a:lnTo>
                <a:lnTo>
                  <a:pt x="66" y="29"/>
                </a:lnTo>
                <a:lnTo>
                  <a:pt x="70" y="27"/>
                </a:lnTo>
                <a:lnTo>
                  <a:pt x="72" y="25"/>
                </a:lnTo>
                <a:close/>
                <a:moveTo>
                  <a:pt x="72" y="13"/>
                </a:moveTo>
                <a:lnTo>
                  <a:pt x="49" y="19"/>
                </a:lnTo>
                <a:lnTo>
                  <a:pt x="30" y="30"/>
                </a:lnTo>
                <a:lnTo>
                  <a:pt x="19" y="49"/>
                </a:lnTo>
                <a:lnTo>
                  <a:pt x="13" y="72"/>
                </a:lnTo>
                <a:lnTo>
                  <a:pt x="19" y="95"/>
                </a:lnTo>
                <a:lnTo>
                  <a:pt x="30" y="114"/>
                </a:lnTo>
                <a:lnTo>
                  <a:pt x="49" y="127"/>
                </a:lnTo>
                <a:lnTo>
                  <a:pt x="72" y="131"/>
                </a:lnTo>
                <a:lnTo>
                  <a:pt x="95" y="127"/>
                </a:lnTo>
                <a:lnTo>
                  <a:pt x="114" y="114"/>
                </a:lnTo>
                <a:lnTo>
                  <a:pt x="127" y="95"/>
                </a:lnTo>
                <a:lnTo>
                  <a:pt x="133" y="72"/>
                </a:lnTo>
                <a:lnTo>
                  <a:pt x="127" y="49"/>
                </a:lnTo>
                <a:lnTo>
                  <a:pt x="114" y="30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0" y="6"/>
                </a:lnTo>
                <a:lnTo>
                  <a:pt x="123" y="21"/>
                </a:lnTo>
                <a:lnTo>
                  <a:pt x="140" y="44"/>
                </a:lnTo>
                <a:lnTo>
                  <a:pt x="146" y="72"/>
                </a:lnTo>
                <a:lnTo>
                  <a:pt x="140" y="101"/>
                </a:lnTo>
                <a:lnTo>
                  <a:pt x="123" y="124"/>
                </a:lnTo>
                <a:lnTo>
                  <a:pt x="100" y="141"/>
                </a:lnTo>
                <a:lnTo>
                  <a:pt x="72" y="146"/>
                </a:lnTo>
                <a:lnTo>
                  <a:pt x="43" y="141"/>
                </a:lnTo>
                <a:lnTo>
                  <a:pt x="21" y="124"/>
                </a:lnTo>
                <a:lnTo>
                  <a:pt x="5" y="101"/>
                </a:lnTo>
                <a:lnTo>
                  <a:pt x="0" y="72"/>
                </a:lnTo>
                <a:lnTo>
                  <a:pt x="5" y="44"/>
                </a:lnTo>
                <a:lnTo>
                  <a:pt x="21" y="21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7" name="Freeform 1056"/>
          <p:cNvSpPr>
            <a:spLocks noEditPoints="1"/>
          </p:cNvSpPr>
          <p:nvPr/>
        </p:nvSpPr>
        <p:spPr bwMode="auto">
          <a:xfrm>
            <a:off x="7922420" y="2453911"/>
            <a:ext cx="176302" cy="178750"/>
          </a:xfrm>
          <a:custGeom>
            <a:avLst/>
            <a:gdLst>
              <a:gd name="T0" fmla="*/ 50 w 145"/>
              <a:gd name="T1" fmla="*/ 19 h 146"/>
              <a:gd name="T2" fmla="*/ 17 w 145"/>
              <a:gd name="T3" fmla="*/ 49 h 146"/>
              <a:gd name="T4" fmla="*/ 17 w 145"/>
              <a:gd name="T5" fmla="*/ 95 h 146"/>
              <a:gd name="T6" fmla="*/ 32 w 145"/>
              <a:gd name="T7" fmla="*/ 110 h 146"/>
              <a:gd name="T8" fmla="*/ 36 w 145"/>
              <a:gd name="T9" fmla="*/ 110 h 146"/>
              <a:gd name="T10" fmla="*/ 40 w 145"/>
              <a:gd name="T11" fmla="*/ 108 h 146"/>
              <a:gd name="T12" fmla="*/ 51 w 145"/>
              <a:gd name="T13" fmla="*/ 105 h 146"/>
              <a:gd name="T14" fmla="*/ 57 w 145"/>
              <a:gd name="T15" fmla="*/ 103 h 146"/>
              <a:gd name="T16" fmla="*/ 59 w 145"/>
              <a:gd name="T17" fmla="*/ 101 h 146"/>
              <a:gd name="T18" fmla="*/ 59 w 145"/>
              <a:gd name="T19" fmla="*/ 89 h 146"/>
              <a:gd name="T20" fmla="*/ 55 w 145"/>
              <a:gd name="T21" fmla="*/ 84 h 146"/>
              <a:gd name="T22" fmla="*/ 51 w 145"/>
              <a:gd name="T23" fmla="*/ 76 h 146"/>
              <a:gd name="T24" fmla="*/ 51 w 145"/>
              <a:gd name="T25" fmla="*/ 72 h 146"/>
              <a:gd name="T26" fmla="*/ 50 w 145"/>
              <a:gd name="T27" fmla="*/ 68 h 146"/>
              <a:gd name="T28" fmla="*/ 50 w 145"/>
              <a:gd name="T29" fmla="*/ 65 h 146"/>
              <a:gd name="T30" fmla="*/ 51 w 145"/>
              <a:gd name="T31" fmla="*/ 61 h 146"/>
              <a:gd name="T32" fmla="*/ 51 w 145"/>
              <a:gd name="T33" fmla="*/ 53 h 146"/>
              <a:gd name="T34" fmla="*/ 53 w 145"/>
              <a:gd name="T35" fmla="*/ 44 h 146"/>
              <a:gd name="T36" fmla="*/ 59 w 145"/>
              <a:gd name="T37" fmla="*/ 36 h 146"/>
              <a:gd name="T38" fmla="*/ 72 w 145"/>
              <a:gd name="T39" fmla="*/ 32 h 146"/>
              <a:gd name="T40" fmla="*/ 84 w 145"/>
              <a:gd name="T41" fmla="*/ 34 h 146"/>
              <a:gd name="T42" fmla="*/ 91 w 145"/>
              <a:gd name="T43" fmla="*/ 42 h 146"/>
              <a:gd name="T44" fmla="*/ 93 w 145"/>
              <a:gd name="T45" fmla="*/ 49 h 146"/>
              <a:gd name="T46" fmla="*/ 93 w 145"/>
              <a:gd name="T47" fmla="*/ 57 h 146"/>
              <a:gd name="T48" fmla="*/ 95 w 145"/>
              <a:gd name="T49" fmla="*/ 63 h 146"/>
              <a:gd name="T50" fmla="*/ 95 w 145"/>
              <a:gd name="T51" fmla="*/ 67 h 146"/>
              <a:gd name="T52" fmla="*/ 95 w 145"/>
              <a:gd name="T53" fmla="*/ 70 h 146"/>
              <a:gd name="T54" fmla="*/ 93 w 145"/>
              <a:gd name="T55" fmla="*/ 74 h 146"/>
              <a:gd name="T56" fmla="*/ 91 w 145"/>
              <a:gd name="T57" fmla="*/ 76 h 146"/>
              <a:gd name="T58" fmla="*/ 88 w 145"/>
              <a:gd name="T59" fmla="*/ 87 h 146"/>
              <a:gd name="T60" fmla="*/ 86 w 145"/>
              <a:gd name="T61" fmla="*/ 89 h 146"/>
              <a:gd name="T62" fmla="*/ 86 w 145"/>
              <a:gd name="T63" fmla="*/ 101 h 146"/>
              <a:gd name="T64" fmla="*/ 89 w 145"/>
              <a:gd name="T65" fmla="*/ 103 h 146"/>
              <a:gd name="T66" fmla="*/ 99 w 145"/>
              <a:gd name="T67" fmla="*/ 106 h 146"/>
              <a:gd name="T68" fmla="*/ 107 w 145"/>
              <a:gd name="T69" fmla="*/ 110 h 146"/>
              <a:gd name="T70" fmla="*/ 110 w 145"/>
              <a:gd name="T71" fmla="*/ 110 h 146"/>
              <a:gd name="T72" fmla="*/ 116 w 145"/>
              <a:gd name="T73" fmla="*/ 112 h 146"/>
              <a:gd name="T74" fmla="*/ 131 w 145"/>
              <a:gd name="T75" fmla="*/ 72 h 146"/>
              <a:gd name="T76" fmla="*/ 114 w 145"/>
              <a:gd name="T77" fmla="*/ 30 h 146"/>
              <a:gd name="T78" fmla="*/ 72 w 145"/>
              <a:gd name="T79" fmla="*/ 13 h 146"/>
              <a:gd name="T80" fmla="*/ 101 w 145"/>
              <a:gd name="T81" fmla="*/ 6 h 146"/>
              <a:gd name="T82" fmla="*/ 139 w 145"/>
              <a:gd name="T83" fmla="*/ 44 h 146"/>
              <a:gd name="T84" fmla="*/ 139 w 145"/>
              <a:gd name="T85" fmla="*/ 101 h 146"/>
              <a:gd name="T86" fmla="*/ 101 w 145"/>
              <a:gd name="T87" fmla="*/ 141 h 146"/>
              <a:gd name="T88" fmla="*/ 44 w 145"/>
              <a:gd name="T89" fmla="*/ 141 h 146"/>
              <a:gd name="T90" fmla="*/ 6 w 145"/>
              <a:gd name="T91" fmla="*/ 101 h 146"/>
              <a:gd name="T92" fmla="*/ 6 w 145"/>
              <a:gd name="T93" fmla="*/ 44 h 146"/>
              <a:gd name="T94" fmla="*/ 44 w 145"/>
              <a:gd name="T95" fmla="*/ 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5" h="146">
                <a:moveTo>
                  <a:pt x="72" y="13"/>
                </a:moveTo>
                <a:lnTo>
                  <a:pt x="50" y="19"/>
                </a:lnTo>
                <a:lnTo>
                  <a:pt x="31" y="30"/>
                </a:lnTo>
                <a:lnTo>
                  <a:pt x="17" y="49"/>
                </a:lnTo>
                <a:lnTo>
                  <a:pt x="13" y="72"/>
                </a:lnTo>
                <a:lnTo>
                  <a:pt x="17" y="95"/>
                </a:lnTo>
                <a:lnTo>
                  <a:pt x="29" y="112"/>
                </a:lnTo>
                <a:lnTo>
                  <a:pt x="32" y="110"/>
                </a:lnTo>
                <a:lnTo>
                  <a:pt x="34" y="110"/>
                </a:lnTo>
                <a:lnTo>
                  <a:pt x="36" y="110"/>
                </a:lnTo>
                <a:lnTo>
                  <a:pt x="38" y="110"/>
                </a:lnTo>
                <a:lnTo>
                  <a:pt x="40" y="108"/>
                </a:lnTo>
                <a:lnTo>
                  <a:pt x="46" y="106"/>
                </a:lnTo>
                <a:lnTo>
                  <a:pt x="51" y="105"/>
                </a:lnTo>
                <a:lnTo>
                  <a:pt x="55" y="103"/>
                </a:lnTo>
                <a:lnTo>
                  <a:pt x="57" y="103"/>
                </a:lnTo>
                <a:lnTo>
                  <a:pt x="59" y="101"/>
                </a:lnTo>
                <a:lnTo>
                  <a:pt x="59" y="101"/>
                </a:lnTo>
                <a:lnTo>
                  <a:pt x="59" y="89"/>
                </a:lnTo>
                <a:lnTo>
                  <a:pt x="59" y="89"/>
                </a:lnTo>
                <a:lnTo>
                  <a:pt x="57" y="87"/>
                </a:lnTo>
                <a:lnTo>
                  <a:pt x="55" y="84"/>
                </a:lnTo>
                <a:lnTo>
                  <a:pt x="53" y="76"/>
                </a:lnTo>
                <a:lnTo>
                  <a:pt x="51" y="76"/>
                </a:lnTo>
                <a:lnTo>
                  <a:pt x="51" y="74"/>
                </a:lnTo>
                <a:lnTo>
                  <a:pt x="51" y="72"/>
                </a:lnTo>
                <a:lnTo>
                  <a:pt x="50" y="70"/>
                </a:lnTo>
                <a:lnTo>
                  <a:pt x="50" y="68"/>
                </a:lnTo>
                <a:lnTo>
                  <a:pt x="50" y="67"/>
                </a:lnTo>
                <a:lnTo>
                  <a:pt x="50" y="65"/>
                </a:lnTo>
                <a:lnTo>
                  <a:pt x="51" y="63"/>
                </a:lnTo>
                <a:lnTo>
                  <a:pt x="51" y="61"/>
                </a:lnTo>
                <a:lnTo>
                  <a:pt x="51" y="57"/>
                </a:lnTo>
                <a:lnTo>
                  <a:pt x="51" y="53"/>
                </a:lnTo>
                <a:lnTo>
                  <a:pt x="51" y="49"/>
                </a:lnTo>
                <a:lnTo>
                  <a:pt x="53" y="44"/>
                </a:lnTo>
                <a:lnTo>
                  <a:pt x="55" y="40"/>
                </a:lnTo>
                <a:lnTo>
                  <a:pt x="59" y="36"/>
                </a:lnTo>
                <a:lnTo>
                  <a:pt x="65" y="32"/>
                </a:lnTo>
                <a:lnTo>
                  <a:pt x="72" y="32"/>
                </a:lnTo>
                <a:lnTo>
                  <a:pt x="80" y="32"/>
                </a:lnTo>
                <a:lnTo>
                  <a:pt x="84" y="34"/>
                </a:lnTo>
                <a:lnTo>
                  <a:pt x="89" y="38"/>
                </a:lnTo>
                <a:lnTo>
                  <a:pt x="91" y="42"/>
                </a:lnTo>
                <a:lnTo>
                  <a:pt x="93" y="46"/>
                </a:lnTo>
                <a:lnTo>
                  <a:pt x="93" y="49"/>
                </a:lnTo>
                <a:lnTo>
                  <a:pt x="93" y="53"/>
                </a:lnTo>
                <a:lnTo>
                  <a:pt x="93" y="57"/>
                </a:lnTo>
                <a:lnTo>
                  <a:pt x="93" y="61"/>
                </a:lnTo>
                <a:lnTo>
                  <a:pt x="95" y="63"/>
                </a:lnTo>
                <a:lnTo>
                  <a:pt x="95" y="65"/>
                </a:lnTo>
                <a:lnTo>
                  <a:pt x="95" y="67"/>
                </a:lnTo>
                <a:lnTo>
                  <a:pt x="95" y="68"/>
                </a:lnTo>
                <a:lnTo>
                  <a:pt x="95" y="70"/>
                </a:lnTo>
                <a:lnTo>
                  <a:pt x="95" y="72"/>
                </a:lnTo>
                <a:lnTo>
                  <a:pt x="93" y="74"/>
                </a:lnTo>
                <a:lnTo>
                  <a:pt x="93" y="76"/>
                </a:lnTo>
                <a:lnTo>
                  <a:pt x="91" y="76"/>
                </a:lnTo>
                <a:lnTo>
                  <a:pt x="89" y="84"/>
                </a:lnTo>
                <a:lnTo>
                  <a:pt x="88" y="87"/>
                </a:lnTo>
                <a:lnTo>
                  <a:pt x="86" y="89"/>
                </a:lnTo>
                <a:lnTo>
                  <a:pt x="86" y="89"/>
                </a:lnTo>
                <a:lnTo>
                  <a:pt x="86" y="101"/>
                </a:lnTo>
                <a:lnTo>
                  <a:pt x="86" y="101"/>
                </a:lnTo>
                <a:lnTo>
                  <a:pt x="88" y="101"/>
                </a:lnTo>
                <a:lnTo>
                  <a:pt x="89" y="103"/>
                </a:lnTo>
                <a:lnTo>
                  <a:pt x="93" y="105"/>
                </a:lnTo>
                <a:lnTo>
                  <a:pt x="99" y="106"/>
                </a:lnTo>
                <a:lnTo>
                  <a:pt x="105" y="108"/>
                </a:lnTo>
                <a:lnTo>
                  <a:pt x="107" y="110"/>
                </a:lnTo>
                <a:lnTo>
                  <a:pt x="108" y="110"/>
                </a:lnTo>
                <a:lnTo>
                  <a:pt x="110" y="110"/>
                </a:lnTo>
                <a:lnTo>
                  <a:pt x="112" y="110"/>
                </a:lnTo>
                <a:lnTo>
                  <a:pt x="116" y="112"/>
                </a:lnTo>
                <a:lnTo>
                  <a:pt x="127" y="95"/>
                </a:lnTo>
                <a:lnTo>
                  <a:pt x="131" y="72"/>
                </a:lnTo>
                <a:lnTo>
                  <a:pt x="127" y="49"/>
                </a:lnTo>
                <a:lnTo>
                  <a:pt x="114" y="30"/>
                </a:lnTo>
                <a:lnTo>
                  <a:pt x="95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4" y="21"/>
                </a:lnTo>
                <a:lnTo>
                  <a:pt x="139" y="44"/>
                </a:lnTo>
                <a:lnTo>
                  <a:pt x="145" y="72"/>
                </a:lnTo>
                <a:lnTo>
                  <a:pt x="139" y="101"/>
                </a:lnTo>
                <a:lnTo>
                  <a:pt x="124" y="124"/>
                </a:lnTo>
                <a:lnTo>
                  <a:pt x="101" y="141"/>
                </a:lnTo>
                <a:lnTo>
                  <a:pt x="72" y="146"/>
                </a:lnTo>
                <a:lnTo>
                  <a:pt x="44" y="141"/>
                </a:lnTo>
                <a:lnTo>
                  <a:pt x="21" y="124"/>
                </a:lnTo>
                <a:lnTo>
                  <a:pt x="6" y="101"/>
                </a:lnTo>
                <a:lnTo>
                  <a:pt x="0" y="72"/>
                </a:lnTo>
                <a:lnTo>
                  <a:pt x="6" y="44"/>
                </a:lnTo>
                <a:lnTo>
                  <a:pt x="21" y="21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8" name="Freeform 1057"/>
          <p:cNvSpPr>
            <a:spLocks noEditPoints="1"/>
          </p:cNvSpPr>
          <p:nvPr/>
        </p:nvSpPr>
        <p:spPr bwMode="auto">
          <a:xfrm>
            <a:off x="7608995" y="2500435"/>
            <a:ext cx="178751" cy="127329"/>
          </a:xfrm>
          <a:custGeom>
            <a:avLst/>
            <a:gdLst>
              <a:gd name="T0" fmla="*/ 110 w 146"/>
              <a:gd name="T1" fmla="*/ 13 h 103"/>
              <a:gd name="T2" fmla="*/ 116 w 146"/>
              <a:gd name="T3" fmla="*/ 25 h 103"/>
              <a:gd name="T4" fmla="*/ 116 w 146"/>
              <a:gd name="T5" fmla="*/ 34 h 103"/>
              <a:gd name="T6" fmla="*/ 116 w 146"/>
              <a:gd name="T7" fmla="*/ 40 h 103"/>
              <a:gd name="T8" fmla="*/ 116 w 146"/>
              <a:gd name="T9" fmla="*/ 46 h 103"/>
              <a:gd name="T10" fmla="*/ 110 w 146"/>
              <a:gd name="T11" fmla="*/ 55 h 103"/>
              <a:gd name="T12" fmla="*/ 108 w 146"/>
              <a:gd name="T13" fmla="*/ 66 h 103"/>
              <a:gd name="T14" fmla="*/ 114 w 146"/>
              <a:gd name="T15" fmla="*/ 68 h 103"/>
              <a:gd name="T16" fmla="*/ 127 w 146"/>
              <a:gd name="T17" fmla="*/ 74 h 103"/>
              <a:gd name="T18" fmla="*/ 131 w 146"/>
              <a:gd name="T19" fmla="*/ 76 h 103"/>
              <a:gd name="T20" fmla="*/ 142 w 146"/>
              <a:gd name="T21" fmla="*/ 85 h 103"/>
              <a:gd name="T22" fmla="*/ 146 w 146"/>
              <a:gd name="T23" fmla="*/ 97 h 103"/>
              <a:gd name="T24" fmla="*/ 146 w 146"/>
              <a:gd name="T25" fmla="*/ 99 h 103"/>
              <a:gd name="T26" fmla="*/ 108 w 146"/>
              <a:gd name="T27" fmla="*/ 103 h 103"/>
              <a:gd name="T28" fmla="*/ 112 w 146"/>
              <a:gd name="T29" fmla="*/ 99 h 103"/>
              <a:gd name="T30" fmla="*/ 112 w 146"/>
              <a:gd name="T31" fmla="*/ 93 h 103"/>
              <a:gd name="T32" fmla="*/ 106 w 146"/>
              <a:gd name="T33" fmla="*/ 78 h 103"/>
              <a:gd name="T34" fmla="*/ 93 w 146"/>
              <a:gd name="T35" fmla="*/ 68 h 103"/>
              <a:gd name="T36" fmla="*/ 87 w 146"/>
              <a:gd name="T37" fmla="*/ 66 h 103"/>
              <a:gd name="T38" fmla="*/ 85 w 146"/>
              <a:gd name="T39" fmla="*/ 55 h 103"/>
              <a:gd name="T40" fmla="*/ 81 w 146"/>
              <a:gd name="T41" fmla="*/ 46 h 103"/>
              <a:gd name="T42" fmla="*/ 80 w 146"/>
              <a:gd name="T43" fmla="*/ 40 h 103"/>
              <a:gd name="T44" fmla="*/ 80 w 146"/>
              <a:gd name="T45" fmla="*/ 34 h 103"/>
              <a:gd name="T46" fmla="*/ 80 w 146"/>
              <a:gd name="T47" fmla="*/ 25 h 103"/>
              <a:gd name="T48" fmla="*/ 87 w 146"/>
              <a:gd name="T49" fmla="*/ 13 h 103"/>
              <a:gd name="T50" fmla="*/ 53 w 146"/>
              <a:gd name="T51" fmla="*/ 0 h 103"/>
              <a:gd name="T52" fmla="*/ 70 w 146"/>
              <a:gd name="T53" fmla="*/ 8 h 103"/>
              <a:gd name="T54" fmla="*/ 74 w 146"/>
              <a:gd name="T55" fmla="*/ 19 h 103"/>
              <a:gd name="T56" fmla="*/ 74 w 146"/>
              <a:gd name="T57" fmla="*/ 28 h 103"/>
              <a:gd name="T58" fmla="*/ 74 w 146"/>
              <a:gd name="T59" fmla="*/ 34 h 103"/>
              <a:gd name="T60" fmla="*/ 74 w 146"/>
              <a:gd name="T61" fmla="*/ 40 h 103"/>
              <a:gd name="T62" fmla="*/ 70 w 146"/>
              <a:gd name="T63" fmla="*/ 47 h 103"/>
              <a:gd name="T64" fmla="*/ 66 w 146"/>
              <a:gd name="T65" fmla="*/ 53 h 103"/>
              <a:gd name="T66" fmla="*/ 66 w 146"/>
              <a:gd name="T67" fmla="*/ 65 h 103"/>
              <a:gd name="T68" fmla="*/ 78 w 146"/>
              <a:gd name="T69" fmla="*/ 68 h 103"/>
              <a:gd name="T70" fmla="*/ 87 w 146"/>
              <a:gd name="T71" fmla="*/ 72 h 103"/>
              <a:gd name="T72" fmla="*/ 93 w 146"/>
              <a:gd name="T73" fmla="*/ 74 h 103"/>
              <a:gd name="T74" fmla="*/ 104 w 146"/>
              <a:gd name="T75" fmla="*/ 85 h 103"/>
              <a:gd name="T76" fmla="*/ 106 w 146"/>
              <a:gd name="T77" fmla="*/ 97 h 103"/>
              <a:gd name="T78" fmla="*/ 106 w 146"/>
              <a:gd name="T79" fmla="*/ 99 h 103"/>
              <a:gd name="T80" fmla="*/ 102 w 146"/>
              <a:gd name="T81" fmla="*/ 103 h 103"/>
              <a:gd name="T82" fmla="*/ 2 w 146"/>
              <a:gd name="T83" fmla="*/ 101 h 103"/>
              <a:gd name="T84" fmla="*/ 0 w 146"/>
              <a:gd name="T85" fmla="*/ 99 h 103"/>
              <a:gd name="T86" fmla="*/ 2 w 146"/>
              <a:gd name="T87" fmla="*/ 91 h 103"/>
              <a:gd name="T88" fmla="*/ 9 w 146"/>
              <a:gd name="T89" fmla="*/ 78 h 103"/>
              <a:gd name="T90" fmla="*/ 19 w 146"/>
              <a:gd name="T91" fmla="*/ 72 h 103"/>
              <a:gd name="T92" fmla="*/ 24 w 146"/>
              <a:gd name="T93" fmla="*/ 70 h 103"/>
              <a:gd name="T94" fmla="*/ 38 w 146"/>
              <a:gd name="T95" fmla="*/ 65 h 103"/>
              <a:gd name="T96" fmla="*/ 42 w 146"/>
              <a:gd name="T97" fmla="*/ 63 h 103"/>
              <a:gd name="T98" fmla="*/ 40 w 146"/>
              <a:gd name="T99" fmla="*/ 51 h 103"/>
              <a:gd name="T100" fmla="*/ 36 w 146"/>
              <a:gd name="T101" fmla="*/ 42 h 103"/>
              <a:gd name="T102" fmla="*/ 34 w 146"/>
              <a:gd name="T103" fmla="*/ 36 h 103"/>
              <a:gd name="T104" fmla="*/ 34 w 146"/>
              <a:gd name="T105" fmla="*/ 30 h 103"/>
              <a:gd name="T106" fmla="*/ 34 w 146"/>
              <a:gd name="T107" fmla="*/ 23 h 103"/>
              <a:gd name="T108" fmla="*/ 36 w 146"/>
              <a:gd name="T109" fmla="*/ 13 h 103"/>
              <a:gd name="T110" fmla="*/ 47 w 146"/>
              <a:gd name="T111" fmla="*/ 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103">
                <a:moveTo>
                  <a:pt x="99" y="9"/>
                </a:moveTo>
                <a:lnTo>
                  <a:pt x="104" y="11"/>
                </a:lnTo>
                <a:lnTo>
                  <a:pt x="110" y="13"/>
                </a:lnTo>
                <a:lnTo>
                  <a:pt x="112" y="17"/>
                </a:lnTo>
                <a:lnTo>
                  <a:pt x="114" y="21"/>
                </a:lnTo>
                <a:lnTo>
                  <a:pt x="116" y="25"/>
                </a:lnTo>
                <a:lnTo>
                  <a:pt x="116" y="28"/>
                </a:lnTo>
                <a:lnTo>
                  <a:pt x="114" y="34"/>
                </a:lnTo>
                <a:lnTo>
                  <a:pt x="116" y="34"/>
                </a:lnTo>
                <a:lnTo>
                  <a:pt x="116" y="36"/>
                </a:lnTo>
                <a:lnTo>
                  <a:pt x="116" y="38"/>
                </a:lnTo>
                <a:lnTo>
                  <a:pt x="116" y="40"/>
                </a:lnTo>
                <a:lnTo>
                  <a:pt x="116" y="42"/>
                </a:lnTo>
                <a:lnTo>
                  <a:pt x="116" y="44"/>
                </a:lnTo>
                <a:lnTo>
                  <a:pt x="116" y="46"/>
                </a:lnTo>
                <a:lnTo>
                  <a:pt x="114" y="47"/>
                </a:lnTo>
                <a:lnTo>
                  <a:pt x="112" y="51"/>
                </a:lnTo>
                <a:lnTo>
                  <a:pt x="110" y="55"/>
                </a:lnTo>
                <a:lnTo>
                  <a:pt x="108" y="57"/>
                </a:lnTo>
                <a:lnTo>
                  <a:pt x="108" y="57"/>
                </a:lnTo>
                <a:lnTo>
                  <a:pt x="108" y="66"/>
                </a:lnTo>
                <a:lnTo>
                  <a:pt x="108" y="66"/>
                </a:lnTo>
                <a:lnTo>
                  <a:pt x="110" y="68"/>
                </a:lnTo>
                <a:lnTo>
                  <a:pt x="114" y="68"/>
                </a:lnTo>
                <a:lnTo>
                  <a:pt x="119" y="72"/>
                </a:lnTo>
                <a:lnTo>
                  <a:pt x="123" y="74"/>
                </a:lnTo>
                <a:lnTo>
                  <a:pt x="127" y="74"/>
                </a:lnTo>
                <a:lnTo>
                  <a:pt x="127" y="74"/>
                </a:lnTo>
                <a:lnTo>
                  <a:pt x="129" y="74"/>
                </a:lnTo>
                <a:lnTo>
                  <a:pt x="131" y="76"/>
                </a:lnTo>
                <a:lnTo>
                  <a:pt x="135" y="76"/>
                </a:lnTo>
                <a:lnTo>
                  <a:pt x="138" y="80"/>
                </a:lnTo>
                <a:lnTo>
                  <a:pt x="142" y="85"/>
                </a:lnTo>
                <a:lnTo>
                  <a:pt x="144" y="89"/>
                </a:lnTo>
                <a:lnTo>
                  <a:pt x="146" y="95"/>
                </a:lnTo>
                <a:lnTo>
                  <a:pt x="146" y="97"/>
                </a:lnTo>
                <a:lnTo>
                  <a:pt x="146" y="99"/>
                </a:lnTo>
                <a:lnTo>
                  <a:pt x="146" y="99"/>
                </a:lnTo>
                <a:lnTo>
                  <a:pt x="146" y="99"/>
                </a:lnTo>
                <a:lnTo>
                  <a:pt x="144" y="103"/>
                </a:lnTo>
                <a:lnTo>
                  <a:pt x="142" y="103"/>
                </a:lnTo>
                <a:lnTo>
                  <a:pt x="108" y="103"/>
                </a:lnTo>
                <a:lnTo>
                  <a:pt x="112" y="101"/>
                </a:lnTo>
                <a:lnTo>
                  <a:pt x="112" y="99"/>
                </a:lnTo>
                <a:lnTo>
                  <a:pt x="112" y="99"/>
                </a:lnTo>
                <a:lnTo>
                  <a:pt x="112" y="99"/>
                </a:lnTo>
                <a:lnTo>
                  <a:pt x="112" y="97"/>
                </a:lnTo>
                <a:lnTo>
                  <a:pt x="112" y="93"/>
                </a:lnTo>
                <a:lnTo>
                  <a:pt x="112" y="89"/>
                </a:lnTo>
                <a:lnTo>
                  <a:pt x="110" y="84"/>
                </a:lnTo>
                <a:lnTo>
                  <a:pt x="106" y="78"/>
                </a:lnTo>
                <a:lnTo>
                  <a:pt x="102" y="74"/>
                </a:lnTo>
                <a:lnTo>
                  <a:pt x="97" y="70"/>
                </a:lnTo>
                <a:lnTo>
                  <a:pt x="93" y="68"/>
                </a:lnTo>
                <a:lnTo>
                  <a:pt x="91" y="66"/>
                </a:lnTo>
                <a:lnTo>
                  <a:pt x="89" y="66"/>
                </a:lnTo>
                <a:lnTo>
                  <a:pt x="87" y="66"/>
                </a:lnTo>
                <a:lnTo>
                  <a:pt x="87" y="57"/>
                </a:lnTo>
                <a:lnTo>
                  <a:pt x="87" y="57"/>
                </a:lnTo>
                <a:lnTo>
                  <a:pt x="85" y="55"/>
                </a:lnTo>
                <a:lnTo>
                  <a:pt x="83" y="51"/>
                </a:lnTo>
                <a:lnTo>
                  <a:pt x="83" y="47"/>
                </a:lnTo>
                <a:lnTo>
                  <a:pt x="81" y="46"/>
                </a:lnTo>
                <a:lnTo>
                  <a:pt x="80" y="44"/>
                </a:lnTo>
                <a:lnTo>
                  <a:pt x="80" y="42"/>
                </a:lnTo>
                <a:lnTo>
                  <a:pt x="80" y="40"/>
                </a:lnTo>
                <a:lnTo>
                  <a:pt x="80" y="38"/>
                </a:lnTo>
                <a:lnTo>
                  <a:pt x="80" y="36"/>
                </a:lnTo>
                <a:lnTo>
                  <a:pt x="80" y="34"/>
                </a:lnTo>
                <a:lnTo>
                  <a:pt x="81" y="34"/>
                </a:lnTo>
                <a:lnTo>
                  <a:pt x="80" y="28"/>
                </a:lnTo>
                <a:lnTo>
                  <a:pt x="80" y="25"/>
                </a:lnTo>
                <a:lnTo>
                  <a:pt x="81" y="21"/>
                </a:lnTo>
                <a:lnTo>
                  <a:pt x="83" y="17"/>
                </a:lnTo>
                <a:lnTo>
                  <a:pt x="87" y="13"/>
                </a:lnTo>
                <a:lnTo>
                  <a:pt x="93" y="11"/>
                </a:lnTo>
                <a:lnTo>
                  <a:pt x="99" y="9"/>
                </a:lnTo>
                <a:close/>
                <a:moveTo>
                  <a:pt x="53" y="0"/>
                </a:moveTo>
                <a:lnTo>
                  <a:pt x="61" y="2"/>
                </a:lnTo>
                <a:lnTo>
                  <a:pt x="66" y="4"/>
                </a:lnTo>
                <a:lnTo>
                  <a:pt x="70" y="8"/>
                </a:lnTo>
                <a:lnTo>
                  <a:pt x="72" y="13"/>
                </a:lnTo>
                <a:lnTo>
                  <a:pt x="74" y="17"/>
                </a:lnTo>
                <a:lnTo>
                  <a:pt x="74" y="19"/>
                </a:lnTo>
                <a:lnTo>
                  <a:pt x="72" y="23"/>
                </a:lnTo>
                <a:lnTo>
                  <a:pt x="72" y="28"/>
                </a:lnTo>
                <a:lnTo>
                  <a:pt x="74" y="28"/>
                </a:lnTo>
                <a:lnTo>
                  <a:pt x="74" y="30"/>
                </a:lnTo>
                <a:lnTo>
                  <a:pt x="74" y="32"/>
                </a:lnTo>
                <a:lnTo>
                  <a:pt x="74" y="34"/>
                </a:lnTo>
                <a:lnTo>
                  <a:pt x="74" y="36"/>
                </a:lnTo>
                <a:lnTo>
                  <a:pt x="74" y="38"/>
                </a:lnTo>
                <a:lnTo>
                  <a:pt x="74" y="40"/>
                </a:lnTo>
                <a:lnTo>
                  <a:pt x="72" y="42"/>
                </a:lnTo>
                <a:lnTo>
                  <a:pt x="70" y="42"/>
                </a:lnTo>
                <a:lnTo>
                  <a:pt x="70" y="47"/>
                </a:lnTo>
                <a:lnTo>
                  <a:pt x="68" y="51"/>
                </a:lnTo>
                <a:lnTo>
                  <a:pt x="66" y="53"/>
                </a:lnTo>
                <a:lnTo>
                  <a:pt x="66" y="53"/>
                </a:lnTo>
                <a:lnTo>
                  <a:pt x="66" y="63"/>
                </a:lnTo>
                <a:lnTo>
                  <a:pt x="66" y="63"/>
                </a:lnTo>
                <a:lnTo>
                  <a:pt x="66" y="65"/>
                </a:lnTo>
                <a:lnTo>
                  <a:pt x="70" y="65"/>
                </a:lnTo>
                <a:lnTo>
                  <a:pt x="74" y="66"/>
                </a:lnTo>
                <a:lnTo>
                  <a:pt x="78" y="68"/>
                </a:lnTo>
                <a:lnTo>
                  <a:pt x="81" y="70"/>
                </a:lnTo>
                <a:lnTo>
                  <a:pt x="85" y="70"/>
                </a:lnTo>
                <a:lnTo>
                  <a:pt x="87" y="72"/>
                </a:lnTo>
                <a:lnTo>
                  <a:pt x="89" y="72"/>
                </a:lnTo>
                <a:lnTo>
                  <a:pt x="91" y="72"/>
                </a:lnTo>
                <a:lnTo>
                  <a:pt x="93" y="74"/>
                </a:lnTo>
                <a:lnTo>
                  <a:pt x="99" y="78"/>
                </a:lnTo>
                <a:lnTo>
                  <a:pt x="102" y="82"/>
                </a:lnTo>
                <a:lnTo>
                  <a:pt x="104" y="85"/>
                </a:lnTo>
                <a:lnTo>
                  <a:pt x="106" y="91"/>
                </a:lnTo>
                <a:lnTo>
                  <a:pt x="106" y="95"/>
                </a:lnTo>
                <a:lnTo>
                  <a:pt x="106" y="97"/>
                </a:lnTo>
                <a:lnTo>
                  <a:pt x="106" y="99"/>
                </a:lnTo>
                <a:lnTo>
                  <a:pt x="106" y="99"/>
                </a:lnTo>
                <a:lnTo>
                  <a:pt x="106" y="99"/>
                </a:lnTo>
                <a:lnTo>
                  <a:pt x="106" y="101"/>
                </a:lnTo>
                <a:lnTo>
                  <a:pt x="104" y="103"/>
                </a:lnTo>
                <a:lnTo>
                  <a:pt x="102" y="103"/>
                </a:lnTo>
                <a:lnTo>
                  <a:pt x="5" y="103"/>
                </a:lnTo>
                <a:lnTo>
                  <a:pt x="4" y="103"/>
                </a:lnTo>
                <a:lnTo>
                  <a:pt x="2" y="101"/>
                </a:lnTo>
                <a:lnTo>
                  <a:pt x="0" y="99"/>
                </a:lnTo>
                <a:lnTo>
                  <a:pt x="0" y="99"/>
                </a:lnTo>
                <a:lnTo>
                  <a:pt x="0" y="99"/>
                </a:lnTo>
                <a:lnTo>
                  <a:pt x="0" y="97"/>
                </a:lnTo>
                <a:lnTo>
                  <a:pt x="2" y="95"/>
                </a:lnTo>
                <a:lnTo>
                  <a:pt x="2" y="91"/>
                </a:lnTo>
                <a:lnTo>
                  <a:pt x="4" y="85"/>
                </a:lnTo>
                <a:lnTo>
                  <a:pt x="5" y="82"/>
                </a:lnTo>
                <a:lnTo>
                  <a:pt x="9" y="78"/>
                </a:lnTo>
                <a:lnTo>
                  <a:pt x="13" y="74"/>
                </a:lnTo>
                <a:lnTo>
                  <a:pt x="17" y="72"/>
                </a:lnTo>
                <a:lnTo>
                  <a:pt x="19" y="72"/>
                </a:lnTo>
                <a:lnTo>
                  <a:pt x="21" y="72"/>
                </a:lnTo>
                <a:lnTo>
                  <a:pt x="23" y="70"/>
                </a:lnTo>
                <a:lnTo>
                  <a:pt x="24" y="70"/>
                </a:lnTo>
                <a:lnTo>
                  <a:pt x="30" y="68"/>
                </a:lnTo>
                <a:lnTo>
                  <a:pt x="34" y="66"/>
                </a:lnTo>
                <a:lnTo>
                  <a:pt x="38" y="65"/>
                </a:lnTo>
                <a:lnTo>
                  <a:pt x="40" y="65"/>
                </a:lnTo>
                <a:lnTo>
                  <a:pt x="42" y="63"/>
                </a:lnTo>
                <a:lnTo>
                  <a:pt x="42" y="63"/>
                </a:lnTo>
                <a:lnTo>
                  <a:pt x="42" y="53"/>
                </a:lnTo>
                <a:lnTo>
                  <a:pt x="42" y="53"/>
                </a:lnTo>
                <a:lnTo>
                  <a:pt x="40" y="51"/>
                </a:lnTo>
                <a:lnTo>
                  <a:pt x="38" y="47"/>
                </a:lnTo>
                <a:lnTo>
                  <a:pt x="38" y="42"/>
                </a:lnTo>
                <a:lnTo>
                  <a:pt x="36" y="42"/>
                </a:lnTo>
                <a:lnTo>
                  <a:pt x="34" y="40"/>
                </a:lnTo>
                <a:lnTo>
                  <a:pt x="34" y="38"/>
                </a:lnTo>
                <a:lnTo>
                  <a:pt x="34" y="36"/>
                </a:lnTo>
                <a:lnTo>
                  <a:pt x="34" y="34"/>
                </a:lnTo>
                <a:lnTo>
                  <a:pt x="34" y="32"/>
                </a:lnTo>
                <a:lnTo>
                  <a:pt x="34" y="30"/>
                </a:lnTo>
                <a:lnTo>
                  <a:pt x="34" y="28"/>
                </a:lnTo>
                <a:lnTo>
                  <a:pt x="36" y="28"/>
                </a:lnTo>
                <a:lnTo>
                  <a:pt x="34" y="23"/>
                </a:lnTo>
                <a:lnTo>
                  <a:pt x="34" y="19"/>
                </a:lnTo>
                <a:lnTo>
                  <a:pt x="34" y="17"/>
                </a:lnTo>
                <a:lnTo>
                  <a:pt x="36" y="13"/>
                </a:lnTo>
                <a:lnTo>
                  <a:pt x="38" y="8"/>
                </a:lnTo>
                <a:lnTo>
                  <a:pt x="42" y="4"/>
                </a:lnTo>
                <a:lnTo>
                  <a:pt x="47" y="2"/>
                </a:lnTo>
                <a:lnTo>
                  <a:pt x="5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9" name="Freeform 1058"/>
          <p:cNvSpPr>
            <a:spLocks noEditPoints="1"/>
          </p:cNvSpPr>
          <p:nvPr/>
        </p:nvSpPr>
        <p:spPr bwMode="auto">
          <a:xfrm>
            <a:off x="7298019" y="2456359"/>
            <a:ext cx="178751" cy="171405"/>
          </a:xfrm>
          <a:custGeom>
            <a:avLst/>
            <a:gdLst>
              <a:gd name="T0" fmla="*/ 146 w 146"/>
              <a:gd name="T1" fmla="*/ 135 h 141"/>
              <a:gd name="T2" fmla="*/ 145 w 146"/>
              <a:gd name="T3" fmla="*/ 139 h 141"/>
              <a:gd name="T4" fmla="*/ 137 w 146"/>
              <a:gd name="T5" fmla="*/ 141 h 141"/>
              <a:gd name="T6" fmla="*/ 126 w 146"/>
              <a:gd name="T7" fmla="*/ 97 h 141"/>
              <a:gd name="T8" fmla="*/ 146 w 146"/>
              <a:gd name="T9" fmla="*/ 116 h 141"/>
              <a:gd name="T10" fmla="*/ 145 w 146"/>
              <a:gd name="T11" fmla="*/ 123 h 141"/>
              <a:gd name="T12" fmla="*/ 124 w 146"/>
              <a:gd name="T13" fmla="*/ 141 h 141"/>
              <a:gd name="T14" fmla="*/ 116 w 146"/>
              <a:gd name="T15" fmla="*/ 135 h 141"/>
              <a:gd name="T16" fmla="*/ 124 w 146"/>
              <a:gd name="T17" fmla="*/ 125 h 141"/>
              <a:gd name="T18" fmla="*/ 86 w 146"/>
              <a:gd name="T19" fmla="*/ 122 h 141"/>
              <a:gd name="T20" fmla="*/ 88 w 146"/>
              <a:gd name="T21" fmla="*/ 112 h 141"/>
              <a:gd name="T22" fmla="*/ 118 w 146"/>
              <a:gd name="T23" fmla="*/ 108 h 141"/>
              <a:gd name="T24" fmla="*/ 118 w 146"/>
              <a:gd name="T25" fmla="*/ 99 h 141"/>
              <a:gd name="T26" fmla="*/ 74 w 146"/>
              <a:gd name="T27" fmla="*/ 0 h 141"/>
              <a:gd name="T28" fmla="*/ 93 w 146"/>
              <a:gd name="T29" fmla="*/ 8 h 141"/>
              <a:gd name="T30" fmla="*/ 101 w 146"/>
              <a:gd name="T31" fmla="*/ 23 h 141"/>
              <a:gd name="T32" fmla="*/ 99 w 146"/>
              <a:gd name="T33" fmla="*/ 38 h 141"/>
              <a:gd name="T34" fmla="*/ 101 w 146"/>
              <a:gd name="T35" fmla="*/ 42 h 141"/>
              <a:gd name="T36" fmla="*/ 101 w 146"/>
              <a:gd name="T37" fmla="*/ 49 h 141"/>
              <a:gd name="T38" fmla="*/ 99 w 146"/>
              <a:gd name="T39" fmla="*/ 55 h 141"/>
              <a:gd name="T40" fmla="*/ 93 w 146"/>
              <a:gd name="T41" fmla="*/ 66 h 141"/>
              <a:gd name="T42" fmla="*/ 89 w 146"/>
              <a:gd name="T43" fmla="*/ 72 h 141"/>
              <a:gd name="T44" fmla="*/ 91 w 146"/>
              <a:gd name="T45" fmla="*/ 87 h 141"/>
              <a:gd name="T46" fmla="*/ 107 w 146"/>
              <a:gd name="T47" fmla="*/ 93 h 141"/>
              <a:gd name="T48" fmla="*/ 110 w 146"/>
              <a:gd name="T49" fmla="*/ 99 h 141"/>
              <a:gd name="T50" fmla="*/ 91 w 146"/>
              <a:gd name="T51" fmla="*/ 104 h 141"/>
              <a:gd name="T52" fmla="*/ 80 w 146"/>
              <a:gd name="T53" fmla="*/ 114 h 141"/>
              <a:gd name="T54" fmla="*/ 82 w 146"/>
              <a:gd name="T55" fmla="*/ 129 h 141"/>
              <a:gd name="T56" fmla="*/ 110 w 146"/>
              <a:gd name="T57" fmla="*/ 133 h 141"/>
              <a:gd name="T58" fmla="*/ 112 w 146"/>
              <a:gd name="T59" fmla="*/ 141 h 141"/>
              <a:gd name="T60" fmla="*/ 2 w 146"/>
              <a:gd name="T61" fmla="*/ 139 h 141"/>
              <a:gd name="T62" fmla="*/ 0 w 146"/>
              <a:gd name="T63" fmla="*/ 135 h 141"/>
              <a:gd name="T64" fmla="*/ 8 w 146"/>
              <a:gd name="T65" fmla="*/ 110 h 141"/>
              <a:gd name="T66" fmla="*/ 25 w 146"/>
              <a:gd name="T67" fmla="*/ 97 h 141"/>
              <a:gd name="T68" fmla="*/ 32 w 146"/>
              <a:gd name="T69" fmla="*/ 97 h 141"/>
              <a:gd name="T70" fmla="*/ 48 w 146"/>
              <a:gd name="T71" fmla="*/ 91 h 141"/>
              <a:gd name="T72" fmla="*/ 57 w 146"/>
              <a:gd name="T73" fmla="*/ 85 h 141"/>
              <a:gd name="T74" fmla="*/ 57 w 146"/>
              <a:gd name="T75" fmla="*/ 72 h 141"/>
              <a:gd name="T76" fmla="*/ 51 w 146"/>
              <a:gd name="T77" fmla="*/ 63 h 141"/>
              <a:gd name="T78" fmla="*/ 48 w 146"/>
              <a:gd name="T79" fmla="*/ 53 h 141"/>
              <a:gd name="T80" fmla="*/ 46 w 146"/>
              <a:gd name="T81" fmla="*/ 47 h 141"/>
              <a:gd name="T82" fmla="*/ 46 w 146"/>
              <a:gd name="T83" fmla="*/ 40 h 141"/>
              <a:gd name="T84" fmla="*/ 48 w 146"/>
              <a:gd name="T85" fmla="*/ 30 h 141"/>
              <a:gd name="T86" fmla="*/ 50 w 146"/>
              <a:gd name="T87" fmla="*/ 17 h 141"/>
              <a:gd name="T88" fmla="*/ 65 w 146"/>
              <a:gd name="T89" fmla="*/ 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141">
                <a:moveTo>
                  <a:pt x="146" y="131"/>
                </a:moveTo>
                <a:lnTo>
                  <a:pt x="146" y="133"/>
                </a:lnTo>
                <a:lnTo>
                  <a:pt x="146" y="135"/>
                </a:lnTo>
                <a:lnTo>
                  <a:pt x="146" y="135"/>
                </a:lnTo>
                <a:lnTo>
                  <a:pt x="146" y="135"/>
                </a:lnTo>
                <a:lnTo>
                  <a:pt x="145" y="139"/>
                </a:lnTo>
                <a:lnTo>
                  <a:pt x="143" y="141"/>
                </a:lnTo>
                <a:lnTo>
                  <a:pt x="139" y="141"/>
                </a:lnTo>
                <a:lnTo>
                  <a:pt x="137" y="141"/>
                </a:lnTo>
                <a:lnTo>
                  <a:pt x="146" y="131"/>
                </a:lnTo>
                <a:close/>
                <a:moveTo>
                  <a:pt x="124" y="95"/>
                </a:moveTo>
                <a:lnTo>
                  <a:pt x="126" y="97"/>
                </a:lnTo>
                <a:lnTo>
                  <a:pt x="127" y="99"/>
                </a:lnTo>
                <a:lnTo>
                  <a:pt x="145" y="114"/>
                </a:lnTo>
                <a:lnTo>
                  <a:pt x="146" y="116"/>
                </a:lnTo>
                <a:lnTo>
                  <a:pt x="146" y="118"/>
                </a:lnTo>
                <a:lnTo>
                  <a:pt x="146" y="122"/>
                </a:lnTo>
                <a:lnTo>
                  <a:pt x="145" y="123"/>
                </a:lnTo>
                <a:lnTo>
                  <a:pt x="127" y="139"/>
                </a:lnTo>
                <a:lnTo>
                  <a:pt x="126" y="141"/>
                </a:lnTo>
                <a:lnTo>
                  <a:pt x="124" y="141"/>
                </a:lnTo>
                <a:lnTo>
                  <a:pt x="120" y="141"/>
                </a:lnTo>
                <a:lnTo>
                  <a:pt x="118" y="139"/>
                </a:lnTo>
                <a:lnTo>
                  <a:pt x="116" y="135"/>
                </a:lnTo>
                <a:lnTo>
                  <a:pt x="118" y="131"/>
                </a:lnTo>
                <a:lnTo>
                  <a:pt x="118" y="129"/>
                </a:lnTo>
                <a:lnTo>
                  <a:pt x="124" y="125"/>
                </a:lnTo>
                <a:lnTo>
                  <a:pt x="91" y="125"/>
                </a:lnTo>
                <a:lnTo>
                  <a:pt x="88" y="125"/>
                </a:lnTo>
                <a:lnTo>
                  <a:pt x="86" y="122"/>
                </a:lnTo>
                <a:lnTo>
                  <a:pt x="86" y="118"/>
                </a:lnTo>
                <a:lnTo>
                  <a:pt x="86" y="116"/>
                </a:lnTo>
                <a:lnTo>
                  <a:pt x="88" y="112"/>
                </a:lnTo>
                <a:lnTo>
                  <a:pt x="91" y="112"/>
                </a:lnTo>
                <a:lnTo>
                  <a:pt x="124" y="112"/>
                </a:lnTo>
                <a:lnTo>
                  <a:pt x="118" y="108"/>
                </a:lnTo>
                <a:lnTo>
                  <a:pt x="118" y="104"/>
                </a:lnTo>
                <a:lnTo>
                  <a:pt x="116" y="103"/>
                </a:lnTo>
                <a:lnTo>
                  <a:pt x="118" y="99"/>
                </a:lnTo>
                <a:lnTo>
                  <a:pt x="120" y="97"/>
                </a:lnTo>
                <a:lnTo>
                  <a:pt x="124" y="95"/>
                </a:lnTo>
                <a:close/>
                <a:moveTo>
                  <a:pt x="74" y="0"/>
                </a:moveTo>
                <a:lnTo>
                  <a:pt x="82" y="2"/>
                </a:lnTo>
                <a:lnTo>
                  <a:pt x="88" y="4"/>
                </a:lnTo>
                <a:lnTo>
                  <a:pt x="93" y="8"/>
                </a:lnTo>
                <a:lnTo>
                  <a:pt x="97" y="11"/>
                </a:lnTo>
                <a:lnTo>
                  <a:pt x="99" y="17"/>
                </a:lnTo>
                <a:lnTo>
                  <a:pt x="101" y="23"/>
                </a:lnTo>
                <a:lnTo>
                  <a:pt x="101" y="27"/>
                </a:lnTo>
                <a:lnTo>
                  <a:pt x="99" y="30"/>
                </a:lnTo>
                <a:lnTo>
                  <a:pt x="99" y="38"/>
                </a:lnTo>
                <a:lnTo>
                  <a:pt x="101" y="38"/>
                </a:lnTo>
                <a:lnTo>
                  <a:pt x="101" y="40"/>
                </a:lnTo>
                <a:lnTo>
                  <a:pt x="101" y="42"/>
                </a:lnTo>
                <a:lnTo>
                  <a:pt x="101" y="44"/>
                </a:lnTo>
                <a:lnTo>
                  <a:pt x="101" y="47"/>
                </a:lnTo>
                <a:lnTo>
                  <a:pt x="101" y="49"/>
                </a:lnTo>
                <a:lnTo>
                  <a:pt x="101" y="51"/>
                </a:lnTo>
                <a:lnTo>
                  <a:pt x="99" y="53"/>
                </a:lnTo>
                <a:lnTo>
                  <a:pt x="99" y="55"/>
                </a:lnTo>
                <a:lnTo>
                  <a:pt x="97" y="55"/>
                </a:lnTo>
                <a:lnTo>
                  <a:pt x="95" y="63"/>
                </a:lnTo>
                <a:lnTo>
                  <a:pt x="93" y="66"/>
                </a:lnTo>
                <a:lnTo>
                  <a:pt x="91" y="70"/>
                </a:lnTo>
                <a:lnTo>
                  <a:pt x="89" y="72"/>
                </a:lnTo>
                <a:lnTo>
                  <a:pt x="89" y="72"/>
                </a:lnTo>
                <a:lnTo>
                  <a:pt x="89" y="85"/>
                </a:lnTo>
                <a:lnTo>
                  <a:pt x="89" y="85"/>
                </a:lnTo>
                <a:lnTo>
                  <a:pt x="91" y="87"/>
                </a:lnTo>
                <a:lnTo>
                  <a:pt x="95" y="87"/>
                </a:lnTo>
                <a:lnTo>
                  <a:pt x="99" y="91"/>
                </a:lnTo>
                <a:lnTo>
                  <a:pt x="107" y="93"/>
                </a:lnTo>
                <a:lnTo>
                  <a:pt x="110" y="95"/>
                </a:lnTo>
                <a:lnTo>
                  <a:pt x="112" y="95"/>
                </a:lnTo>
                <a:lnTo>
                  <a:pt x="110" y="99"/>
                </a:lnTo>
                <a:lnTo>
                  <a:pt x="110" y="103"/>
                </a:lnTo>
                <a:lnTo>
                  <a:pt x="110" y="104"/>
                </a:lnTo>
                <a:lnTo>
                  <a:pt x="91" y="104"/>
                </a:lnTo>
                <a:lnTo>
                  <a:pt x="86" y="106"/>
                </a:lnTo>
                <a:lnTo>
                  <a:pt x="82" y="108"/>
                </a:lnTo>
                <a:lnTo>
                  <a:pt x="80" y="114"/>
                </a:lnTo>
                <a:lnTo>
                  <a:pt x="78" y="118"/>
                </a:lnTo>
                <a:lnTo>
                  <a:pt x="80" y="123"/>
                </a:lnTo>
                <a:lnTo>
                  <a:pt x="82" y="129"/>
                </a:lnTo>
                <a:lnTo>
                  <a:pt x="86" y="131"/>
                </a:lnTo>
                <a:lnTo>
                  <a:pt x="91" y="133"/>
                </a:lnTo>
                <a:lnTo>
                  <a:pt x="110" y="133"/>
                </a:lnTo>
                <a:lnTo>
                  <a:pt x="110" y="135"/>
                </a:lnTo>
                <a:lnTo>
                  <a:pt x="110" y="139"/>
                </a:lnTo>
                <a:lnTo>
                  <a:pt x="112" y="141"/>
                </a:lnTo>
                <a:lnTo>
                  <a:pt x="8" y="141"/>
                </a:lnTo>
                <a:lnTo>
                  <a:pt x="4" y="141"/>
                </a:lnTo>
                <a:lnTo>
                  <a:pt x="2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2" y="122"/>
                </a:lnTo>
                <a:lnTo>
                  <a:pt x="8" y="110"/>
                </a:lnTo>
                <a:lnTo>
                  <a:pt x="19" y="101"/>
                </a:lnTo>
                <a:lnTo>
                  <a:pt x="23" y="99"/>
                </a:lnTo>
                <a:lnTo>
                  <a:pt x="25" y="97"/>
                </a:lnTo>
                <a:lnTo>
                  <a:pt x="27" y="97"/>
                </a:lnTo>
                <a:lnTo>
                  <a:pt x="29" y="97"/>
                </a:lnTo>
                <a:lnTo>
                  <a:pt x="32" y="97"/>
                </a:lnTo>
                <a:lnTo>
                  <a:pt x="34" y="95"/>
                </a:lnTo>
                <a:lnTo>
                  <a:pt x="40" y="93"/>
                </a:lnTo>
                <a:lnTo>
                  <a:pt x="48" y="91"/>
                </a:lnTo>
                <a:lnTo>
                  <a:pt x="51" y="89"/>
                </a:lnTo>
                <a:lnTo>
                  <a:pt x="55" y="87"/>
                </a:lnTo>
                <a:lnTo>
                  <a:pt x="57" y="85"/>
                </a:lnTo>
                <a:lnTo>
                  <a:pt x="57" y="85"/>
                </a:lnTo>
                <a:lnTo>
                  <a:pt x="57" y="72"/>
                </a:lnTo>
                <a:lnTo>
                  <a:pt x="57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51" y="55"/>
                </a:lnTo>
                <a:lnTo>
                  <a:pt x="48" y="55"/>
                </a:lnTo>
                <a:lnTo>
                  <a:pt x="48" y="53"/>
                </a:lnTo>
                <a:lnTo>
                  <a:pt x="46" y="51"/>
                </a:lnTo>
                <a:lnTo>
                  <a:pt x="46" y="49"/>
                </a:lnTo>
                <a:lnTo>
                  <a:pt x="46" y="47"/>
                </a:lnTo>
                <a:lnTo>
                  <a:pt x="46" y="44"/>
                </a:lnTo>
                <a:lnTo>
                  <a:pt x="46" y="42"/>
                </a:lnTo>
                <a:lnTo>
                  <a:pt x="46" y="40"/>
                </a:lnTo>
                <a:lnTo>
                  <a:pt x="46" y="38"/>
                </a:lnTo>
                <a:lnTo>
                  <a:pt x="48" y="38"/>
                </a:lnTo>
                <a:lnTo>
                  <a:pt x="48" y="30"/>
                </a:lnTo>
                <a:lnTo>
                  <a:pt x="48" y="27"/>
                </a:lnTo>
                <a:lnTo>
                  <a:pt x="48" y="23"/>
                </a:lnTo>
                <a:lnTo>
                  <a:pt x="50" y="17"/>
                </a:lnTo>
                <a:lnTo>
                  <a:pt x="51" y="10"/>
                </a:lnTo>
                <a:lnTo>
                  <a:pt x="57" y="6"/>
                </a:lnTo>
                <a:lnTo>
                  <a:pt x="65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0" name="Freeform 1059"/>
          <p:cNvSpPr>
            <a:spLocks noEditPoints="1"/>
          </p:cNvSpPr>
          <p:nvPr/>
        </p:nvSpPr>
        <p:spPr bwMode="auto">
          <a:xfrm>
            <a:off x="6984592" y="2456359"/>
            <a:ext cx="178751" cy="171405"/>
          </a:xfrm>
          <a:custGeom>
            <a:avLst/>
            <a:gdLst>
              <a:gd name="T0" fmla="*/ 146 w 146"/>
              <a:gd name="T1" fmla="*/ 135 h 141"/>
              <a:gd name="T2" fmla="*/ 144 w 146"/>
              <a:gd name="T3" fmla="*/ 139 h 141"/>
              <a:gd name="T4" fmla="*/ 117 w 146"/>
              <a:gd name="T5" fmla="*/ 141 h 141"/>
              <a:gd name="T6" fmla="*/ 119 w 146"/>
              <a:gd name="T7" fmla="*/ 133 h 141"/>
              <a:gd name="T8" fmla="*/ 146 w 146"/>
              <a:gd name="T9" fmla="*/ 131 h 141"/>
              <a:gd name="T10" fmla="*/ 123 w 146"/>
              <a:gd name="T11" fmla="*/ 99 h 141"/>
              <a:gd name="T12" fmla="*/ 133 w 146"/>
              <a:gd name="T13" fmla="*/ 104 h 141"/>
              <a:gd name="T14" fmla="*/ 119 w 146"/>
              <a:gd name="T15" fmla="*/ 97 h 141"/>
              <a:gd name="T16" fmla="*/ 112 w 146"/>
              <a:gd name="T17" fmla="*/ 99 h 141"/>
              <a:gd name="T18" fmla="*/ 112 w 146"/>
              <a:gd name="T19" fmla="*/ 108 h 141"/>
              <a:gd name="T20" fmla="*/ 142 w 146"/>
              <a:gd name="T21" fmla="*/ 112 h 141"/>
              <a:gd name="T22" fmla="*/ 144 w 146"/>
              <a:gd name="T23" fmla="*/ 122 h 141"/>
              <a:gd name="T24" fmla="*/ 108 w 146"/>
              <a:gd name="T25" fmla="*/ 125 h 141"/>
              <a:gd name="T26" fmla="*/ 114 w 146"/>
              <a:gd name="T27" fmla="*/ 135 h 141"/>
              <a:gd name="T28" fmla="*/ 106 w 146"/>
              <a:gd name="T29" fmla="*/ 141 h 141"/>
              <a:gd name="T30" fmla="*/ 85 w 146"/>
              <a:gd name="T31" fmla="*/ 123 h 141"/>
              <a:gd name="T32" fmla="*/ 85 w 146"/>
              <a:gd name="T33" fmla="*/ 116 h 141"/>
              <a:gd name="T34" fmla="*/ 104 w 146"/>
              <a:gd name="T35" fmla="*/ 97 h 141"/>
              <a:gd name="T36" fmla="*/ 81 w 146"/>
              <a:gd name="T37" fmla="*/ 2 h 141"/>
              <a:gd name="T38" fmla="*/ 97 w 146"/>
              <a:gd name="T39" fmla="*/ 11 h 141"/>
              <a:gd name="T40" fmla="*/ 98 w 146"/>
              <a:gd name="T41" fmla="*/ 27 h 141"/>
              <a:gd name="T42" fmla="*/ 98 w 146"/>
              <a:gd name="T43" fmla="*/ 38 h 141"/>
              <a:gd name="T44" fmla="*/ 100 w 146"/>
              <a:gd name="T45" fmla="*/ 44 h 141"/>
              <a:gd name="T46" fmla="*/ 100 w 146"/>
              <a:gd name="T47" fmla="*/ 51 h 141"/>
              <a:gd name="T48" fmla="*/ 95 w 146"/>
              <a:gd name="T49" fmla="*/ 55 h 141"/>
              <a:gd name="T50" fmla="*/ 91 w 146"/>
              <a:gd name="T51" fmla="*/ 70 h 141"/>
              <a:gd name="T52" fmla="*/ 89 w 146"/>
              <a:gd name="T53" fmla="*/ 85 h 141"/>
              <a:gd name="T54" fmla="*/ 95 w 146"/>
              <a:gd name="T55" fmla="*/ 89 h 141"/>
              <a:gd name="T56" fmla="*/ 97 w 146"/>
              <a:gd name="T57" fmla="*/ 93 h 141"/>
              <a:gd name="T58" fmla="*/ 78 w 146"/>
              <a:gd name="T59" fmla="*/ 118 h 141"/>
              <a:gd name="T60" fmla="*/ 95 w 146"/>
              <a:gd name="T61" fmla="*/ 141 h 141"/>
              <a:gd name="T62" fmla="*/ 0 w 146"/>
              <a:gd name="T63" fmla="*/ 139 h 141"/>
              <a:gd name="T64" fmla="*/ 0 w 146"/>
              <a:gd name="T65" fmla="*/ 135 h 141"/>
              <a:gd name="T66" fmla="*/ 7 w 146"/>
              <a:gd name="T67" fmla="*/ 110 h 141"/>
              <a:gd name="T68" fmla="*/ 24 w 146"/>
              <a:gd name="T69" fmla="*/ 97 h 141"/>
              <a:gd name="T70" fmla="*/ 30 w 146"/>
              <a:gd name="T71" fmla="*/ 97 h 141"/>
              <a:gd name="T72" fmla="*/ 47 w 146"/>
              <a:gd name="T73" fmla="*/ 91 h 141"/>
              <a:gd name="T74" fmla="*/ 57 w 146"/>
              <a:gd name="T75" fmla="*/ 85 h 141"/>
              <a:gd name="T76" fmla="*/ 57 w 146"/>
              <a:gd name="T77" fmla="*/ 72 h 141"/>
              <a:gd name="T78" fmla="*/ 51 w 146"/>
              <a:gd name="T79" fmla="*/ 63 h 141"/>
              <a:gd name="T80" fmla="*/ 45 w 146"/>
              <a:gd name="T81" fmla="*/ 53 h 141"/>
              <a:gd name="T82" fmla="*/ 45 w 146"/>
              <a:gd name="T83" fmla="*/ 47 h 141"/>
              <a:gd name="T84" fmla="*/ 45 w 146"/>
              <a:gd name="T85" fmla="*/ 40 h 141"/>
              <a:gd name="T86" fmla="*/ 47 w 146"/>
              <a:gd name="T87" fmla="*/ 30 h 141"/>
              <a:gd name="T88" fmla="*/ 47 w 146"/>
              <a:gd name="T89" fmla="*/ 17 h 141"/>
              <a:gd name="T90" fmla="*/ 64 w 146"/>
              <a:gd name="T91" fmla="*/ 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1">
                <a:moveTo>
                  <a:pt x="146" y="131"/>
                </a:moveTo>
                <a:lnTo>
                  <a:pt x="146" y="133"/>
                </a:lnTo>
                <a:lnTo>
                  <a:pt x="146" y="135"/>
                </a:lnTo>
                <a:lnTo>
                  <a:pt x="146" y="135"/>
                </a:lnTo>
                <a:lnTo>
                  <a:pt x="146" y="135"/>
                </a:lnTo>
                <a:lnTo>
                  <a:pt x="144" y="139"/>
                </a:lnTo>
                <a:lnTo>
                  <a:pt x="142" y="141"/>
                </a:lnTo>
                <a:lnTo>
                  <a:pt x="138" y="141"/>
                </a:lnTo>
                <a:lnTo>
                  <a:pt x="117" y="141"/>
                </a:lnTo>
                <a:lnTo>
                  <a:pt x="119" y="139"/>
                </a:lnTo>
                <a:lnTo>
                  <a:pt x="119" y="135"/>
                </a:lnTo>
                <a:lnTo>
                  <a:pt x="119" y="133"/>
                </a:lnTo>
                <a:lnTo>
                  <a:pt x="138" y="133"/>
                </a:lnTo>
                <a:lnTo>
                  <a:pt x="142" y="131"/>
                </a:lnTo>
                <a:lnTo>
                  <a:pt x="146" y="131"/>
                </a:lnTo>
                <a:close/>
                <a:moveTo>
                  <a:pt x="119" y="97"/>
                </a:moveTo>
                <a:lnTo>
                  <a:pt x="121" y="99"/>
                </a:lnTo>
                <a:lnTo>
                  <a:pt x="123" y="99"/>
                </a:lnTo>
                <a:lnTo>
                  <a:pt x="127" y="101"/>
                </a:lnTo>
                <a:lnTo>
                  <a:pt x="131" y="103"/>
                </a:lnTo>
                <a:lnTo>
                  <a:pt x="133" y="104"/>
                </a:lnTo>
                <a:lnTo>
                  <a:pt x="119" y="104"/>
                </a:lnTo>
                <a:lnTo>
                  <a:pt x="119" y="103"/>
                </a:lnTo>
                <a:lnTo>
                  <a:pt x="119" y="97"/>
                </a:lnTo>
                <a:close/>
                <a:moveTo>
                  <a:pt x="106" y="95"/>
                </a:moveTo>
                <a:lnTo>
                  <a:pt x="110" y="97"/>
                </a:lnTo>
                <a:lnTo>
                  <a:pt x="112" y="99"/>
                </a:lnTo>
                <a:lnTo>
                  <a:pt x="114" y="103"/>
                </a:lnTo>
                <a:lnTo>
                  <a:pt x="114" y="104"/>
                </a:lnTo>
                <a:lnTo>
                  <a:pt x="112" y="108"/>
                </a:lnTo>
                <a:lnTo>
                  <a:pt x="108" y="112"/>
                </a:lnTo>
                <a:lnTo>
                  <a:pt x="138" y="112"/>
                </a:lnTo>
                <a:lnTo>
                  <a:pt x="142" y="112"/>
                </a:lnTo>
                <a:lnTo>
                  <a:pt x="144" y="116"/>
                </a:lnTo>
                <a:lnTo>
                  <a:pt x="146" y="118"/>
                </a:lnTo>
                <a:lnTo>
                  <a:pt x="144" y="122"/>
                </a:lnTo>
                <a:lnTo>
                  <a:pt x="142" y="125"/>
                </a:lnTo>
                <a:lnTo>
                  <a:pt x="138" y="125"/>
                </a:lnTo>
                <a:lnTo>
                  <a:pt x="108" y="125"/>
                </a:lnTo>
                <a:lnTo>
                  <a:pt x="112" y="129"/>
                </a:lnTo>
                <a:lnTo>
                  <a:pt x="114" y="131"/>
                </a:lnTo>
                <a:lnTo>
                  <a:pt x="114" y="135"/>
                </a:lnTo>
                <a:lnTo>
                  <a:pt x="112" y="139"/>
                </a:lnTo>
                <a:lnTo>
                  <a:pt x="110" y="141"/>
                </a:lnTo>
                <a:lnTo>
                  <a:pt x="106" y="141"/>
                </a:lnTo>
                <a:lnTo>
                  <a:pt x="104" y="141"/>
                </a:lnTo>
                <a:lnTo>
                  <a:pt x="102" y="139"/>
                </a:lnTo>
                <a:lnTo>
                  <a:pt x="85" y="123"/>
                </a:lnTo>
                <a:lnTo>
                  <a:pt x="85" y="122"/>
                </a:lnTo>
                <a:lnTo>
                  <a:pt x="83" y="118"/>
                </a:lnTo>
                <a:lnTo>
                  <a:pt x="85" y="116"/>
                </a:lnTo>
                <a:lnTo>
                  <a:pt x="85" y="114"/>
                </a:lnTo>
                <a:lnTo>
                  <a:pt x="102" y="99"/>
                </a:lnTo>
                <a:lnTo>
                  <a:pt x="104" y="97"/>
                </a:lnTo>
                <a:lnTo>
                  <a:pt x="106" y="95"/>
                </a:lnTo>
                <a:close/>
                <a:moveTo>
                  <a:pt x="72" y="0"/>
                </a:moveTo>
                <a:lnTo>
                  <a:pt x="81" y="2"/>
                </a:lnTo>
                <a:lnTo>
                  <a:pt x="87" y="4"/>
                </a:lnTo>
                <a:lnTo>
                  <a:pt x="93" y="8"/>
                </a:lnTo>
                <a:lnTo>
                  <a:pt x="97" y="11"/>
                </a:lnTo>
                <a:lnTo>
                  <a:pt x="98" y="17"/>
                </a:lnTo>
                <a:lnTo>
                  <a:pt x="98" y="23"/>
                </a:lnTo>
                <a:lnTo>
                  <a:pt x="98" y="27"/>
                </a:lnTo>
                <a:lnTo>
                  <a:pt x="98" y="30"/>
                </a:lnTo>
                <a:lnTo>
                  <a:pt x="98" y="38"/>
                </a:lnTo>
                <a:lnTo>
                  <a:pt x="98" y="38"/>
                </a:lnTo>
                <a:lnTo>
                  <a:pt x="100" y="40"/>
                </a:lnTo>
                <a:lnTo>
                  <a:pt x="100" y="42"/>
                </a:lnTo>
                <a:lnTo>
                  <a:pt x="100" y="44"/>
                </a:lnTo>
                <a:lnTo>
                  <a:pt x="100" y="47"/>
                </a:lnTo>
                <a:lnTo>
                  <a:pt x="100" y="49"/>
                </a:lnTo>
                <a:lnTo>
                  <a:pt x="100" y="51"/>
                </a:lnTo>
                <a:lnTo>
                  <a:pt x="98" y="53"/>
                </a:lnTo>
                <a:lnTo>
                  <a:pt x="97" y="55"/>
                </a:lnTo>
                <a:lnTo>
                  <a:pt x="95" y="55"/>
                </a:lnTo>
                <a:lnTo>
                  <a:pt x="95" y="63"/>
                </a:lnTo>
                <a:lnTo>
                  <a:pt x="93" y="66"/>
                </a:lnTo>
                <a:lnTo>
                  <a:pt x="91" y="70"/>
                </a:lnTo>
                <a:lnTo>
                  <a:pt x="89" y="72"/>
                </a:lnTo>
                <a:lnTo>
                  <a:pt x="89" y="72"/>
                </a:lnTo>
                <a:lnTo>
                  <a:pt x="89" y="85"/>
                </a:lnTo>
                <a:lnTo>
                  <a:pt x="89" y="85"/>
                </a:lnTo>
                <a:lnTo>
                  <a:pt x="91" y="87"/>
                </a:lnTo>
                <a:lnTo>
                  <a:pt x="95" y="89"/>
                </a:lnTo>
                <a:lnTo>
                  <a:pt x="100" y="91"/>
                </a:lnTo>
                <a:lnTo>
                  <a:pt x="97" y="93"/>
                </a:lnTo>
                <a:lnTo>
                  <a:pt x="97" y="93"/>
                </a:lnTo>
                <a:lnTo>
                  <a:pt x="81" y="108"/>
                </a:lnTo>
                <a:lnTo>
                  <a:pt x="78" y="114"/>
                </a:lnTo>
                <a:lnTo>
                  <a:pt x="78" y="118"/>
                </a:lnTo>
                <a:lnTo>
                  <a:pt x="78" y="123"/>
                </a:lnTo>
                <a:lnTo>
                  <a:pt x="81" y="129"/>
                </a:lnTo>
                <a:lnTo>
                  <a:pt x="95" y="141"/>
                </a:lnTo>
                <a:lnTo>
                  <a:pt x="7" y="141"/>
                </a:lnTo>
                <a:lnTo>
                  <a:pt x="3" y="141"/>
                </a:lnTo>
                <a:lnTo>
                  <a:pt x="0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2" y="122"/>
                </a:lnTo>
                <a:lnTo>
                  <a:pt x="7" y="110"/>
                </a:lnTo>
                <a:lnTo>
                  <a:pt x="19" y="101"/>
                </a:lnTo>
                <a:lnTo>
                  <a:pt x="22" y="99"/>
                </a:lnTo>
                <a:lnTo>
                  <a:pt x="24" y="97"/>
                </a:lnTo>
                <a:lnTo>
                  <a:pt x="26" y="97"/>
                </a:lnTo>
                <a:lnTo>
                  <a:pt x="28" y="97"/>
                </a:lnTo>
                <a:lnTo>
                  <a:pt x="30" y="97"/>
                </a:lnTo>
                <a:lnTo>
                  <a:pt x="34" y="95"/>
                </a:lnTo>
                <a:lnTo>
                  <a:pt x="40" y="93"/>
                </a:lnTo>
                <a:lnTo>
                  <a:pt x="47" y="91"/>
                </a:lnTo>
                <a:lnTo>
                  <a:pt x="51" y="89"/>
                </a:lnTo>
                <a:lnTo>
                  <a:pt x="55" y="87"/>
                </a:lnTo>
                <a:lnTo>
                  <a:pt x="57" y="85"/>
                </a:lnTo>
                <a:lnTo>
                  <a:pt x="57" y="85"/>
                </a:lnTo>
                <a:lnTo>
                  <a:pt x="57" y="72"/>
                </a:lnTo>
                <a:lnTo>
                  <a:pt x="57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49" y="55"/>
                </a:lnTo>
                <a:lnTo>
                  <a:pt x="47" y="55"/>
                </a:lnTo>
                <a:lnTo>
                  <a:pt x="45" y="53"/>
                </a:lnTo>
                <a:lnTo>
                  <a:pt x="45" y="51"/>
                </a:lnTo>
                <a:lnTo>
                  <a:pt x="45" y="49"/>
                </a:lnTo>
                <a:lnTo>
                  <a:pt x="45" y="47"/>
                </a:lnTo>
                <a:lnTo>
                  <a:pt x="45" y="44"/>
                </a:lnTo>
                <a:lnTo>
                  <a:pt x="45" y="42"/>
                </a:lnTo>
                <a:lnTo>
                  <a:pt x="45" y="40"/>
                </a:lnTo>
                <a:lnTo>
                  <a:pt x="45" y="38"/>
                </a:lnTo>
                <a:lnTo>
                  <a:pt x="47" y="38"/>
                </a:lnTo>
                <a:lnTo>
                  <a:pt x="47" y="30"/>
                </a:lnTo>
                <a:lnTo>
                  <a:pt x="45" y="27"/>
                </a:lnTo>
                <a:lnTo>
                  <a:pt x="45" y="23"/>
                </a:lnTo>
                <a:lnTo>
                  <a:pt x="47" y="17"/>
                </a:lnTo>
                <a:lnTo>
                  <a:pt x="51" y="10"/>
                </a:lnTo>
                <a:lnTo>
                  <a:pt x="57" y="6"/>
                </a:lnTo>
                <a:lnTo>
                  <a:pt x="64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1" name="Freeform 1060"/>
          <p:cNvSpPr>
            <a:spLocks noEditPoints="1"/>
          </p:cNvSpPr>
          <p:nvPr/>
        </p:nvSpPr>
        <p:spPr bwMode="auto">
          <a:xfrm>
            <a:off x="6673615" y="2456359"/>
            <a:ext cx="176302" cy="171405"/>
          </a:xfrm>
          <a:custGeom>
            <a:avLst/>
            <a:gdLst>
              <a:gd name="T0" fmla="*/ 114 w 144"/>
              <a:gd name="T1" fmla="*/ 101 h 141"/>
              <a:gd name="T2" fmla="*/ 125 w 144"/>
              <a:gd name="T3" fmla="*/ 112 h 141"/>
              <a:gd name="T4" fmla="*/ 135 w 144"/>
              <a:gd name="T5" fmla="*/ 101 h 141"/>
              <a:gd name="T6" fmla="*/ 143 w 144"/>
              <a:gd name="T7" fmla="*/ 101 h 141"/>
              <a:gd name="T8" fmla="*/ 144 w 144"/>
              <a:gd name="T9" fmla="*/ 106 h 141"/>
              <a:gd name="T10" fmla="*/ 143 w 144"/>
              <a:gd name="T11" fmla="*/ 112 h 141"/>
              <a:gd name="T12" fmla="*/ 143 w 144"/>
              <a:gd name="T13" fmla="*/ 129 h 141"/>
              <a:gd name="T14" fmla="*/ 144 w 144"/>
              <a:gd name="T15" fmla="*/ 135 h 141"/>
              <a:gd name="T16" fmla="*/ 143 w 144"/>
              <a:gd name="T17" fmla="*/ 141 h 141"/>
              <a:gd name="T18" fmla="*/ 135 w 144"/>
              <a:gd name="T19" fmla="*/ 141 h 141"/>
              <a:gd name="T20" fmla="*/ 125 w 144"/>
              <a:gd name="T21" fmla="*/ 131 h 141"/>
              <a:gd name="T22" fmla="*/ 114 w 144"/>
              <a:gd name="T23" fmla="*/ 141 h 141"/>
              <a:gd name="T24" fmla="*/ 108 w 144"/>
              <a:gd name="T25" fmla="*/ 141 h 141"/>
              <a:gd name="T26" fmla="*/ 105 w 144"/>
              <a:gd name="T27" fmla="*/ 135 h 141"/>
              <a:gd name="T28" fmla="*/ 106 w 144"/>
              <a:gd name="T29" fmla="*/ 129 h 141"/>
              <a:gd name="T30" fmla="*/ 106 w 144"/>
              <a:gd name="T31" fmla="*/ 112 h 141"/>
              <a:gd name="T32" fmla="*/ 105 w 144"/>
              <a:gd name="T33" fmla="*/ 106 h 141"/>
              <a:gd name="T34" fmla="*/ 108 w 144"/>
              <a:gd name="T35" fmla="*/ 101 h 141"/>
              <a:gd name="T36" fmla="*/ 72 w 144"/>
              <a:gd name="T37" fmla="*/ 0 h 141"/>
              <a:gd name="T38" fmla="*/ 87 w 144"/>
              <a:gd name="T39" fmla="*/ 4 h 141"/>
              <a:gd name="T40" fmla="*/ 95 w 144"/>
              <a:gd name="T41" fmla="*/ 11 h 141"/>
              <a:gd name="T42" fmla="*/ 99 w 144"/>
              <a:gd name="T43" fmla="*/ 23 h 141"/>
              <a:gd name="T44" fmla="*/ 99 w 144"/>
              <a:gd name="T45" fmla="*/ 30 h 141"/>
              <a:gd name="T46" fmla="*/ 99 w 144"/>
              <a:gd name="T47" fmla="*/ 38 h 141"/>
              <a:gd name="T48" fmla="*/ 101 w 144"/>
              <a:gd name="T49" fmla="*/ 42 h 141"/>
              <a:gd name="T50" fmla="*/ 101 w 144"/>
              <a:gd name="T51" fmla="*/ 47 h 141"/>
              <a:gd name="T52" fmla="*/ 99 w 144"/>
              <a:gd name="T53" fmla="*/ 51 h 141"/>
              <a:gd name="T54" fmla="*/ 97 w 144"/>
              <a:gd name="T55" fmla="*/ 55 h 141"/>
              <a:gd name="T56" fmla="*/ 93 w 144"/>
              <a:gd name="T57" fmla="*/ 63 h 141"/>
              <a:gd name="T58" fmla="*/ 89 w 144"/>
              <a:gd name="T59" fmla="*/ 70 h 141"/>
              <a:gd name="T60" fmla="*/ 87 w 144"/>
              <a:gd name="T61" fmla="*/ 72 h 141"/>
              <a:gd name="T62" fmla="*/ 89 w 144"/>
              <a:gd name="T63" fmla="*/ 85 h 141"/>
              <a:gd name="T64" fmla="*/ 93 w 144"/>
              <a:gd name="T65" fmla="*/ 87 h 141"/>
              <a:gd name="T66" fmla="*/ 106 w 144"/>
              <a:gd name="T67" fmla="*/ 93 h 141"/>
              <a:gd name="T68" fmla="*/ 103 w 144"/>
              <a:gd name="T69" fmla="*/ 97 h 141"/>
              <a:gd name="T70" fmla="*/ 97 w 144"/>
              <a:gd name="T71" fmla="*/ 106 h 141"/>
              <a:gd name="T72" fmla="*/ 101 w 144"/>
              <a:gd name="T73" fmla="*/ 118 h 141"/>
              <a:gd name="T74" fmla="*/ 105 w 144"/>
              <a:gd name="T75" fmla="*/ 122 h 141"/>
              <a:gd name="T76" fmla="*/ 99 w 144"/>
              <a:gd name="T77" fmla="*/ 129 h 141"/>
              <a:gd name="T78" fmla="*/ 99 w 144"/>
              <a:gd name="T79" fmla="*/ 139 h 141"/>
              <a:gd name="T80" fmla="*/ 6 w 144"/>
              <a:gd name="T81" fmla="*/ 141 h 141"/>
              <a:gd name="T82" fmla="*/ 0 w 144"/>
              <a:gd name="T83" fmla="*/ 139 h 141"/>
              <a:gd name="T84" fmla="*/ 0 w 144"/>
              <a:gd name="T85" fmla="*/ 135 h 141"/>
              <a:gd name="T86" fmla="*/ 0 w 144"/>
              <a:gd name="T87" fmla="*/ 131 h 141"/>
              <a:gd name="T88" fmla="*/ 8 w 144"/>
              <a:gd name="T89" fmla="*/ 110 h 141"/>
              <a:gd name="T90" fmla="*/ 21 w 144"/>
              <a:gd name="T91" fmla="*/ 99 h 141"/>
              <a:gd name="T92" fmla="*/ 27 w 144"/>
              <a:gd name="T93" fmla="*/ 97 h 141"/>
              <a:gd name="T94" fmla="*/ 30 w 144"/>
              <a:gd name="T95" fmla="*/ 97 h 141"/>
              <a:gd name="T96" fmla="*/ 38 w 144"/>
              <a:gd name="T97" fmla="*/ 93 h 141"/>
              <a:gd name="T98" fmla="*/ 51 w 144"/>
              <a:gd name="T99" fmla="*/ 89 h 141"/>
              <a:gd name="T100" fmla="*/ 55 w 144"/>
              <a:gd name="T101" fmla="*/ 85 h 141"/>
              <a:gd name="T102" fmla="*/ 57 w 144"/>
              <a:gd name="T103" fmla="*/ 72 h 141"/>
              <a:gd name="T104" fmla="*/ 55 w 144"/>
              <a:gd name="T105" fmla="*/ 70 h 141"/>
              <a:gd name="T106" fmla="*/ 51 w 144"/>
              <a:gd name="T107" fmla="*/ 63 h 141"/>
              <a:gd name="T108" fmla="*/ 48 w 144"/>
              <a:gd name="T109" fmla="*/ 55 h 141"/>
              <a:gd name="T110" fmla="*/ 46 w 144"/>
              <a:gd name="T111" fmla="*/ 51 h 141"/>
              <a:gd name="T112" fmla="*/ 46 w 144"/>
              <a:gd name="T113" fmla="*/ 47 h 141"/>
              <a:gd name="T114" fmla="*/ 44 w 144"/>
              <a:gd name="T115" fmla="*/ 42 h 141"/>
              <a:gd name="T116" fmla="*/ 46 w 144"/>
              <a:gd name="T117" fmla="*/ 38 h 141"/>
              <a:gd name="T118" fmla="*/ 46 w 144"/>
              <a:gd name="T119" fmla="*/ 30 h 141"/>
              <a:gd name="T120" fmla="*/ 46 w 144"/>
              <a:gd name="T121" fmla="*/ 23 h 141"/>
              <a:gd name="T122" fmla="*/ 51 w 144"/>
              <a:gd name="T123" fmla="*/ 10 h 141"/>
              <a:gd name="T124" fmla="*/ 65 w 144"/>
              <a:gd name="T125" fmla="*/ 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4" h="141">
                <a:moveTo>
                  <a:pt x="110" y="101"/>
                </a:moveTo>
                <a:lnTo>
                  <a:pt x="114" y="101"/>
                </a:lnTo>
                <a:lnTo>
                  <a:pt x="116" y="103"/>
                </a:lnTo>
                <a:lnTo>
                  <a:pt x="125" y="112"/>
                </a:lnTo>
                <a:lnTo>
                  <a:pt x="133" y="103"/>
                </a:lnTo>
                <a:lnTo>
                  <a:pt x="135" y="101"/>
                </a:lnTo>
                <a:lnTo>
                  <a:pt x="139" y="101"/>
                </a:lnTo>
                <a:lnTo>
                  <a:pt x="143" y="101"/>
                </a:lnTo>
                <a:lnTo>
                  <a:pt x="144" y="104"/>
                </a:lnTo>
                <a:lnTo>
                  <a:pt x="144" y="106"/>
                </a:lnTo>
                <a:lnTo>
                  <a:pt x="144" y="110"/>
                </a:lnTo>
                <a:lnTo>
                  <a:pt x="143" y="112"/>
                </a:lnTo>
                <a:lnTo>
                  <a:pt x="135" y="122"/>
                </a:lnTo>
                <a:lnTo>
                  <a:pt x="143" y="129"/>
                </a:lnTo>
                <a:lnTo>
                  <a:pt x="144" y="131"/>
                </a:lnTo>
                <a:lnTo>
                  <a:pt x="144" y="135"/>
                </a:lnTo>
                <a:lnTo>
                  <a:pt x="144" y="139"/>
                </a:lnTo>
                <a:lnTo>
                  <a:pt x="143" y="141"/>
                </a:lnTo>
                <a:lnTo>
                  <a:pt x="139" y="141"/>
                </a:lnTo>
                <a:lnTo>
                  <a:pt x="135" y="141"/>
                </a:lnTo>
                <a:lnTo>
                  <a:pt x="133" y="139"/>
                </a:lnTo>
                <a:lnTo>
                  <a:pt x="125" y="131"/>
                </a:lnTo>
                <a:lnTo>
                  <a:pt x="116" y="139"/>
                </a:lnTo>
                <a:lnTo>
                  <a:pt x="114" y="141"/>
                </a:lnTo>
                <a:lnTo>
                  <a:pt x="110" y="141"/>
                </a:lnTo>
                <a:lnTo>
                  <a:pt x="108" y="141"/>
                </a:lnTo>
                <a:lnTo>
                  <a:pt x="105" y="139"/>
                </a:lnTo>
                <a:lnTo>
                  <a:pt x="105" y="135"/>
                </a:lnTo>
                <a:lnTo>
                  <a:pt x="105" y="131"/>
                </a:lnTo>
                <a:lnTo>
                  <a:pt x="106" y="129"/>
                </a:lnTo>
                <a:lnTo>
                  <a:pt x="116" y="122"/>
                </a:lnTo>
                <a:lnTo>
                  <a:pt x="106" y="112"/>
                </a:lnTo>
                <a:lnTo>
                  <a:pt x="105" y="110"/>
                </a:lnTo>
                <a:lnTo>
                  <a:pt x="105" y="106"/>
                </a:lnTo>
                <a:lnTo>
                  <a:pt x="105" y="104"/>
                </a:lnTo>
                <a:lnTo>
                  <a:pt x="108" y="101"/>
                </a:lnTo>
                <a:lnTo>
                  <a:pt x="110" y="101"/>
                </a:lnTo>
                <a:close/>
                <a:moveTo>
                  <a:pt x="72" y="0"/>
                </a:moveTo>
                <a:lnTo>
                  <a:pt x="80" y="2"/>
                </a:lnTo>
                <a:lnTo>
                  <a:pt x="87" y="4"/>
                </a:lnTo>
                <a:lnTo>
                  <a:pt x="91" y="8"/>
                </a:lnTo>
                <a:lnTo>
                  <a:pt x="95" y="11"/>
                </a:lnTo>
                <a:lnTo>
                  <a:pt x="97" y="17"/>
                </a:lnTo>
                <a:lnTo>
                  <a:pt x="99" y="23"/>
                </a:lnTo>
                <a:lnTo>
                  <a:pt x="99" y="27"/>
                </a:lnTo>
                <a:lnTo>
                  <a:pt x="99" y="30"/>
                </a:lnTo>
                <a:lnTo>
                  <a:pt x="97" y="38"/>
                </a:lnTo>
                <a:lnTo>
                  <a:pt x="99" y="38"/>
                </a:lnTo>
                <a:lnTo>
                  <a:pt x="101" y="40"/>
                </a:lnTo>
                <a:lnTo>
                  <a:pt x="101" y="42"/>
                </a:lnTo>
                <a:lnTo>
                  <a:pt x="101" y="44"/>
                </a:lnTo>
                <a:lnTo>
                  <a:pt x="101" y="47"/>
                </a:lnTo>
                <a:lnTo>
                  <a:pt x="101" y="49"/>
                </a:lnTo>
                <a:lnTo>
                  <a:pt x="99" y="51"/>
                </a:lnTo>
                <a:lnTo>
                  <a:pt x="99" y="53"/>
                </a:lnTo>
                <a:lnTo>
                  <a:pt x="97" y="55"/>
                </a:lnTo>
                <a:lnTo>
                  <a:pt x="95" y="55"/>
                </a:lnTo>
                <a:lnTo>
                  <a:pt x="93" y="63"/>
                </a:lnTo>
                <a:lnTo>
                  <a:pt x="91" y="66"/>
                </a:lnTo>
                <a:lnTo>
                  <a:pt x="89" y="70"/>
                </a:lnTo>
                <a:lnTo>
                  <a:pt x="89" y="72"/>
                </a:lnTo>
                <a:lnTo>
                  <a:pt x="87" y="72"/>
                </a:lnTo>
                <a:lnTo>
                  <a:pt x="87" y="85"/>
                </a:lnTo>
                <a:lnTo>
                  <a:pt x="89" y="85"/>
                </a:lnTo>
                <a:lnTo>
                  <a:pt x="91" y="87"/>
                </a:lnTo>
                <a:lnTo>
                  <a:pt x="93" y="87"/>
                </a:lnTo>
                <a:lnTo>
                  <a:pt x="99" y="91"/>
                </a:lnTo>
                <a:lnTo>
                  <a:pt x="106" y="93"/>
                </a:lnTo>
                <a:lnTo>
                  <a:pt x="108" y="95"/>
                </a:lnTo>
                <a:lnTo>
                  <a:pt x="103" y="97"/>
                </a:lnTo>
                <a:lnTo>
                  <a:pt x="99" y="101"/>
                </a:lnTo>
                <a:lnTo>
                  <a:pt x="97" y="106"/>
                </a:lnTo>
                <a:lnTo>
                  <a:pt x="99" y="112"/>
                </a:lnTo>
                <a:lnTo>
                  <a:pt x="101" y="118"/>
                </a:lnTo>
                <a:lnTo>
                  <a:pt x="101" y="118"/>
                </a:lnTo>
                <a:lnTo>
                  <a:pt x="105" y="122"/>
                </a:lnTo>
                <a:lnTo>
                  <a:pt x="101" y="125"/>
                </a:lnTo>
                <a:lnTo>
                  <a:pt x="99" y="129"/>
                </a:lnTo>
                <a:lnTo>
                  <a:pt x="97" y="135"/>
                </a:lnTo>
                <a:lnTo>
                  <a:pt x="99" y="139"/>
                </a:lnTo>
                <a:lnTo>
                  <a:pt x="99" y="141"/>
                </a:lnTo>
                <a:lnTo>
                  <a:pt x="6" y="141"/>
                </a:lnTo>
                <a:lnTo>
                  <a:pt x="2" y="141"/>
                </a:lnTo>
                <a:lnTo>
                  <a:pt x="0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2" y="122"/>
                </a:lnTo>
                <a:lnTo>
                  <a:pt x="8" y="110"/>
                </a:lnTo>
                <a:lnTo>
                  <a:pt x="17" y="101"/>
                </a:lnTo>
                <a:lnTo>
                  <a:pt x="21" y="99"/>
                </a:lnTo>
                <a:lnTo>
                  <a:pt x="25" y="97"/>
                </a:lnTo>
                <a:lnTo>
                  <a:pt x="27" y="97"/>
                </a:lnTo>
                <a:lnTo>
                  <a:pt x="29" y="97"/>
                </a:lnTo>
                <a:lnTo>
                  <a:pt x="30" y="97"/>
                </a:lnTo>
                <a:lnTo>
                  <a:pt x="34" y="95"/>
                </a:lnTo>
                <a:lnTo>
                  <a:pt x="38" y="93"/>
                </a:lnTo>
                <a:lnTo>
                  <a:pt x="46" y="91"/>
                </a:lnTo>
                <a:lnTo>
                  <a:pt x="51" y="89"/>
                </a:lnTo>
                <a:lnTo>
                  <a:pt x="55" y="87"/>
                </a:lnTo>
                <a:lnTo>
                  <a:pt x="55" y="85"/>
                </a:lnTo>
                <a:lnTo>
                  <a:pt x="57" y="85"/>
                </a:lnTo>
                <a:lnTo>
                  <a:pt x="57" y="72"/>
                </a:lnTo>
                <a:lnTo>
                  <a:pt x="55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49" y="55"/>
                </a:lnTo>
                <a:lnTo>
                  <a:pt x="48" y="55"/>
                </a:lnTo>
                <a:lnTo>
                  <a:pt x="46" y="53"/>
                </a:lnTo>
                <a:lnTo>
                  <a:pt x="46" y="51"/>
                </a:lnTo>
                <a:lnTo>
                  <a:pt x="46" y="49"/>
                </a:lnTo>
                <a:lnTo>
                  <a:pt x="46" y="47"/>
                </a:lnTo>
                <a:lnTo>
                  <a:pt x="44" y="44"/>
                </a:lnTo>
                <a:lnTo>
                  <a:pt x="44" y="42"/>
                </a:lnTo>
                <a:lnTo>
                  <a:pt x="46" y="40"/>
                </a:lnTo>
                <a:lnTo>
                  <a:pt x="46" y="38"/>
                </a:lnTo>
                <a:lnTo>
                  <a:pt x="48" y="38"/>
                </a:lnTo>
                <a:lnTo>
                  <a:pt x="46" y="30"/>
                </a:lnTo>
                <a:lnTo>
                  <a:pt x="46" y="27"/>
                </a:lnTo>
                <a:lnTo>
                  <a:pt x="46" y="23"/>
                </a:lnTo>
                <a:lnTo>
                  <a:pt x="48" y="17"/>
                </a:lnTo>
                <a:lnTo>
                  <a:pt x="51" y="10"/>
                </a:lnTo>
                <a:lnTo>
                  <a:pt x="57" y="6"/>
                </a:lnTo>
                <a:lnTo>
                  <a:pt x="65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2" name="Freeform 1061"/>
          <p:cNvSpPr>
            <a:spLocks noEditPoints="1"/>
          </p:cNvSpPr>
          <p:nvPr/>
        </p:nvSpPr>
        <p:spPr bwMode="auto">
          <a:xfrm>
            <a:off x="6360189" y="2456359"/>
            <a:ext cx="178751" cy="171405"/>
          </a:xfrm>
          <a:custGeom>
            <a:avLst/>
            <a:gdLst>
              <a:gd name="T0" fmla="*/ 146 w 146"/>
              <a:gd name="T1" fmla="*/ 133 h 141"/>
              <a:gd name="T2" fmla="*/ 146 w 146"/>
              <a:gd name="T3" fmla="*/ 135 h 141"/>
              <a:gd name="T4" fmla="*/ 140 w 146"/>
              <a:gd name="T5" fmla="*/ 141 h 141"/>
              <a:gd name="T6" fmla="*/ 146 w 146"/>
              <a:gd name="T7" fmla="*/ 125 h 141"/>
              <a:gd name="T8" fmla="*/ 146 w 146"/>
              <a:gd name="T9" fmla="*/ 108 h 141"/>
              <a:gd name="T10" fmla="*/ 144 w 146"/>
              <a:gd name="T11" fmla="*/ 116 h 141"/>
              <a:gd name="T12" fmla="*/ 121 w 146"/>
              <a:gd name="T13" fmla="*/ 137 h 141"/>
              <a:gd name="T14" fmla="*/ 108 w 146"/>
              <a:gd name="T15" fmla="*/ 125 h 141"/>
              <a:gd name="T16" fmla="*/ 106 w 146"/>
              <a:gd name="T17" fmla="*/ 118 h 141"/>
              <a:gd name="T18" fmla="*/ 116 w 146"/>
              <a:gd name="T19" fmla="*/ 114 h 141"/>
              <a:gd name="T20" fmla="*/ 135 w 146"/>
              <a:gd name="T21" fmla="*/ 106 h 141"/>
              <a:gd name="T22" fmla="*/ 74 w 146"/>
              <a:gd name="T23" fmla="*/ 0 h 141"/>
              <a:gd name="T24" fmla="*/ 93 w 146"/>
              <a:gd name="T25" fmla="*/ 8 h 141"/>
              <a:gd name="T26" fmla="*/ 100 w 146"/>
              <a:gd name="T27" fmla="*/ 23 h 141"/>
              <a:gd name="T28" fmla="*/ 98 w 146"/>
              <a:gd name="T29" fmla="*/ 38 h 141"/>
              <a:gd name="T30" fmla="*/ 102 w 146"/>
              <a:gd name="T31" fmla="*/ 42 h 141"/>
              <a:gd name="T32" fmla="*/ 100 w 146"/>
              <a:gd name="T33" fmla="*/ 49 h 141"/>
              <a:gd name="T34" fmla="*/ 98 w 146"/>
              <a:gd name="T35" fmla="*/ 55 h 141"/>
              <a:gd name="T36" fmla="*/ 93 w 146"/>
              <a:gd name="T37" fmla="*/ 66 h 141"/>
              <a:gd name="T38" fmla="*/ 89 w 146"/>
              <a:gd name="T39" fmla="*/ 72 h 141"/>
              <a:gd name="T40" fmla="*/ 91 w 146"/>
              <a:gd name="T41" fmla="*/ 87 h 141"/>
              <a:gd name="T42" fmla="*/ 106 w 146"/>
              <a:gd name="T43" fmla="*/ 93 h 141"/>
              <a:gd name="T44" fmla="*/ 117 w 146"/>
              <a:gd name="T45" fmla="*/ 97 h 141"/>
              <a:gd name="T46" fmla="*/ 123 w 146"/>
              <a:gd name="T47" fmla="*/ 99 h 141"/>
              <a:gd name="T48" fmla="*/ 129 w 146"/>
              <a:gd name="T49" fmla="*/ 103 h 141"/>
              <a:gd name="T50" fmla="*/ 112 w 146"/>
              <a:gd name="T51" fmla="*/ 106 h 141"/>
              <a:gd name="T52" fmla="*/ 100 w 146"/>
              <a:gd name="T53" fmla="*/ 116 h 141"/>
              <a:gd name="T54" fmla="*/ 102 w 146"/>
              <a:gd name="T55" fmla="*/ 131 h 141"/>
              <a:gd name="T56" fmla="*/ 7 w 146"/>
              <a:gd name="T57" fmla="*/ 141 h 141"/>
              <a:gd name="T58" fmla="*/ 0 w 146"/>
              <a:gd name="T59" fmla="*/ 135 h 141"/>
              <a:gd name="T60" fmla="*/ 2 w 146"/>
              <a:gd name="T61" fmla="*/ 131 h 141"/>
              <a:gd name="T62" fmla="*/ 19 w 146"/>
              <a:gd name="T63" fmla="*/ 101 h 141"/>
              <a:gd name="T64" fmla="*/ 28 w 146"/>
              <a:gd name="T65" fmla="*/ 97 h 141"/>
              <a:gd name="T66" fmla="*/ 36 w 146"/>
              <a:gd name="T67" fmla="*/ 95 h 141"/>
              <a:gd name="T68" fmla="*/ 53 w 146"/>
              <a:gd name="T69" fmla="*/ 89 h 141"/>
              <a:gd name="T70" fmla="*/ 57 w 146"/>
              <a:gd name="T71" fmla="*/ 85 h 141"/>
              <a:gd name="T72" fmla="*/ 55 w 146"/>
              <a:gd name="T73" fmla="*/ 70 h 141"/>
              <a:gd name="T74" fmla="*/ 51 w 146"/>
              <a:gd name="T75" fmla="*/ 55 h 141"/>
              <a:gd name="T76" fmla="*/ 47 w 146"/>
              <a:gd name="T77" fmla="*/ 51 h 141"/>
              <a:gd name="T78" fmla="*/ 45 w 146"/>
              <a:gd name="T79" fmla="*/ 44 h 141"/>
              <a:gd name="T80" fmla="*/ 47 w 146"/>
              <a:gd name="T81" fmla="*/ 38 h 141"/>
              <a:gd name="T82" fmla="*/ 47 w 146"/>
              <a:gd name="T83" fmla="*/ 27 h 141"/>
              <a:gd name="T84" fmla="*/ 53 w 146"/>
              <a:gd name="T85" fmla="*/ 10 h 141"/>
              <a:gd name="T86" fmla="*/ 74 w 146"/>
              <a:gd name="T8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6" h="141">
                <a:moveTo>
                  <a:pt x="146" y="125"/>
                </a:moveTo>
                <a:lnTo>
                  <a:pt x="146" y="131"/>
                </a:lnTo>
                <a:lnTo>
                  <a:pt x="146" y="133"/>
                </a:lnTo>
                <a:lnTo>
                  <a:pt x="146" y="135"/>
                </a:lnTo>
                <a:lnTo>
                  <a:pt x="146" y="135"/>
                </a:lnTo>
                <a:lnTo>
                  <a:pt x="146" y="135"/>
                </a:lnTo>
                <a:lnTo>
                  <a:pt x="146" y="139"/>
                </a:lnTo>
                <a:lnTo>
                  <a:pt x="142" y="141"/>
                </a:lnTo>
                <a:lnTo>
                  <a:pt x="140" y="141"/>
                </a:lnTo>
                <a:lnTo>
                  <a:pt x="129" y="141"/>
                </a:lnTo>
                <a:lnTo>
                  <a:pt x="131" y="141"/>
                </a:lnTo>
                <a:lnTo>
                  <a:pt x="146" y="125"/>
                </a:lnTo>
                <a:close/>
                <a:moveTo>
                  <a:pt x="140" y="104"/>
                </a:moveTo>
                <a:lnTo>
                  <a:pt x="142" y="106"/>
                </a:lnTo>
                <a:lnTo>
                  <a:pt x="146" y="108"/>
                </a:lnTo>
                <a:lnTo>
                  <a:pt x="146" y="112"/>
                </a:lnTo>
                <a:lnTo>
                  <a:pt x="146" y="114"/>
                </a:lnTo>
                <a:lnTo>
                  <a:pt x="144" y="116"/>
                </a:lnTo>
                <a:lnTo>
                  <a:pt x="127" y="135"/>
                </a:lnTo>
                <a:lnTo>
                  <a:pt x="123" y="137"/>
                </a:lnTo>
                <a:lnTo>
                  <a:pt x="121" y="137"/>
                </a:lnTo>
                <a:lnTo>
                  <a:pt x="119" y="137"/>
                </a:lnTo>
                <a:lnTo>
                  <a:pt x="116" y="135"/>
                </a:lnTo>
                <a:lnTo>
                  <a:pt x="108" y="125"/>
                </a:lnTo>
                <a:lnTo>
                  <a:pt x="106" y="123"/>
                </a:lnTo>
                <a:lnTo>
                  <a:pt x="106" y="122"/>
                </a:lnTo>
                <a:lnTo>
                  <a:pt x="106" y="118"/>
                </a:lnTo>
                <a:lnTo>
                  <a:pt x="108" y="116"/>
                </a:lnTo>
                <a:lnTo>
                  <a:pt x="112" y="114"/>
                </a:lnTo>
                <a:lnTo>
                  <a:pt x="116" y="114"/>
                </a:lnTo>
                <a:lnTo>
                  <a:pt x="117" y="116"/>
                </a:lnTo>
                <a:lnTo>
                  <a:pt x="121" y="120"/>
                </a:lnTo>
                <a:lnTo>
                  <a:pt x="135" y="106"/>
                </a:lnTo>
                <a:lnTo>
                  <a:pt x="136" y="106"/>
                </a:lnTo>
                <a:lnTo>
                  <a:pt x="140" y="104"/>
                </a:lnTo>
                <a:close/>
                <a:moveTo>
                  <a:pt x="74" y="0"/>
                </a:moveTo>
                <a:lnTo>
                  <a:pt x="81" y="2"/>
                </a:lnTo>
                <a:lnTo>
                  <a:pt x="89" y="4"/>
                </a:lnTo>
                <a:lnTo>
                  <a:pt x="93" y="8"/>
                </a:lnTo>
                <a:lnTo>
                  <a:pt x="97" y="11"/>
                </a:lnTo>
                <a:lnTo>
                  <a:pt x="98" y="17"/>
                </a:lnTo>
                <a:lnTo>
                  <a:pt x="100" y="23"/>
                </a:lnTo>
                <a:lnTo>
                  <a:pt x="100" y="27"/>
                </a:lnTo>
                <a:lnTo>
                  <a:pt x="100" y="30"/>
                </a:lnTo>
                <a:lnTo>
                  <a:pt x="98" y="38"/>
                </a:lnTo>
                <a:lnTo>
                  <a:pt x="100" y="38"/>
                </a:lnTo>
                <a:lnTo>
                  <a:pt x="100" y="40"/>
                </a:lnTo>
                <a:lnTo>
                  <a:pt x="102" y="42"/>
                </a:lnTo>
                <a:lnTo>
                  <a:pt x="100" y="44"/>
                </a:lnTo>
                <a:lnTo>
                  <a:pt x="100" y="47"/>
                </a:lnTo>
                <a:lnTo>
                  <a:pt x="100" y="49"/>
                </a:lnTo>
                <a:lnTo>
                  <a:pt x="100" y="51"/>
                </a:lnTo>
                <a:lnTo>
                  <a:pt x="100" y="53"/>
                </a:lnTo>
                <a:lnTo>
                  <a:pt x="98" y="55"/>
                </a:lnTo>
                <a:lnTo>
                  <a:pt x="97" y="55"/>
                </a:lnTo>
                <a:lnTo>
                  <a:pt x="95" y="63"/>
                </a:lnTo>
                <a:lnTo>
                  <a:pt x="93" y="66"/>
                </a:lnTo>
                <a:lnTo>
                  <a:pt x="91" y="70"/>
                </a:lnTo>
                <a:lnTo>
                  <a:pt x="89" y="72"/>
                </a:lnTo>
                <a:lnTo>
                  <a:pt x="89" y="72"/>
                </a:lnTo>
                <a:lnTo>
                  <a:pt x="89" y="85"/>
                </a:lnTo>
                <a:lnTo>
                  <a:pt x="89" y="85"/>
                </a:lnTo>
                <a:lnTo>
                  <a:pt x="91" y="87"/>
                </a:lnTo>
                <a:lnTo>
                  <a:pt x="95" y="87"/>
                </a:lnTo>
                <a:lnTo>
                  <a:pt x="100" y="91"/>
                </a:lnTo>
                <a:lnTo>
                  <a:pt x="106" y="93"/>
                </a:lnTo>
                <a:lnTo>
                  <a:pt x="112" y="95"/>
                </a:lnTo>
                <a:lnTo>
                  <a:pt x="116" y="97"/>
                </a:lnTo>
                <a:lnTo>
                  <a:pt x="117" y="97"/>
                </a:lnTo>
                <a:lnTo>
                  <a:pt x="119" y="97"/>
                </a:lnTo>
                <a:lnTo>
                  <a:pt x="121" y="97"/>
                </a:lnTo>
                <a:lnTo>
                  <a:pt x="123" y="99"/>
                </a:lnTo>
                <a:lnTo>
                  <a:pt x="129" y="101"/>
                </a:lnTo>
                <a:lnTo>
                  <a:pt x="131" y="103"/>
                </a:lnTo>
                <a:lnTo>
                  <a:pt x="129" y="103"/>
                </a:lnTo>
                <a:lnTo>
                  <a:pt x="121" y="110"/>
                </a:lnTo>
                <a:lnTo>
                  <a:pt x="117" y="108"/>
                </a:lnTo>
                <a:lnTo>
                  <a:pt x="112" y="106"/>
                </a:lnTo>
                <a:lnTo>
                  <a:pt x="106" y="108"/>
                </a:lnTo>
                <a:lnTo>
                  <a:pt x="102" y="112"/>
                </a:lnTo>
                <a:lnTo>
                  <a:pt x="100" y="116"/>
                </a:lnTo>
                <a:lnTo>
                  <a:pt x="98" y="122"/>
                </a:lnTo>
                <a:lnTo>
                  <a:pt x="100" y="125"/>
                </a:lnTo>
                <a:lnTo>
                  <a:pt x="102" y="131"/>
                </a:lnTo>
                <a:lnTo>
                  <a:pt x="112" y="141"/>
                </a:lnTo>
                <a:lnTo>
                  <a:pt x="114" y="141"/>
                </a:lnTo>
                <a:lnTo>
                  <a:pt x="7" y="141"/>
                </a:lnTo>
                <a:lnTo>
                  <a:pt x="3" y="141"/>
                </a:lnTo>
                <a:lnTo>
                  <a:pt x="2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2" y="131"/>
                </a:lnTo>
                <a:lnTo>
                  <a:pt x="3" y="122"/>
                </a:lnTo>
                <a:lnTo>
                  <a:pt x="7" y="110"/>
                </a:lnTo>
                <a:lnTo>
                  <a:pt x="19" y="101"/>
                </a:lnTo>
                <a:lnTo>
                  <a:pt x="22" y="99"/>
                </a:lnTo>
                <a:lnTo>
                  <a:pt x="26" y="97"/>
                </a:lnTo>
                <a:lnTo>
                  <a:pt x="28" y="97"/>
                </a:lnTo>
                <a:lnTo>
                  <a:pt x="30" y="97"/>
                </a:lnTo>
                <a:lnTo>
                  <a:pt x="32" y="97"/>
                </a:lnTo>
                <a:lnTo>
                  <a:pt x="36" y="95"/>
                </a:lnTo>
                <a:lnTo>
                  <a:pt x="40" y="93"/>
                </a:lnTo>
                <a:lnTo>
                  <a:pt x="47" y="91"/>
                </a:lnTo>
                <a:lnTo>
                  <a:pt x="53" y="89"/>
                </a:lnTo>
                <a:lnTo>
                  <a:pt x="55" y="87"/>
                </a:lnTo>
                <a:lnTo>
                  <a:pt x="57" y="85"/>
                </a:lnTo>
                <a:lnTo>
                  <a:pt x="57" y="85"/>
                </a:lnTo>
                <a:lnTo>
                  <a:pt x="57" y="72"/>
                </a:lnTo>
                <a:lnTo>
                  <a:pt x="57" y="72"/>
                </a:lnTo>
                <a:lnTo>
                  <a:pt x="55" y="70"/>
                </a:lnTo>
                <a:lnTo>
                  <a:pt x="53" y="66"/>
                </a:lnTo>
                <a:lnTo>
                  <a:pt x="53" y="63"/>
                </a:lnTo>
                <a:lnTo>
                  <a:pt x="51" y="55"/>
                </a:lnTo>
                <a:lnTo>
                  <a:pt x="49" y="55"/>
                </a:lnTo>
                <a:lnTo>
                  <a:pt x="47" y="53"/>
                </a:lnTo>
                <a:lnTo>
                  <a:pt x="47" y="51"/>
                </a:lnTo>
                <a:lnTo>
                  <a:pt x="45" y="49"/>
                </a:lnTo>
                <a:lnTo>
                  <a:pt x="45" y="47"/>
                </a:lnTo>
                <a:lnTo>
                  <a:pt x="45" y="44"/>
                </a:lnTo>
                <a:lnTo>
                  <a:pt x="45" y="42"/>
                </a:lnTo>
                <a:lnTo>
                  <a:pt x="45" y="40"/>
                </a:lnTo>
                <a:lnTo>
                  <a:pt x="47" y="38"/>
                </a:lnTo>
                <a:lnTo>
                  <a:pt x="49" y="38"/>
                </a:lnTo>
                <a:lnTo>
                  <a:pt x="47" y="30"/>
                </a:lnTo>
                <a:lnTo>
                  <a:pt x="47" y="27"/>
                </a:lnTo>
                <a:lnTo>
                  <a:pt x="47" y="23"/>
                </a:lnTo>
                <a:lnTo>
                  <a:pt x="49" y="17"/>
                </a:lnTo>
                <a:lnTo>
                  <a:pt x="53" y="10"/>
                </a:lnTo>
                <a:lnTo>
                  <a:pt x="59" y="6"/>
                </a:lnTo>
                <a:lnTo>
                  <a:pt x="64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3" name="Freeform 1062"/>
          <p:cNvSpPr>
            <a:spLocks noEditPoints="1"/>
          </p:cNvSpPr>
          <p:nvPr/>
        </p:nvSpPr>
        <p:spPr bwMode="auto">
          <a:xfrm>
            <a:off x="6049213" y="2456359"/>
            <a:ext cx="178751" cy="171405"/>
          </a:xfrm>
          <a:custGeom>
            <a:avLst/>
            <a:gdLst>
              <a:gd name="T0" fmla="*/ 137 w 146"/>
              <a:gd name="T1" fmla="*/ 114 h 141"/>
              <a:gd name="T2" fmla="*/ 143 w 146"/>
              <a:gd name="T3" fmla="*/ 118 h 141"/>
              <a:gd name="T4" fmla="*/ 143 w 146"/>
              <a:gd name="T5" fmla="*/ 123 h 141"/>
              <a:gd name="T6" fmla="*/ 137 w 146"/>
              <a:gd name="T7" fmla="*/ 127 h 141"/>
              <a:gd name="T8" fmla="*/ 106 w 146"/>
              <a:gd name="T9" fmla="*/ 127 h 141"/>
              <a:gd name="T10" fmla="*/ 103 w 146"/>
              <a:gd name="T11" fmla="*/ 122 h 141"/>
              <a:gd name="T12" fmla="*/ 106 w 146"/>
              <a:gd name="T13" fmla="*/ 116 h 141"/>
              <a:gd name="T14" fmla="*/ 74 w 146"/>
              <a:gd name="T15" fmla="*/ 0 h 141"/>
              <a:gd name="T16" fmla="*/ 87 w 146"/>
              <a:gd name="T17" fmla="*/ 4 h 141"/>
              <a:gd name="T18" fmla="*/ 97 w 146"/>
              <a:gd name="T19" fmla="*/ 11 h 141"/>
              <a:gd name="T20" fmla="*/ 101 w 146"/>
              <a:gd name="T21" fmla="*/ 23 h 141"/>
              <a:gd name="T22" fmla="*/ 99 w 146"/>
              <a:gd name="T23" fmla="*/ 30 h 141"/>
              <a:gd name="T24" fmla="*/ 101 w 146"/>
              <a:gd name="T25" fmla="*/ 38 h 141"/>
              <a:gd name="T26" fmla="*/ 101 w 146"/>
              <a:gd name="T27" fmla="*/ 42 h 141"/>
              <a:gd name="T28" fmla="*/ 101 w 146"/>
              <a:gd name="T29" fmla="*/ 47 h 141"/>
              <a:gd name="T30" fmla="*/ 101 w 146"/>
              <a:gd name="T31" fmla="*/ 51 h 141"/>
              <a:gd name="T32" fmla="*/ 99 w 146"/>
              <a:gd name="T33" fmla="*/ 55 h 141"/>
              <a:gd name="T34" fmla="*/ 95 w 146"/>
              <a:gd name="T35" fmla="*/ 63 h 141"/>
              <a:gd name="T36" fmla="*/ 91 w 146"/>
              <a:gd name="T37" fmla="*/ 70 h 141"/>
              <a:gd name="T38" fmla="*/ 89 w 146"/>
              <a:gd name="T39" fmla="*/ 72 h 141"/>
              <a:gd name="T40" fmla="*/ 89 w 146"/>
              <a:gd name="T41" fmla="*/ 85 h 141"/>
              <a:gd name="T42" fmla="*/ 95 w 146"/>
              <a:gd name="T43" fmla="*/ 87 h 141"/>
              <a:gd name="T44" fmla="*/ 106 w 146"/>
              <a:gd name="T45" fmla="*/ 93 h 141"/>
              <a:gd name="T46" fmla="*/ 116 w 146"/>
              <a:gd name="T47" fmla="*/ 97 h 141"/>
              <a:gd name="T48" fmla="*/ 120 w 146"/>
              <a:gd name="T49" fmla="*/ 97 h 141"/>
              <a:gd name="T50" fmla="*/ 124 w 146"/>
              <a:gd name="T51" fmla="*/ 99 h 141"/>
              <a:gd name="T52" fmla="*/ 133 w 146"/>
              <a:gd name="T53" fmla="*/ 104 h 141"/>
              <a:gd name="T54" fmla="*/ 110 w 146"/>
              <a:gd name="T55" fmla="*/ 106 h 141"/>
              <a:gd name="T56" fmla="*/ 101 w 146"/>
              <a:gd name="T57" fmla="*/ 112 h 141"/>
              <a:gd name="T58" fmla="*/ 97 w 146"/>
              <a:gd name="T59" fmla="*/ 122 h 141"/>
              <a:gd name="T60" fmla="*/ 101 w 146"/>
              <a:gd name="T61" fmla="*/ 131 h 141"/>
              <a:gd name="T62" fmla="*/ 110 w 146"/>
              <a:gd name="T63" fmla="*/ 135 h 141"/>
              <a:gd name="T64" fmla="*/ 143 w 146"/>
              <a:gd name="T65" fmla="*/ 133 h 141"/>
              <a:gd name="T66" fmla="*/ 146 w 146"/>
              <a:gd name="T67" fmla="*/ 133 h 141"/>
              <a:gd name="T68" fmla="*/ 146 w 146"/>
              <a:gd name="T69" fmla="*/ 135 h 141"/>
              <a:gd name="T70" fmla="*/ 144 w 146"/>
              <a:gd name="T71" fmla="*/ 139 h 141"/>
              <a:gd name="T72" fmla="*/ 139 w 146"/>
              <a:gd name="T73" fmla="*/ 141 h 141"/>
              <a:gd name="T74" fmla="*/ 4 w 146"/>
              <a:gd name="T75" fmla="*/ 141 h 141"/>
              <a:gd name="T76" fmla="*/ 0 w 146"/>
              <a:gd name="T77" fmla="*/ 135 h 141"/>
              <a:gd name="T78" fmla="*/ 0 w 146"/>
              <a:gd name="T79" fmla="*/ 135 h 141"/>
              <a:gd name="T80" fmla="*/ 2 w 146"/>
              <a:gd name="T81" fmla="*/ 122 h 141"/>
              <a:gd name="T82" fmla="*/ 19 w 146"/>
              <a:gd name="T83" fmla="*/ 101 h 141"/>
              <a:gd name="T84" fmla="*/ 25 w 146"/>
              <a:gd name="T85" fmla="*/ 97 h 141"/>
              <a:gd name="T86" fmla="*/ 29 w 146"/>
              <a:gd name="T87" fmla="*/ 97 h 141"/>
              <a:gd name="T88" fmla="*/ 34 w 146"/>
              <a:gd name="T89" fmla="*/ 95 h 141"/>
              <a:gd name="T90" fmla="*/ 48 w 146"/>
              <a:gd name="T91" fmla="*/ 91 h 141"/>
              <a:gd name="T92" fmla="*/ 55 w 146"/>
              <a:gd name="T93" fmla="*/ 87 h 141"/>
              <a:gd name="T94" fmla="*/ 57 w 146"/>
              <a:gd name="T95" fmla="*/ 85 h 141"/>
              <a:gd name="T96" fmla="*/ 57 w 146"/>
              <a:gd name="T97" fmla="*/ 72 h 141"/>
              <a:gd name="T98" fmla="*/ 53 w 146"/>
              <a:gd name="T99" fmla="*/ 66 h 141"/>
              <a:gd name="T100" fmla="*/ 51 w 146"/>
              <a:gd name="T101" fmla="*/ 55 h 141"/>
              <a:gd name="T102" fmla="*/ 48 w 146"/>
              <a:gd name="T103" fmla="*/ 53 h 141"/>
              <a:gd name="T104" fmla="*/ 46 w 146"/>
              <a:gd name="T105" fmla="*/ 49 h 141"/>
              <a:gd name="T106" fmla="*/ 46 w 146"/>
              <a:gd name="T107" fmla="*/ 44 h 141"/>
              <a:gd name="T108" fmla="*/ 46 w 146"/>
              <a:gd name="T109" fmla="*/ 40 h 141"/>
              <a:gd name="T110" fmla="*/ 48 w 146"/>
              <a:gd name="T111" fmla="*/ 38 h 141"/>
              <a:gd name="T112" fmla="*/ 48 w 146"/>
              <a:gd name="T113" fmla="*/ 27 h 141"/>
              <a:gd name="T114" fmla="*/ 49 w 146"/>
              <a:gd name="T115" fmla="*/ 17 h 141"/>
              <a:gd name="T116" fmla="*/ 57 w 146"/>
              <a:gd name="T117" fmla="*/ 6 h 141"/>
              <a:gd name="T118" fmla="*/ 74 w 146"/>
              <a:gd name="T11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6" h="141">
                <a:moveTo>
                  <a:pt x="110" y="114"/>
                </a:moveTo>
                <a:lnTo>
                  <a:pt x="137" y="114"/>
                </a:lnTo>
                <a:lnTo>
                  <a:pt x="141" y="116"/>
                </a:lnTo>
                <a:lnTo>
                  <a:pt x="143" y="118"/>
                </a:lnTo>
                <a:lnTo>
                  <a:pt x="144" y="122"/>
                </a:lnTo>
                <a:lnTo>
                  <a:pt x="143" y="123"/>
                </a:lnTo>
                <a:lnTo>
                  <a:pt x="141" y="127"/>
                </a:lnTo>
                <a:lnTo>
                  <a:pt x="137" y="127"/>
                </a:lnTo>
                <a:lnTo>
                  <a:pt x="110" y="127"/>
                </a:lnTo>
                <a:lnTo>
                  <a:pt x="106" y="127"/>
                </a:lnTo>
                <a:lnTo>
                  <a:pt x="105" y="123"/>
                </a:lnTo>
                <a:lnTo>
                  <a:pt x="103" y="122"/>
                </a:lnTo>
                <a:lnTo>
                  <a:pt x="105" y="118"/>
                </a:lnTo>
                <a:lnTo>
                  <a:pt x="106" y="116"/>
                </a:lnTo>
                <a:lnTo>
                  <a:pt x="110" y="114"/>
                </a:lnTo>
                <a:close/>
                <a:moveTo>
                  <a:pt x="74" y="0"/>
                </a:moveTo>
                <a:lnTo>
                  <a:pt x="82" y="2"/>
                </a:lnTo>
                <a:lnTo>
                  <a:pt x="87" y="4"/>
                </a:lnTo>
                <a:lnTo>
                  <a:pt x="93" y="8"/>
                </a:lnTo>
                <a:lnTo>
                  <a:pt x="97" y="11"/>
                </a:lnTo>
                <a:lnTo>
                  <a:pt x="99" y="17"/>
                </a:lnTo>
                <a:lnTo>
                  <a:pt x="101" y="23"/>
                </a:lnTo>
                <a:lnTo>
                  <a:pt x="101" y="27"/>
                </a:lnTo>
                <a:lnTo>
                  <a:pt x="99" y="30"/>
                </a:lnTo>
                <a:lnTo>
                  <a:pt x="99" y="38"/>
                </a:lnTo>
                <a:lnTo>
                  <a:pt x="101" y="38"/>
                </a:lnTo>
                <a:lnTo>
                  <a:pt x="101" y="40"/>
                </a:lnTo>
                <a:lnTo>
                  <a:pt x="101" y="42"/>
                </a:lnTo>
                <a:lnTo>
                  <a:pt x="101" y="44"/>
                </a:lnTo>
                <a:lnTo>
                  <a:pt x="101" y="47"/>
                </a:lnTo>
                <a:lnTo>
                  <a:pt x="101" y="49"/>
                </a:lnTo>
                <a:lnTo>
                  <a:pt x="101" y="51"/>
                </a:lnTo>
                <a:lnTo>
                  <a:pt x="99" y="53"/>
                </a:lnTo>
                <a:lnTo>
                  <a:pt x="99" y="55"/>
                </a:lnTo>
                <a:lnTo>
                  <a:pt x="97" y="55"/>
                </a:lnTo>
                <a:lnTo>
                  <a:pt x="95" y="63"/>
                </a:lnTo>
                <a:lnTo>
                  <a:pt x="93" y="66"/>
                </a:lnTo>
                <a:lnTo>
                  <a:pt x="91" y="70"/>
                </a:lnTo>
                <a:lnTo>
                  <a:pt x="89" y="72"/>
                </a:lnTo>
                <a:lnTo>
                  <a:pt x="89" y="72"/>
                </a:lnTo>
                <a:lnTo>
                  <a:pt x="89" y="85"/>
                </a:lnTo>
                <a:lnTo>
                  <a:pt x="89" y="85"/>
                </a:lnTo>
                <a:lnTo>
                  <a:pt x="91" y="87"/>
                </a:lnTo>
                <a:lnTo>
                  <a:pt x="95" y="87"/>
                </a:lnTo>
                <a:lnTo>
                  <a:pt x="99" y="91"/>
                </a:lnTo>
                <a:lnTo>
                  <a:pt x="106" y="93"/>
                </a:lnTo>
                <a:lnTo>
                  <a:pt x="112" y="95"/>
                </a:lnTo>
                <a:lnTo>
                  <a:pt x="116" y="97"/>
                </a:lnTo>
                <a:lnTo>
                  <a:pt x="118" y="97"/>
                </a:lnTo>
                <a:lnTo>
                  <a:pt x="120" y="97"/>
                </a:lnTo>
                <a:lnTo>
                  <a:pt x="122" y="97"/>
                </a:lnTo>
                <a:lnTo>
                  <a:pt x="124" y="99"/>
                </a:lnTo>
                <a:lnTo>
                  <a:pt x="127" y="101"/>
                </a:lnTo>
                <a:lnTo>
                  <a:pt x="133" y="104"/>
                </a:lnTo>
                <a:lnTo>
                  <a:pt x="137" y="106"/>
                </a:lnTo>
                <a:lnTo>
                  <a:pt x="110" y="106"/>
                </a:lnTo>
                <a:lnTo>
                  <a:pt x="105" y="108"/>
                </a:lnTo>
                <a:lnTo>
                  <a:pt x="101" y="112"/>
                </a:lnTo>
                <a:lnTo>
                  <a:pt x="97" y="116"/>
                </a:lnTo>
                <a:lnTo>
                  <a:pt x="97" y="122"/>
                </a:lnTo>
                <a:lnTo>
                  <a:pt x="97" y="125"/>
                </a:lnTo>
                <a:lnTo>
                  <a:pt x="101" y="131"/>
                </a:lnTo>
                <a:lnTo>
                  <a:pt x="105" y="133"/>
                </a:lnTo>
                <a:lnTo>
                  <a:pt x="110" y="135"/>
                </a:lnTo>
                <a:lnTo>
                  <a:pt x="137" y="135"/>
                </a:lnTo>
                <a:lnTo>
                  <a:pt x="143" y="133"/>
                </a:lnTo>
                <a:lnTo>
                  <a:pt x="146" y="131"/>
                </a:lnTo>
                <a:lnTo>
                  <a:pt x="146" y="133"/>
                </a:lnTo>
                <a:lnTo>
                  <a:pt x="146" y="135"/>
                </a:lnTo>
                <a:lnTo>
                  <a:pt x="146" y="135"/>
                </a:lnTo>
                <a:lnTo>
                  <a:pt x="146" y="135"/>
                </a:lnTo>
                <a:lnTo>
                  <a:pt x="144" y="139"/>
                </a:lnTo>
                <a:lnTo>
                  <a:pt x="143" y="141"/>
                </a:lnTo>
                <a:lnTo>
                  <a:pt x="139" y="141"/>
                </a:lnTo>
                <a:lnTo>
                  <a:pt x="8" y="141"/>
                </a:lnTo>
                <a:lnTo>
                  <a:pt x="4" y="141"/>
                </a:lnTo>
                <a:lnTo>
                  <a:pt x="2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2" y="122"/>
                </a:lnTo>
                <a:lnTo>
                  <a:pt x="8" y="110"/>
                </a:lnTo>
                <a:lnTo>
                  <a:pt x="19" y="101"/>
                </a:lnTo>
                <a:lnTo>
                  <a:pt x="23" y="99"/>
                </a:lnTo>
                <a:lnTo>
                  <a:pt x="25" y="97"/>
                </a:lnTo>
                <a:lnTo>
                  <a:pt x="27" y="97"/>
                </a:lnTo>
                <a:lnTo>
                  <a:pt x="29" y="97"/>
                </a:lnTo>
                <a:lnTo>
                  <a:pt x="32" y="97"/>
                </a:lnTo>
                <a:lnTo>
                  <a:pt x="34" y="95"/>
                </a:lnTo>
                <a:lnTo>
                  <a:pt x="40" y="93"/>
                </a:lnTo>
                <a:lnTo>
                  <a:pt x="48" y="91"/>
                </a:lnTo>
                <a:lnTo>
                  <a:pt x="51" y="89"/>
                </a:lnTo>
                <a:lnTo>
                  <a:pt x="55" y="87"/>
                </a:lnTo>
                <a:lnTo>
                  <a:pt x="57" y="85"/>
                </a:lnTo>
                <a:lnTo>
                  <a:pt x="57" y="85"/>
                </a:lnTo>
                <a:lnTo>
                  <a:pt x="57" y="72"/>
                </a:lnTo>
                <a:lnTo>
                  <a:pt x="57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51" y="55"/>
                </a:lnTo>
                <a:lnTo>
                  <a:pt x="48" y="55"/>
                </a:lnTo>
                <a:lnTo>
                  <a:pt x="48" y="53"/>
                </a:lnTo>
                <a:lnTo>
                  <a:pt x="46" y="51"/>
                </a:lnTo>
                <a:lnTo>
                  <a:pt x="46" y="49"/>
                </a:lnTo>
                <a:lnTo>
                  <a:pt x="46" y="47"/>
                </a:lnTo>
                <a:lnTo>
                  <a:pt x="46" y="44"/>
                </a:lnTo>
                <a:lnTo>
                  <a:pt x="46" y="42"/>
                </a:lnTo>
                <a:lnTo>
                  <a:pt x="46" y="40"/>
                </a:lnTo>
                <a:lnTo>
                  <a:pt x="46" y="38"/>
                </a:lnTo>
                <a:lnTo>
                  <a:pt x="48" y="38"/>
                </a:lnTo>
                <a:lnTo>
                  <a:pt x="48" y="30"/>
                </a:lnTo>
                <a:lnTo>
                  <a:pt x="48" y="27"/>
                </a:lnTo>
                <a:lnTo>
                  <a:pt x="48" y="23"/>
                </a:lnTo>
                <a:lnTo>
                  <a:pt x="49" y="17"/>
                </a:lnTo>
                <a:lnTo>
                  <a:pt x="51" y="10"/>
                </a:lnTo>
                <a:lnTo>
                  <a:pt x="57" y="6"/>
                </a:lnTo>
                <a:lnTo>
                  <a:pt x="65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4" name="Freeform 1063"/>
          <p:cNvSpPr>
            <a:spLocks noEditPoints="1"/>
          </p:cNvSpPr>
          <p:nvPr/>
        </p:nvSpPr>
        <p:spPr bwMode="auto">
          <a:xfrm>
            <a:off x="5735788" y="2456359"/>
            <a:ext cx="178751" cy="171405"/>
          </a:xfrm>
          <a:custGeom>
            <a:avLst/>
            <a:gdLst>
              <a:gd name="T0" fmla="*/ 146 w 146"/>
              <a:gd name="T1" fmla="*/ 135 h 141"/>
              <a:gd name="T2" fmla="*/ 144 w 146"/>
              <a:gd name="T3" fmla="*/ 139 h 141"/>
              <a:gd name="T4" fmla="*/ 134 w 146"/>
              <a:gd name="T5" fmla="*/ 141 h 141"/>
              <a:gd name="T6" fmla="*/ 140 w 146"/>
              <a:gd name="T7" fmla="*/ 133 h 141"/>
              <a:gd name="T8" fmla="*/ 125 w 146"/>
              <a:gd name="T9" fmla="*/ 101 h 141"/>
              <a:gd name="T10" fmla="*/ 129 w 146"/>
              <a:gd name="T11" fmla="*/ 114 h 141"/>
              <a:gd name="T12" fmla="*/ 142 w 146"/>
              <a:gd name="T13" fmla="*/ 118 h 141"/>
              <a:gd name="T14" fmla="*/ 140 w 146"/>
              <a:gd name="T15" fmla="*/ 127 h 141"/>
              <a:gd name="T16" fmla="*/ 129 w 146"/>
              <a:gd name="T17" fmla="*/ 135 h 141"/>
              <a:gd name="T18" fmla="*/ 123 w 146"/>
              <a:gd name="T19" fmla="*/ 141 h 141"/>
              <a:gd name="T20" fmla="*/ 115 w 146"/>
              <a:gd name="T21" fmla="*/ 135 h 141"/>
              <a:gd name="T22" fmla="*/ 106 w 146"/>
              <a:gd name="T23" fmla="*/ 127 h 141"/>
              <a:gd name="T24" fmla="*/ 102 w 146"/>
              <a:gd name="T25" fmla="*/ 118 h 141"/>
              <a:gd name="T26" fmla="*/ 115 w 146"/>
              <a:gd name="T27" fmla="*/ 114 h 141"/>
              <a:gd name="T28" fmla="*/ 119 w 146"/>
              <a:gd name="T29" fmla="*/ 101 h 141"/>
              <a:gd name="T30" fmla="*/ 81 w 146"/>
              <a:gd name="T31" fmla="*/ 2 h 141"/>
              <a:gd name="T32" fmla="*/ 96 w 146"/>
              <a:gd name="T33" fmla="*/ 11 h 141"/>
              <a:gd name="T34" fmla="*/ 98 w 146"/>
              <a:gd name="T35" fmla="*/ 27 h 141"/>
              <a:gd name="T36" fmla="*/ 98 w 146"/>
              <a:gd name="T37" fmla="*/ 38 h 141"/>
              <a:gd name="T38" fmla="*/ 100 w 146"/>
              <a:gd name="T39" fmla="*/ 44 h 141"/>
              <a:gd name="T40" fmla="*/ 100 w 146"/>
              <a:gd name="T41" fmla="*/ 51 h 141"/>
              <a:gd name="T42" fmla="*/ 95 w 146"/>
              <a:gd name="T43" fmla="*/ 55 h 141"/>
              <a:gd name="T44" fmla="*/ 91 w 146"/>
              <a:gd name="T45" fmla="*/ 70 h 141"/>
              <a:gd name="T46" fmla="*/ 89 w 146"/>
              <a:gd name="T47" fmla="*/ 85 h 141"/>
              <a:gd name="T48" fmla="*/ 93 w 146"/>
              <a:gd name="T49" fmla="*/ 87 h 141"/>
              <a:gd name="T50" fmla="*/ 112 w 146"/>
              <a:gd name="T51" fmla="*/ 95 h 141"/>
              <a:gd name="T52" fmla="*/ 110 w 146"/>
              <a:gd name="T53" fmla="*/ 103 h 141"/>
              <a:gd name="T54" fmla="*/ 98 w 146"/>
              <a:gd name="T55" fmla="*/ 112 h 141"/>
              <a:gd name="T56" fmla="*/ 96 w 146"/>
              <a:gd name="T57" fmla="*/ 125 h 141"/>
              <a:gd name="T58" fmla="*/ 108 w 146"/>
              <a:gd name="T59" fmla="*/ 135 h 141"/>
              <a:gd name="T60" fmla="*/ 7 w 146"/>
              <a:gd name="T61" fmla="*/ 141 h 141"/>
              <a:gd name="T62" fmla="*/ 0 w 146"/>
              <a:gd name="T63" fmla="*/ 135 h 141"/>
              <a:gd name="T64" fmla="*/ 0 w 146"/>
              <a:gd name="T65" fmla="*/ 131 h 141"/>
              <a:gd name="T66" fmla="*/ 19 w 146"/>
              <a:gd name="T67" fmla="*/ 101 h 141"/>
              <a:gd name="T68" fmla="*/ 26 w 146"/>
              <a:gd name="T69" fmla="*/ 97 h 141"/>
              <a:gd name="T70" fmla="*/ 34 w 146"/>
              <a:gd name="T71" fmla="*/ 95 h 141"/>
              <a:gd name="T72" fmla="*/ 51 w 146"/>
              <a:gd name="T73" fmla="*/ 89 h 141"/>
              <a:gd name="T74" fmla="*/ 57 w 146"/>
              <a:gd name="T75" fmla="*/ 85 h 141"/>
              <a:gd name="T76" fmla="*/ 55 w 146"/>
              <a:gd name="T77" fmla="*/ 70 h 141"/>
              <a:gd name="T78" fmla="*/ 49 w 146"/>
              <a:gd name="T79" fmla="*/ 55 h 141"/>
              <a:gd name="T80" fmla="*/ 45 w 146"/>
              <a:gd name="T81" fmla="*/ 51 h 141"/>
              <a:gd name="T82" fmla="*/ 45 w 146"/>
              <a:gd name="T83" fmla="*/ 44 h 141"/>
              <a:gd name="T84" fmla="*/ 45 w 146"/>
              <a:gd name="T85" fmla="*/ 38 h 141"/>
              <a:gd name="T86" fmla="*/ 45 w 146"/>
              <a:gd name="T87" fmla="*/ 27 h 141"/>
              <a:gd name="T88" fmla="*/ 51 w 146"/>
              <a:gd name="T89" fmla="*/ 10 h 141"/>
              <a:gd name="T90" fmla="*/ 72 w 146"/>
              <a:gd name="T9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41">
                <a:moveTo>
                  <a:pt x="146" y="131"/>
                </a:moveTo>
                <a:lnTo>
                  <a:pt x="146" y="133"/>
                </a:lnTo>
                <a:lnTo>
                  <a:pt x="146" y="135"/>
                </a:lnTo>
                <a:lnTo>
                  <a:pt x="146" y="135"/>
                </a:lnTo>
                <a:lnTo>
                  <a:pt x="146" y="135"/>
                </a:lnTo>
                <a:lnTo>
                  <a:pt x="144" y="139"/>
                </a:lnTo>
                <a:lnTo>
                  <a:pt x="142" y="141"/>
                </a:lnTo>
                <a:lnTo>
                  <a:pt x="138" y="141"/>
                </a:lnTo>
                <a:lnTo>
                  <a:pt x="134" y="141"/>
                </a:lnTo>
                <a:lnTo>
                  <a:pt x="136" y="139"/>
                </a:lnTo>
                <a:lnTo>
                  <a:pt x="136" y="135"/>
                </a:lnTo>
                <a:lnTo>
                  <a:pt x="140" y="133"/>
                </a:lnTo>
                <a:lnTo>
                  <a:pt x="146" y="131"/>
                </a:lnTo>
                <a:close/>
                <a:moveTo>
                  <a:pt x="123" y="101"/>
                </a:moveTo>
                <a:lnTo>
                  <a:pt x="125" y="101"/>
                </a:lnTo>
                <a:lnTo>
                  <a:pt x="129" y="104"/>
                </a:lnTo>
                <a:lnTo>
                  <a:pt x="129" y="106"/>
                </a:lnTo>
                <a:lnTo>
                  <a:pt x="129" y="114"/>
                </a:lnTo>
                <a:lnTo>
                  <a:pt x="136" y="114"/>
                </a:lnTo>
                <a:lnTo>
                  <a:pt x="140" y="116"/>
                </a:lnTo>
                <a:lnTo>
                  <a:pt x="142" y="118"/>
                </a:lnTo>
                <a:lnTo>
                  <a:pt x="142" y="122"/>
                </a:lnTo>
                <a:lnTo>
                  <a:pt x="142" y="123"/>
                </a:lnTo>
                <a:lnTo>
                  <a:pt x="140" y="127"/>
                </a:lnTo>
                <a:lnTo>
                  <a:pt x="136" y="127"/>
                </a:lnTo>
                <a:lnTo>
                  <a:pt x="129" y="127"/>
                </a:lnTo>
                <a:lnTo>
                  <a:pt x="129" y="135"/>
                </a:lnTo>
                <a:lnTo>
                  <a:pt x="129" y="139"/>
                </a:lnTo>
                <a:lnTo>
                  <a:pt x="125" y="141"/>
                </a:lnTo>
                <a:lnTo>
                  <a:pt x="123" y="141"/>
                </a:lnTo>
                <a:lnTo>
                  <a:pt x="119" y="141"/>
                </a:lnTo>
                <a:lnTo>
                  <a:pt x="117" y="139"/>
                </a:lnTo>
                <a:lnTo>
                  <a:pt x="115" y="135"/>
                </a:lnTo>
                <a:lnTo>
                  <a:pt x="115" y="127"/>
                </a:lnTo>
                <a:lnTo>
                  <a:pt x="108" y="127"/>
                </a:lnTo>
                <a:lnTo>
                  <a:pt x="106" y="127"/>
                </a:lnTo>
                <a:lnTo>
                  <a:pt x="102" y="123"/>
                </a:lnTo>
                <a:lnTo>
                  <a:pt x="102" y="122"/>
                </a:lnTo>
                <a:lnTo>
                  <a:pt x="102" y="118"/>
                </a:lnTo>
                <a:lnTo>
                  <a:pt x="106" y="116"/>
                </a:lnTo>
                <a:lnTo>
                  <a:pt x="108" y="114"/>
                </a:lnTo>
                <a:lnTo>
                  <a:pt x="115" y="114"/>
                </a:lnTo>
                <a:lnTo>
                  <a:pt x="115" y="106"/>
                </a:lnTo>
                <a:lnTo>
                  <a:pt x="117" y="104"/>
                </a:lnTo>
                <a:lnTo>
                  <a:pt x="119" y="101"/>
                </a:lnTo>
                <a:lnTo>
                  <a:pt x="123" y="101"/>
                </a:lnTo>
                <a:close/>
                <a:moveTo>
                  <a:pt x="72" y="0"/>
                </a:moveTo>
                <a:lnTo>
                  <a:pt x="81" y="2"/>
                </a:lnTo>
                <a:lnTo>
                  <a:pt x="87" y="4"/>
                </a:lnTo>
                <a:lnTo>
                  <a:pt x="93" y="8"/>
                </a:lnTo>
                <a:lnTo>
                  <a:pt x="96" y="11"/>
                </a:lnTo>
                <a:lnTo>
                  <a:pt x="98" y="17"/>
                </a:lnTo>
                <a:lnTo>
                  <a:pt x="98" y="23"/>
                </a:lnTo>
                <a:lnTo>
                  <a:pt x="98" y="27"/>
                </a:lnTo>
                <a:lnTo>
                  <a:pt x="98" y="30"/>
                </a:lnTo>
                <a:lnTo>
                  <a:pt x="98" y="38"/>
                </a:lnTo>
                <a:lnTo>
                  <a:pt x="98" y="38"/>
                </a:lnTo>
                <a:lnTo>
                  <a:pt x="100" y="40"/>
                </a:lnTo>
                <a:lnTo>
                  <a:pt x="100" y="42"/>
                </a:lnTo>
                <a:lnTo>
                  <a:pt x="100" y="44"/>
                </a:lnTo>
                <a:lnTo>
                  <a:pt x="100" y="47"/>
                </a:lnTo>
                <a:lnTo>
                  <a:pt x="100" y="49"/>
                </a:lnTo>
                <a:lnTo>
                  <a:pt x="100" y="51"/>
                </a:lnTo>
                <a:lnTo>
                  <a:pt x="98" y="53"/>
                </a:lnTo>
                <a:lnTo>
                  <a:pt x="96" y="55"/>
                </a:lnTo>
                <a:lnTo>
                  <a:pt x="95" y="55"/>
                </a:lnTo>
                <a:lnTo>
                  <a:pt x="95" y="63"/>
                </a:lnTo>
                <a:lnTo>
                  <a:pt x="93" y="66"/>
                </a:lnTo>
                <a:lnTo>
                  <a:pt x="91" y="70"/>
                </a:lnTo>
                <a:lnTo>
                  <a:pt x="89" y="72"/>
                </a:lnTo>
                <a:lnTo>
                  <a:pt x="89" y="72"/>
                </a:lnTo>
                <a:lnTo>
                  <a:pt x="89" y="85"/>
                </a:lnTo>
                <a:lnTo>
                  <a:pt x="89" y="85"/>
                </a:lnTo>
                <a:lnTo>
                  <a:pt x="91" y="87"/>
                </a:lnTo>
                <a:lnTo>
                  <a:pt x="93" y="87"/>
                </a:lnTo>
                <a:lnTo>
                  <a:pt x="98" y="91"/>
                </a:lnTo>
                <a:lnTo>
                  <a:pt x="106" y="93"/>
                </a:lnTo>
                <a:lnTo>
                  <a:pt x="112" y="95"/>
                </a:lnTo>
                <a:lnTo>
                  <a:pt x="114" y="97"/>
                </a:lnTo>
                <a:lnTo>
                  <a:pt x="112" y="99"/>
                </a:lnTo>
                <a:lnTo>
                  <a:pt x="110" y="103"/>
                </a:lnTo>
                <a:lnTo>
                  <a:pt x="108" y="106"/>
                </a:lnTo>
                <a:lnTo>
                  <a:pt x="104" y="108"/>
                </a:lnTo>
                <a:lnTo>
                  <a:pt x="98" y="112"/>
                </a:lnTo>
                <a:lnTo>
                  <a:pt x="96" y="116"/>
                </a:lnTo>
                <a:lnTo>
                  <a:pt x="95" y="122"/>
                </a:lnTo>
                <a:lnTo>
                  <a:pt x="96" y="125"/>
                </a:lnTo>
                <a:lnTo>
                  <a:pt x="98" y="131"/>
                </a:lnTo>
                <a:lnTo>
                  <a:pt x="104" y="133"/>
                </a:lnTo>
                <a:lnTo>
                  <a:pt x="108" y="135"/>
                </a:lnTo>
                <a:lnTo>
                  <a:pt x="110" y="139"/>
                </a:lnTo>
                <a:lnTo>
                  <a:pt x="110" y="141"/>
                </a:lnTo>
                <a:lnTo>
                  <a:pt x="7" y="141"/>
                </a:lnTo>
                <a:lnTo>
                  <a:pt x="3" y="141"/>
                </a:lnTo>
                <a:lnTo>
                  <a:pt x="0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1" y="122"/>
                </a:lnTo>
                <a:lnTo>
                  <a:pt x="7" y="110"/>
                </a:lnTo>
                <a:lnTo>
                  <a:pt x="19" y="101"/>
                </a:lnTo>
                <a:lnTo>
                  <a:pt x="22" y="99"/>
                </a:lnTo>
                <a:lnTo>
                  <a:pt x="24" y="97"/>
                </a:lnTo>
                <a:lnTo>
                  <a:pt x="26" y="97"/>
                </a:lnTo>
                <a:lnTo>
                  <a:pt x="28" y="97"/>
                </a:lnTo>
                <a:lnTo>
                  <a:pt x="30" y="97"/>
                </a:lnTo>
                <a:lnTo>
                  <a:pt x="34" y="95"/>
                </a:lnTo>
                <a:lnTo>
                  <a:pt x="39" y="93"/>
                </a:lnTo>
                <a:lnTo>
                  <a:pt x="47" y="91"/>
                </a:lnTo>
                <a:lnTo>
                  <a:pt x="51" y="89"/>
                </a:lnTo>
                <a:lnTo>
                  <a:pt x="55" y="87"/>
                </a:lnTo>
                <a:lnTo>
                  <a:pt x="57" y="85"/>
                </a:lnTo>
                <a:lnTo>
                  <a:pt x="57" y="85"/>
                </a:lnTo>
                <a:lnTo>
                  <a:pt x="57" y="72"/>
                </a:lnTo>
                <a:lnTo>
                  <a:pt x="57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49" y="55"/>
                </a:lnTo>
                <a:lnTo>
                  <a:pt x="47" y="55"/>
                </a:lnTo>
                <a:lnTo>
                  <a:pt x="45" y="53"/>
                </a:lnTo>
                <a:lnTo>
                  <a:pt x="45" y="51"/>
                </a:lnTo>
                <a:lnTo>
                  <a:pt x="45" y="49"/>
                </a:lnTo>
                <a:lnTo>
                  <a:pt x="45" y="47"/>
                </a:lnTo>
                <a:lnTo>
                  <a:pt x="45" y="44"/>
                </a:lnTo>
                <a:lnTo>
                  <a:pt x="45" y="42"/>
                </a:lnTo>
                <a:lnTo>
                  <a:pt x="45" y="40"/>
                </a:lnTo>
                <a:lnTo>
                  <a:pt x="45" y="38"/>
                </a:lnTo>
                <a:lnTo>
                  <a:pt x="47" y="38"/>
                </a:lnTo>
                <a:lnTo>
                  <a:pt x="47" y="30"/>
                </a:lnTo>
                <a:lnTo>
                  <a:pt x="45" y="27"/>
                </a:lnTo>
                <a:lnTo>
                  <a:pt x="45" y="23"/>
                </a:lnTo>
                <a:lnTo>
                  <a:pt x="47" y="17"/>
                </a:lnTo>
                <a:lnTo>
                  <a:pt x="51" y="10"/>
                </a:lnTo>
                <a:lnTo>
                  <a:pt x="57" y="6"/>
                </a:lnTo>
                <a:lnTo>
                  <a:pt x="64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5" name="Freeform 1064"/>
          <p:cNvSpPr>
            <a:spLocks/>
          </p:cNvSpPr>
          <p:nvPr/>
        </p:nvSpPr>
        <p:spPr bwMode="auto">
          <a:xfrm>
            <a:off x="5424810" y="2456359"/>
            <a:ext cx="176302" cy="171405"/>
          </a:xfrm>
          <a:custGeom>
            <a:avLst/>
            <a:gdLst>
              <a:gd name="T0" fmla="*/ 80 w 144"/>
              <a:gd name="T1" fmla="*/ 2 h 141"/>
              <a:gd name="T2" fmla="*/ 91 w 144"/>
              <a:gd name="T3" fmla="*/ 8 h 141"/>
              <a:gd name="T4" fmla="*/ 97 w 144"/>
              <a:gd name="T5" fmla="*/ 17 h 141"/>
              <a:gd name="T6" fmla="*/ 99 w 144"/>
              <a:gd name="T7" fmla="*/ 27 h 141"/>
              <a:gd name="T8" fmla="*/ 97 w 144"/>
              <a:gd name="T9" fmla="*/ 38 h 141"/>
              <a:gd name="T10" fmla="*/ 101 w 144"/>
              <a:gd name="T11" fmla="*/ 40 h 141"/>
              <a:gd name="T12" fmla="*/ 101 w 144"/>
              <a:gd name="T13" fmla="*/ 44 h 141"/>
              <a:gd name="T14" fmla="*/ 99 w 144"/>
              <a:gd name="T15" fmla="*/ 49 h 141"/>
              <a:gd name="T16" fmla="*/ 99 w 144"/>
              <a:gd name="T17" fmla="*/ 53 h 141"/>
              <a:gd name="T18" fmla="*/ 95 w 144"/>
              <a:gd name="T19" fmla="*/ 55 h 141"/>
              <a:gd name="T20" fmla="*/ 91 w 144"/>
              <a:gd name="T21" fmla="*/ 66 h 141"/>
              <a:gd name="T22" fmla="*/ 89 w 144"/>
              <a:gd name="T23" fmla="*/ 72 h 141"/>
              <a:gd name="T24" fmla="*/ 87 w 144"/>
              <a:gd name="T25" fmla="*/ 85 h 141"/>
              <a:gd name="T26" fmla="*/ 91 w 144"/>
              <a:gd name="T27" fmla="*/ 87 h 141"/>
              <a:gd name="T28" fmla="*/ 99 w 144"/>
              <a:gd name="T29" fmla="*/ 91 h 141"/>
              <a:gd name="T30" fmla="*/ 110 w 144"/>
              <a:gd name="T31" fmla="*/ 95 h 141"/>
              <a:gd name="T32" fmla="*/ 116 w 144"/>
              <a:gd name="T33" fmla="*/ 97 h 141"/>
              <a:gd name="T34" fmla="*/ 120 w 144"/>
              <a:gd name="T35" fmla="*/ 97 h 141"/>
              <a:gd name="T36" fmla="*/ 127 w 144"/>
              <a:gd name="T37" fmla="*/ 101 h 141"/>
              <a:gd name="T38" fmla="*/ 142 w 144"/>
              <a:gd name="T39" fmla="*/ 122 h 141"/>
              <a:gd name="T40" fmla="*/ 144 w 144"/>
              <a:gd name="T41" fmla="*/ 135 h 141"/>
              <a:gd name="T42" fmla="*/ 144 w 144"/>
              <a:gd name="T43" fmla="*/ 135 h 141"/>
              <a:gd name="T44" fmla="*/ 142 w 144"/>
              <a:gd name="T45" fmla="*/ 141 h 141"/>
              <a:gd name="T46" fmla="*/ 6 w 144"/>
              <a:gd name="T47" fmla="*/ 141 h 141"/>
              <a:gd name="T48" fmla="*/ 0 w 144"/>
              <a:gd name="T49" fmla="*/ 139 h 141"/>
              <a:gd name="T50" fmla="*/ 0 w 144"/>
              <a:gd name="T51" fmla="*/ 135 h 141"/>
              <a:gd name="T52" fmla="*/ 0 w 144"/>
              <a:gd name="T53" fmla="*/ 131 h 141"/>
              <a:gd name="T54" fmla="*/ 8 w 144"/>
              <a:gd name="T55" fmla="*/ 110 h 141"/>
              <a:gd name="T56" fmla="*/ 21 w 144"/>
              <a:gd name="T57" fmla="*/ 99 h 141"/>
              <a:gd name="T58" fmla="*/ 27 w 144"/>
              <a:gd name="T59" fmla="*/ 97 h 141"/>
              <a:gd name="T60" fmla="*/ 30 w 144"/>
              <a:gd name="T61" fmla="*/ 97 h 141"/>
              <a:gd name="T62" fmla="*/ 38 w 144"/>
              <a:gd name="T63" fmla="*/ 93 h 141"/>
              <a:gd name="T64" fmla="*/ 51 w 144"/>
              <a:gd name="T65" fmla="*/ 89 h 141"/>
              <a:gd name="T66" fmla="*/ 55 w 144"/>
              <a:gd name="T67" fmla="*/ 85 h 141"/>
              <a:gd name="T68" fmla="*/ 57 w 144"/>
              <a:gd name="T69" fmla="*/ 72 h 141"/>
              <a:gd name="T70" fmla="*/ 55 w 144"/>
              <a:gd name="T71" fmla="*/ 70 h 141"/>
              <a:gd name="T72" fmla="*/ 51 w 144"/>
              <a:gd name="T73" fmla="*/ 63 h 141"/>
              <a:gd name="T74" fmla="*/ 47 w 144"/>
              <a:gd name="T75" fmla="*/ 55 h 141"/>
              <a:gd name="T76" fmla="*/ 46 w 144"/>
              <a:gd name="T77" fmla="*/ 51 h 141"/>
              <a:gd name="T78" fmla="*/ 46 w 144"/>
              <a:gd name="T79" fmla="*/ 47 h 141"/>
              <a:gd name="T80" fmla="*/ 44 w 144"/>
              <a:gd name="T81" fmla="*/ 42 h 141"/>
              <a:gd name="T82" fmla="*/ 46 w 144"/>
              <a:gd name="T83" fmla="*/ 38 h 141"/>
              <a:gd name="T84" fmla="*/ 46 w 144"/>
              <a:gd name="T85" fmla="*/ 30 h 141"/>
              <a:gd name="T86" fmla="*/ 46 w 144"/>
              <a:gd name="T87" fmla="*/ 23 h 141"/>
              <a:gd name="T88" fmla="*/ 51 w 144"/>
              <a:gd name="T89" fmla="*/ 10 h 141"/>
              <a:gd name="T90" fmla="*/ 65 w 144"/>
              <a:gd name="T91" fmla="*/ 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41">
                <a:moveTo>
                  <a:pt x="72" y="0"/>
                </a:moveTo>
                <a:lnTo>
                  <a:pt x="80" y="2"/>
                </a:lnTo>
                <a:lnTo>
                  <a:pt x="87" y="4"/>
                </a:lnTo>
                <a:lnTo>
                  <a:pt x="91" y="8"/>
                </a:lnTo>
                <a:lnTo>
                  <a:pt x="95" y="11"/>
                </a:lnTo>
                <a:lnTo>
                  <a:pt x="97" y="17"/>
                </a:lnTo>
                <a:lnTo>
                  <a:pt x="99" y="23"/>
                </a:lnTo>
                <a:lnTo>
                  <a:pt x="99" y="27"/>
                </a:lnTo>
                <a:lnTo>
                  <a:pt x="99" y="30"/>
                </a:lnTo>
                <a:lnTo>
                  <a:pt x="97" y="38"/>
                </a:lnTo>
                <a:lnTo>
                  <a:pt x="99" y="38"/>
                </a:lnTo>
                <a:lnTo>
                  <a:pt x="101" y="40"/>
                </a:lnTo>
                <a:lnTo>
                  <a:pt x="101" y="42"/>
                </a:lnTo>
                <a:lnTo>
                  <a:pt x="101" y="44"/>
                </a:lnTo>
                <a:lnTo>
                  <a:pt x="101" y="47"/>
                </a:lnTo>
                <a:lnTo>
                  <a:pt x="99" y="49"/>
                </a:lnTo>
                <a:lnTo>
                  <a:pt x="99" y="51"/>
                </a:lnTo>
                <a:lnTo>
                  <a:pt x="99" y="53"/>
                </a:lnTo>
                <a:lnTo>
                  <a:pt x="97" y="55"/>
                </a:lnTo>
                <a:lnTo>
                  <a:pt x="95" y="55"/>
                </a:lnTo>
                <a:lnTo>
                  <a:pt x="93" y="63"/>
                </a:lnTo>
                <a:lnTo>
                  <a:pt x="91" y="66"/>
                </a:lnTo>
                <a:lnTo>
                  <a:pt x="89" y="70"/>
                </a:lnTo>
                <a:lnTo>
                  <a:pt x="89" y="72"/>
                </a:lnTo>
                <a:lnTo>
                  <a:pt x="87" y="72"/>
                </a:lnTo>
                <a:lnTo>
                  <a:pt x="87" y="85"/>
                </a:lnTo>
                <a:lnTo>
                  <a:pt x="89" y="85"/>
                </a:lnTo>
                <a:lnTo>
                  <a:pt x="91" y="87"/>
                </a:lnTo>
                <a:lnTo>
                  <a:pt x="93" y="87"/>
                </a:lnTo>
                <a:lnTo>
                  <a:pt x="99" y="91"/>
                </a:lnTo>
                <a:lnTo>
                  <a:pt x="106" y="93"/>
                </a:lnTo>
                <a:lnTo>
                  <a:pt x="110" y="95"/>
                </a:lnTo>
                <a:lnTo>
                  <a:pt x="114" y="97"/>
                </a:lnTo>
                <a:lnTo>
                  <a:pt x="116" y="97"/>
                </a:lnTo>
                <a:lnTo>
                  <a:pt x="118" y="97"/>
                </a:lnTo>
                <a:lnTo>
                  <a:pt x="120" y="97"/>
                </a:lnTo>
                <a:lnTo>
                  <a:pt x="123" y="99"/>
                </a:lnTo>
                <a:lnTo>
                  <a:pt x="127" y="101"/>
                </a:lnTo>
                <a:lnTo>
                  <a:pt x="137" y="110"/>
                </a:lnTo>
                <a:lnTo>
                  <a:pt x="142" y="122"/>
                </a:lnTo>
                <a:lnTo>
                  <a:pt x="144" y="131"/>
                </a:lnTo>
                <a:lnTo>
                  <a:pt x="144" y="135"/>
                </a:lnTo>
                <a:lnTo>
                  <a:pt x="144" y="135"/>
                </a:lnTo>
                <a:lnTo>
                  <a:pt x="144" y="135"/>
                </a:lnTo>
                <a:lnTo>
                  <a:pt x="144" y="139"/>
                </a:lnTo>
                <a:lnTo>
                  <a:pt x="142" y="141"/>
                </a:lnTo>
                <a:lnTo>
                  <a:pt x="139" y="141"/>
                </a:lnTo>
                <a:lnTo>
                  <a:pt x="6" y="141"/>
                </a:lnTo>
                <a:lnTo>
                  <a:pt x="2" y="141"/>
                </a:lnTo>
                <a:lnTo>
                  <a:pt x="0" y="139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0" y="131"/>
                </a:lnTo>
                <a:lnTo>
                  <a:pt x="2" y="122"/>
                </a:lnTo>
                <a:lnTo>
                  <a:pt x="8" y="110"/>
                </a:lnTo>
                <a:lnTo>
                  <a:pt x="17" y="101"/>
                </a:lnTo>
                <a:lnTo>
                  <a:pt x="21" y="99"/>
                </a:lnTo>
                <a:lnTo>
                  <a:pt x="25" y="97"/>
                </a:lnTo>
                <a:lnTo>
                  <a:pt x="27" y="97"/>
                </a:lnTo>
                <a:lnTo>
                  <a:pt x="28" y="97"/>
                </a:lnTo>
                <a:lnTo>
                  <a:pt x="30" y="97"/>
                </a:lnTo>
                <a:lnTo>
                  <a:pt x="34" y="95"/>
                </a:lnTo>
                <a:lnTo>
                  <a:pt x="38" y="93"/>
                </a:lnTo>
                <a:lnTo>
                  <a:pt x="46" y="91"/>
                </a:lnTo>
                <a:lnTo>
                  <a:pt x="51" y="89"/>
                </a:lnTo>
                <a:lnTo>
                  <a:pt x="55" y="87"/>
                </a:lnTo>
                <a:lnTo>
                  <a:pt x="55" y="85"/>
                </a:lnTo>
                <a:lnTo>
                  <a:pt x="57" y="85"/>
                </a:lnTo>
                <a:lnTo>
                  <a:pt x="57" y="72"/>
                </a:lnTo>
                <a:lnTo>
                  <a:pt x="55" y="72"/>
                </a:lnTo>
                <a:lnTo>
                  <a:pt x="55" y="70"/>
                </a:lnTo>
                <a:lnTo>
                  <a:pt x="53" y="66"/>
                </a:lnTo>
                <a:lnTo>
                  <a:pt x="51" y="63"/>
                </a:lnTo>
                <a:lnTo>
                  <a:pt x="49" y="55"/>
                </a:lnTo>
                <a:lnTo>
                  <a:pt x="47" y="55"/>
                </a:lnTo>
                <a:lnTo>
                  <a:pt x="46" y="53"/>
                </a:lnTo>
                <a:lnTo>
                  <a:pt x="46" y="51"/>
                </a:lnTo>
                <a:lnTo>
                  <a:pt x="46" y="49"/>
                </a:lnTo>
                <a:lnTo>
                  <a:pt x="46" y="47"/>
                </a:lnTo>
                <a:lnTo>
                  <a:pt x="44" y="44"/>
                </a:lnTo>
                <a:lnTo>
                  <a:pt x="44" y="42"/>
                </a:lnTo>
                <a:lnTo>
                  <a:pt x="44" y="40"/>
                </a:lnTo>
                <a:lnTo>
                  <a:pt x="46" y="38"/>
                </a:lnTo>
                <a:lnTo>
                  <a:pt x="47" y="38"/>
                </a:lnTo>
                <a:lnTo>
                  <a:pt x="46" y="30"/>
                </a:lnTo>
                <a:lnTo>
                  <a:pt x="46" y="27"/>
                </a:lnTo>
                <a:lnTo>
                  <a:pt x="46" y="23"/>
                </a:lnTo>
                <a:lnTo>
                  <a:pt x="47" y="17"/>
                </a:lnTo>
                <a:lnTo>
                  <a:pt x="51" y="10"/>
                </a:lnTo>
                <a:lnTo>
                  <a:pt x="57" y="6"/>
                </a:lnTo>
                <a:lnTo>
                  <a:pt x="65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6" name="Freeform 1065"/>
          <p:cNvSpPr>
            <a:spLocks/>
          </p:cNvSpPr>
          <p:nvPr/>
        </p:nvSpPr>
        <p:spPr bwMode="auto">
          <a:xfrm>
            <a:off x="8857800" y="2150280"/>
            <a:ext cx="178751" cy="159161"/>
          </a:xfrm>
          <a:custGeom>
            <a:avLst/>
            <a:gdLst>
              <a:gd name="T0" fmla="*/ 42 w 146"/>
              <a:gd name="T1" fmla="*/ 0 h 129"/>
              <a:gd name="T2" fmla="*/ 49 w 146"/>
              <a:gd name="T3" fmla="*/ 2 h 129"/>
              <a:gd name="T4" fmla="*/ 57 w 146"/>
              <a:gd name="T5" fmla="*/ 4 h 129"/>
              <a:gd name="T6" fmla="*/ 63 w 146"/>
              <a:gd name="T7" fmla="*/ 8 h 129"/>
              <a:gd name="T8" fmla="*/ 70 w 146"/>
              <a:gd name="T9" fmla="*/ 14 h 129"/>
              <a:gd name="T10" fmla="*/ 70 w 146"/>
              <a:gd name="T11" fmla="*/ 14 h 129"/>
              <a:gd name="T12" fmla="*/ 70 w 146"/>
              <a:gd name="T13" fmla="*/ 14 h 129"/>
              <a:gd name="T14" fmla="*/ 74 w 146"/>
              <a:gd name="T15" fmla="*/ 19 h 129"/>
              <a:gd name="T16" fmla="*/ 78 w 146"/>
              <a:gd name="T17" fmla="*/ 14 h 129"/>
              <a:gd name="T18" fmla="*/ 78 w 146"/>
              <a:gd name="T19" fmla="*/ 14 h 129"/>
              <a:gd name="T20" fmla="*/ 78 w 146"/>
              <a:gd name="T21" fmla="*/ 14 h 129"/>
              <a:gd name="T22" fmla="*/ 83 w 146"/>
              <a:gd name="T23" fmla="*/ 8 h 129"/>
              <a:gd name="T24" fmla="*/ 91 w 146"/>
              <a:gd name="T25" fmla="*/ 4 h 129"/>
              <a:gd name="T26" fmla="*/ 99 w 146"/>
              <a:gd name="T27" fmla="*/ 2 h 129"/>
              <a:gd name="T28" fmla="*/ 106 w 146"/>
              <a:gd name="T29" fmla="*/ 0 h 129"/>
              <a:gd name="T30" fmla="*/ 114 w 146"/>
              <a:gd name="T31" fmla="*/ 2 h 129"/>
              <a:gd name="T32" fmla="*/ 121 w 146"/>
              <a:gd name="T33" fmla="*/ 4 h 129"/>
              <a:gd name="T34" fmla="*/ 129 w 146"/>
              <a:gd name="T35" fmla="*/ 8 h 129"/>
              <a:gd name="T36" fmla="*/ 135 w 146"/>
              <a:gd name="T37" fmla="*/ 14 h 129"/>
              <a:gd name="T38" fmla="*/ 140 w 146"/>
              <a:gd name="T39" fmla="*/ 19 h 129"/>
              <a:gd name="T40" fmla="*/ 144 w 146"/>
              <a:gd name="T41" fmla="*/ 27 h 129"/>
              <a:gd name="T42" fmla="*/ 146 w 146"/>
              <a:gd name="T43" fmla="*/ 34 h 129"/>
              <a:gd name="T44" fmla="*/ 146 w 146"/>
              <a:gd name="T45" fmla="*/ 42 h 129"/>
              <a:gd name="T46" fmla="*/ 146 w 146"/>
              <a:gd name="T47" fmla="*/ 50 h 129"/>
              <a:gd name="T48" fmla="*/ 144 w 146"/>
              <a:gd name="T49" fmla="*/ 57 h 129"/>
              <a:gd name="T50" fmla="*/ 140 w 146"/>
              <a:gd name="T51" fmla="*/ 65 h 129"/>
              <a:gd name="T52" fmla="*/ 135 w 146"/>
              <a:gd name="T53" fmla="*/ 71 h 129"/>
              <a:gd name="T54" fmla="*/ 80 w 146"/>
              <a:gd name="T55" fmla="*/ 126 h 129"/>
              <a:gd name="T56" fmla="*/ 78 w 146"/>
              <a:gd name="T57" fmla="*/ 127 h 129"/>
              <a:gd name="T58" fmla="*/ 74 w 146"/>
              <a:gd name="T59" fmla="*/ 129 h 129"/>
              <a:gd name="T60" fmla="*/ 70 w 146"/>
              <a:gd name="T61" fmla="*/ 127 h 129"/>
              <a:gd name="T62" fmla="*/ 66 w 146"/>
              <a:gd name="T63" fmla="*/ 126 h 129"/>
              <a:gd name="T64" fmla="*/ 13 w 146"/>
              <a:gd name="T65" fmla="*/ 71 h 129"/>
              <a:gd name="T66" fmla="*/ 7 w 146"/>
              <a:gd name="T67" fmla="*/ 65 h 129"/>
              <a:gd name="T68" fmla="*/ 4 w 146"/>
              <a:gd name="T69" fmla="*/ 57 h 129"/>
              <a:gd name="T70" fmla="*/ 2 w 146"/>
              <a:gd name="T71" fmla="*/ 50 h 129"/>
              <a:gd name="T72" fmla="*/ 0 w 146"/>
              <a:gd name="T73" fmla="*/ 42 h 129"/>
              <a:gd name="T74" fmla="*/ 2 w 146"/>
              <a:gd name="T75" fmla="*/ 34 h 129"/>
              <a:gd name="T76" fmla="*/ 4 w 146"/>
              <a:gd name="T77" fmla="*/ 27 h 129"/>
              <a:gd name="T78" fmla="*/ 7 w 146"/>
              <a:gd name="T79" fmla="*/ 19 h 129"/>
              <a:gd name="T80" fmla="*/ 13 w 146"/>
              <a:gd name="T81" fmla="*/ 14 h 129"/>
              <a:gd name="T82" fmla="*/ 19 w 146"/>
              <a:gd name="T83" fmla="*/ 8 h 129"/>
              <a:gd name="T84" fmla="*/ 26 w 146"/>
              <a:gd name="T85" fmla="*/ 4 h 129"/>
              <a:gd name="T86" fmla="*/ 34 w 146"/>
              <a:gd name="T87" fmla="*/ 2 h 129"/>
              <a:gd name="T88" fmla="*/ 42 w 146"/>
              <a:gd name="T8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" h="129">
                <a:moveTo>
                  <a:pt x="42" y="0"/>
                </a:moveTo>
                <a:lnTo>
                  <a:pt x="49" y="2"/>
                </a:lnTo>
                <a:lnTo>
                  <a:pt x="57" y="4"/>
                </a:lnTo>
                <a:lnTo>
                  <a:pt x="63" y="8"/>
                </a:lnTo>
                <a:lnTo>
                  <a:pt x="70" y="14"/>
                </a:lnTo>
                <a:lnTo>
                  <a:pt x="70" y="14"/>
                </a:lnTo>
                <a:lnTo>
                  <a:pt x="70" y="14"/>
                </a:lnTo>
                <a:lnTo>
                  <a:pt x="74" y="19"/>
                </a:lnTo>
                <a:lnTo>
                  <a:pt x="78" y="14"/>
                </a:lnTo>
                <a:lnTo>
                  <a:pt x="78" y="14"/>
                </a:lnTo>
                <a:lnTo>
                  <a:pt x="78" y="14"/>
                </a:lnTo>
                <a:lnTo>
                  <a:pt x="83" y="8"/>
                </a:lnTo>
                <a:lnTo>
                  <a:pt x="91" y="4"/>
                </a:lnTo>
                <a:lnTo>
                  <a:pt x="99" y="2"/>
                </a:lnTo>
                <a:lnTo>
                  <a:pt x="106" y="0"/>
                </a:lnTo>
                <a:lnTo>
                  <a:pt x="114" y="2"/>
                </a:lnTo>
                <a:lnTo>
                  <a:pt x="121" y="4"/>
                </a:lnTo>
                <a:lnTo>
                  <a:pt x="129" y="8"/>
                </a:lnTo>
                <a:lnTo>
                  <a:pt x="135" y="14"/>
                </a:lnTo>
                <a:lnTo>
                  <a:pt x="140" y="19"/>
                </a:lnTo>
                <a:lnTo>
                  <a:pt x="144" y="27"/>
                </a:lnTo>
                <a:lnTo>
                  <a:pt x="146" y="34"/>
                </a:lnTo>
                <a:lnTo>
                  <a:pt x="146" y="42"/>
                </a:lnTo>
                <a:lnTo>
                  <a:pt x="146" y="50"/>
                </a:lnTo>
                <a:lnTo>
                  <a:pt x="144" y="57"/>
                </a:lnTo>
                <a:lnTo>
                  <a:pt x="140" y="65"/>
                </a:lnTo>
                <a:lnTo>
                  <a:pt x="135" y="71"/>
                </a:lnTo>
                <a:lnTo>
                  <a:pt x="80" y="126"/>
                </a:lnTo>
                <a:lnTo>
                  <a:pt x="78" y="127"/>
                </a:lnTo>
                <a:lnTo>
                  <a:pt x="74" y="129"/>
                </a:lnTo>
                <a:lnTo>
                  <a:pt x="70" y="127"/>
                </a:lnTo>
                <a:lnTo>
                  <a:pt x="66" y="126"/>
                </a:lnTo>
                <a:lnTo>
                  <a:pt x="13" y="71"/>
                </a:lnTo>
                <a:lnTo>
                  <a:pt x="7" y="65"/>
                </a:lnTo>
                <a:lnTo>
                  <a:pt x="4" y="57"/>
                </a:lnTo>
                <a:lnTo>
                  <a:pt x="2" y="50"/>
                </a:lnTo>
                <a:lnTo>
                  <a:pt x="0" y="42"/>
                </a:lnTo>
                <a:lnTo>
                  <a:pt x="2" y="34"/>
                </a:lnTo>
                <a:lnTo>
                  <a:pt x="4" y="27"/>
                </a:lnTo>
                <a:lnTo>
                  <a:pt x="7" y="19"/>
                </a:lnTo>
                <a:lnTo>
                  <a:pt x="13" y="14"/>
                </a:lnTo>
                <a:lnTo>
                  <a:pt x="19" y="8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7" name="Freeform 1066"/>
          <p:cNvSpPr>
            <a:spLocks noEditPoints="1"/>
          </p:cNvSpPr>
          <p:nvPr/>
        </p:nvSpPr>
        <p:spPr bwMode="auto">
          <a:xfrm>
            <a:off x="8551721" y="2147830"/>
            <a:ext cx="173854" cy="164057"/>
          </a:xfrm>
          <a:custGeom>
            <a:avLst/>
            <a:gdLst>
              <a:gd name="T0" fmla="*/ 99 w 141"/>
              <a:gd name="T1" fmla="*/ 88 h 133"/>
              <a:gd name="T2" fmla="*/ 95 w 141"/>
              <a:gd name="T3" fmla="*/ 93 h 133"/>
              <a:gd name="T4" fmla="*/ 97 w 141"/>
              <a:gd name="T5" fmla="*/ 99 h 133"/>
              <a:gd name="T6" fmla="*/ 97 w 141"/>
              <a:gd name="T7" fmla="*/ 107 h 133"/>
              <a:gd name="T8" fmla="*/ 95 w 141"/>
              <a:gd name="T9" fmla="*/ 112 h 133"/>
              <a:gd name="T10" fmla="*/ 99 w 141"/>
              <a:gd name="T11" fmla="*/ 118 h 133"/>
              <a:gd name="T12" fmla="*/ 104 w 141"/>
              <a:gd name="T13" fmla="*/ 118 h 133"/>
              <a:gd name="T14" fmla="*/ 110 w 141"/>
              <a:gd name="T15" fmla="*/ 112 h 133"/>
              <a:gd name="T16" fmla="*/ 118 w 141"/>
              <a:gd name="T17" fmla="*/ 118 h 133"/>
              <a:gd name="T18" fmla="*/ 123 w 141"/>
              <a:gd name="T19" fmla="*/ 118 h 133"/>
              <a:gd name="T20" fmla="*/ 127 w 141"/>
              <a:gd name="T21" fmla="*/ 112 h 133"/>
              <a:gd name="T22" fmla="*/ 125 w 141"/>
              <a:gd name="T23" fmla="*/ 107 h 133"/>
              <a:gd name="T24" fmla="*/ 125 w 141"/>
              <a:gd name="T25" fmla="*/ 99 h 133"/>
              <a:gd name="T26" fmla="*/ 127 w 141"/>
              <a:gd name="T27" fmla="*/ 93 h 133"/>
              <a:gd name="T28" fmla="*/ 123 w 141"/>
              <a:gd name="T29" fmla="*/ 88 h 133"/>
              <a:gd name="T30" fmla="*/ 118 w 141"/>
              <a:gd name="T31" fmla="*/ 88 h 133"/>
              <a:gd name="T32" fmla="*/ 110 w 141"/>
              <a:gd name="T33" fmla="*/ 93 h 133"/>
              <a:gd name="T34" fmla="*/ 104 w 141"/>
              <a:gd name="T35" fmla="*/ 88 h 133"/>
              <a:gd name="T36" fmla="*/ 110 w 141"/>
              <a:gd name="T37" fmla="*/ 74 h 133"/>
              <a:gd name="T38" fmla="*/ 125 w 141"/>
              <a:gd name="T39" fmla="*/ 78 h 133"/>
              <a:gd name="T40" fmla="*/ 137 w 141"/>
              <a:gd name="T41" fmla="*/ 88 h 133"/>
              <a:gd name="T42" fmla="*/ 141 w 141"/>
              <a:gd name="T43" fmla="*/ 103 h 133"/>
              <a:gd name="T44" fmla="*/ 137 w 141"/>
              <a:gd name="T45" fmla="*/ 118 h 133"/>
              <a:gd name="T46" fmla="*/ 125 w 141"/>
              <a:gd name="T47" fmla="*/ 129 h 133"/>
              <a:gd name="T48" fmla="*/ 110 w 141"/>
              <a:gd name="T49" fmla="*/ 133 h 133"/>
              <a:gd name="T50" fmla="*/ 95 w 141"/>
              <a:gd name="T51" fmla="*/ 129 h 133"/>
              <a:gd name="T52" fmla="*/ 85 w 141"/>
              <a:gd name="T53" fmla="*/ 118 h 133"/>
              <a:gd name="T54" fmla="*/ 82 w 141"/>
              <a:gd name="T55" fmla="*/ 103 h 133"/>
              <a:gd name="T56" fmla="*/ 85 w 141"/>
              <a:gd name="T57" fmla="*/ 88 h 133"/>
              <a:gd name="T58" fmla="*/ 95 w 141"/>
              <a:gd name="T59" fmla="*/ 78 h 133"/>
              <a:gd name="T60" fmla="*/ 110 w 141"/>
              <a:gd name="T61" fmla="*/ 74 h 133"/>
              <a:gd name="T62" fmla="*/ 13 w 141"/>
              <a:gd name="T63" fmla="*/ 95 h 133"/>
              <a:gd name="T64" fmla="*/ 36 w 141"/>
              <a:gd name="T65" fmla="*/ 38 h 133"/>
              <a:gd name="T66" fmla="*/ 6 w 141"/>
              <a:gd name="T67" fmla="*/ 0 h 133"/>
              <a:gd name="T68" fmla="*/ 9 w 141"/>
              <a:gd name="T69" fmla="*/ 2 h 133"/>
              <a:gd name="T70" fmla="*/ 44 w 141"/>
              <a:gd name="T71" fmla="*/ 27 h 133"/>
              <a:gd name="T72" fmla="*/ 89 w 141"/>
              <a:gd name="T73" fmla="*/ 2 h 133"/>
              <a:gd name="T74" fmla="*/ 95 w 141"/>
              <a:gd name="T75" fmla="*/ 2 h 133"/>
              <a:gd name="T76" fmla="*/ 97 w 141"/>
              <a:gd name="T77" fmla="*/ 2 h 133"/>
              <a:gd name="T78" fmla="*/ 133 w 141"/>
              <a:gd name="T79" fmla="*/ 29 h 133"/>
              <a:gd name="T80" fmla="*/ 133 w 141"/>
              <a:gd name="T81" fmla="*/ 29 h 133"/>
              <a:gd name="T82" fmla="*/ 137 w 141"/>
              <a:gd name="T83" fmla="*/ 35 h 133"/>
              <a:gd name="T84" fmla="*/ 129 w 141"/>
              <a:gd name="T85" fmla="*/ 73 h 133"/>
              <a:gd name="T86" fmla="*/ 122 w 141"/>
              <a:gd name="T87" fmla="*/ 38 h 133"/>
              <a:gd name="T88" fmla="*/ 99 w 141"/>
              <a:gd name="T89" fmla="*/ 69 h 133"/>
              <a:gd name="T90" fmla="*/ 85 w 141"/>
              <a:gd name="T91" fmla="*/ 76 h 133"/>
              <a:gd name="T92" fmla="*/ 49 w 141"/>
              <a:gd name="T93" fmla="*/ 38 h 133"/>
              <a:gd name="T94" fmla="*/ 74 w 141"/>
              <a:gd name="T95" fmla="*/ 101 h 133"/>
              <a:gd name="T96" fmla="*/ 74 w 141"/>
              <a:gd name="T97" fmla="*/ 109 h 133"/>
              <a:gd name="T98" fmla="*/ 46 w 141"/>
              <a:gd name="T99" fmla="*/ 131 h 133"/>
              <a:gd name="T100" fmla="*/ 42 w 141"/>
              <a:gd name="T101" fmla="*/ 133 h 133"/>
              <a:gd name="T102" fmla="*/ 38 w 141"/>
              <a:gd name="T103" fmla="*/ 131 h 133"/>
              <a:gd name="T104" fmla="*/ 0 w 141"/>
              <a:gd name="T105" fmla="*/ 103 h 133"/>
              <a:gd name="T106" fmla="*/ 0 w 141"/>
              <a:gd name="T107" fmla="*/ 8 h 133"/>
              <a:gd name="T108" fmla="*/ 2 w 141"/>
              <a:gd name="T109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" h="133">
                <a:moveTo>
                  <a:pt x="103" y="88"/>
                </a:moveTo>
                <a:lnTo>
                  <a:pt x="99" y="88"/>
                </a:lnTo>
                <a:lnTo>
                  <a:pt x="95" y="92"/>
                </a:lnTo>
                <a:lnTo>
                  <a:pt x="95" y="93"/>
                </a:lnTo>
                <a:lnTo>
                  <a:pt x="95" y="97"/>
                </a:lnTo>
                <a:lnTo>
                  <a:pt x="97" y="99"/>
                </a:lnTo>
                <a:lnTo>
                  <a:pt x="101" y="103"/>
                </a:lnTo>
                <a:lnTo>
                  <a:pt x="97" y="107"/>
                </a:lnTo>
                <a:lnTo>
                  <a:pt x="95" y="110"/>
                </a:lnTo>
                <a:lnTo>
                  <a:pt x="95" y="112"/>
                </a:lnTo>
                <a:lnTo>
                  <a:pt x="95" y="116"/>
                </a:lnTo>
                <a:lnTo>
                  <a:pt x="99" y="118"/>
                </a:lnTo>
                <a:lnTo>
                  <a:pt x="103" y="120"/>
                </a:lnTo>
                <a:lnTo>
                  <a:pt x="104" y="118"/>
                </a:lnTo>
                <a:lnTo>
                  <a:pt x="106" y="118"/>
                </a:lnTo>
                <a:lnTo>
                  <a:pt x="110" y="112"/>
                </a:lnTo>
                <a:lnTo>
                  <a:pt x="116" y="118"/>
                </a:lnTo>
                <a:lnTo>
                  <a:pt x="118" y="118"/>
                </a:lnTo>
                <a:lnTo>
                  <a:pt x="120" y="120"/>
                </a:lnTo>
                <a:lnTo>
                  <a:pt x="123" y="118"/>
                </a:lnTo>
                <a:lnTo>
                  <a:pt x="125" y="116"/>
                </a:lnTo>
                <a:lnTo>
                  <a:pt x="127" y="112"/>
                </a:lnTo>
                <a:lnTo>
                  <a:pt x="125" y="110"/>
                </a:lnTo>
                <a:lnTo>
                  <a:pt x="125" y="107"/>
                </a:lnTo>
                <a:lnTo>
                  <a:pt x="120" y="103"/>
                </a:lnTo>
                <a:lnTo>
                  <a:pt x="125" y="99"/>
                </a:lnTo>
                <a:lnTo>
                  <a:pt x="125" y="97"/>
                </a:lnTo>
                <a:lnTo>
                  <a:pt x="127" y="93"/>
                </a:lnTo>
                <a:lnTo>
                  <a:pt x="125" y="92"/>
                </a:lnTo>
                <a:lnTo>
                  <a:pt x="123" y="88"/>
                </a:lnTo>
                <a:lnTo>
                  <a:pt x="120" y="88"/>
                </a:lnTo>
                <a:lnTo>
                  <a:pt x="118" y="88"/>
                </a:lnTo>
                <a:lnTo>
                  <a:pt x="116" y="90"/>
                </a:lnTo>
                <a:lnTo>
                  <a:pt x="110" y="93"/>
                </a:lnTo>
                <a:lnTo>
                  <a:pt x="106" y="90"/>
                </a:lnTo>
                <a:lnTo>
                  <a:pt x="104" y="88"/>
                </a:lnTo>
                <a:lnTo>
                  <a:pt x="103" y="88"/>
                </a:lnTo>
                <a:close/>
                <a:moveTo>
                  <a:pt x="110" y="74"/>
                </a:moveTo>
                <a:lnTo>
                  <a:pt x="120" y="74"/>
                </a:lnTo>
                <a:lnTo>
                  <a:pt x="125" y="78"/>
                </a:lnTo>
                <a:lnTo>
                  <a:pt x="131" y="82"/>
                </a:lnTo>
                <a:lnTo>
                  <a:pt x="137" y="88"/>
                </a:lnTo>
                <a:lnTo>
                  <a:pt x="139" y="95"/>
                </a:lnTo>
                <a:lnTo>
                  <a:pt x="141" y="103"/>
                </a:lnTo>
                <a:lnTo>
                  <a:pt x="139" y="110"/>
                </a:lnTo>
                <a:lnTo>
                  <a:pt x="137" y="118"/>
                </a:lnTo>
                <a:lnTo>
                  <a:pt x="131" y="124"/>
                </a:lnTo>
                <a:lnTo>
                  <a:pt x="125" y="129"/>
                </a:lnTo>
                <a:lnTo>
                  <a:pt x="120" y="131"/>
                </a:lnTo>
                <a:lnTo>
                  <a:pt x="110" y="133"/>
                </a:lnTo>
                <a:lnTo>
                  <a:pt x="103" y="131"/>
                </a:lnTo>
                <a:lnTo>
                  <a:pt x="95" y="129"/>
                </a:lnTo>
                <a:lnTo>
                  <a:pt x="89" y="124"/>
                </a:lnTo>
                <a:lnTo>
                  <a:pt x="85" y="118"/>
                </a:lnTo>
                <a:lnTo>
                  <a:pt x="82" y="110"/>
                </a:lnTo>
                <a:lnTo>
                  <a:pt x="82" y="103"/>
                </a:lnTo>
                <a:lnTo>
                  <a:pt x="82" y="95"/>
                </a:lnTo>
                <a:lnTo>
                  <a:pt x="85" y="88"/>
                </a:lnTo>
                <a:lnTo>
                  <a:pt x="89" y="82"/>
                </a:lnTo>
                <a:lnTo>
                  <a:pt x="95" y="78"/>
                </a:lnTo>
                <a:lnTo>
                  <a:pt x="103" y="74"/>
                </a:lnTo>
                <a:lnTo>
                  <a:pt x="110" y="74"/>
                </a:lnTo>
                <a:close/>
                <a:moveTo>
                  <a:pt x="13" y="21"/>
                </a:moveTo>
                <a:lnTo>
                  <a:pt x="13" y="95"/>
                </a:lnTo>
                <a:lnTo>
                  <a:pt x="36" y="112"/>
                </a:lnTo>
                <a:lnTo>
                  <a:pt x="36" y="38"/>
                </a:lnTo>
                <a:lnTo>
                  <a:pt x="13" y="21"/>
                </a:lnTo>
                <a:close/>
                <a:moveTo>
                  <a:pt x="6" y="0"/>
                </a:moveTo>
                <a:lnTo>
                  <a:pt x="8" y="2"/>
                </a:lnTo>
                <a:lnTo>
                  <a:pt x="9" y="2"/>
                </a:lnTo>
                <a:lnTo>
                  <a:pt x="9" y="2"/>
                </a:lnTo>
                <a:lnTo>
                  <a:pt x="44" y="27"/>
                </a:lnTo>
                <a:lnTo>
                  <a:pt x="89" y="2"/>
                </a:lnTo>
                <a:lnTo>
                  <a:pt x="89" y="2"/>
                </a:lnTo>
                <a:lnTo>
                  <a:pt x="93" y="0"/>
                </a:lnTo>
                <a:lnTo>
                  <a:pt x="95" y="2"/>
                </a:lnTo>
                <a:lnTo>
                  <a:pt x="97" y="2"/>
                </a:lnTo>
                <a:lnTo>
                  <a:pt x="97" y="2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5" y="33"/>
                </a:lnTo>
                <a:lnTo>
                  <a:pt x="137" y="35"/>
                </a:lnTo>
                <a:lnTo>
                  <a:pt x="137" y="76"/>
                </a:lnTo>
                <a:lnTo>
                  <a:pt x="129" y="73"/>
                </a:lnTo>
                <a:lnTo>
                  <a:pt x="122" y="69"/>
                </a:lnTo>
                <a:lnTo>
                  <a:pt x="122" y="38"/>
                </a:lnTo>
                <a:lnTo>
                  <a:pt x="99" y="21"/>
                </a:lnTo>
                <a:lnTo>
                  <a:pt x="99" y="69"/>
                </a:lnTo>
                <a:lnTo>
                  <a:pt x="93" y="73"/>
                </a:lnTo>
                <a:lnTo>
                  <a:pt x="85" y="76"/>
                </a:lnTo>
                <a:lnTo>
                  <a:pt x="85" y="19"/>
                </a:lnTo>
                <a:lnTo>
                  <a:pt x="49" y="38"/>
                </a:lnTo>
                <a:lnTo>
                  <a:pt x="49" y="114"/>
                </a:lnTo>
                <a:lnTo>
                  <a:pt x="74" y="101"/>
                </a:lnTo>
                <a:lnTo>
                  <a:pt x="74" y="103"/>
                </a:lnTo>
                <a:lnTo>
                  <a:pt x="74" y="109"/>
                </a:lnTo>
                <a:lnTo>
                  <a:pt x="76" y="116"/>
                </a:lnTo>
                <a:lnTo>
                  <a:pt x="46" y="131"/>
                </a:lnTo>
                <a:lnTo>
                  <a:pt x="46" y="131"/>
                </a:lnTo>
                <a:lnTo>
                  <a:pt x="42" y="133"/>
                </a:lnTo>
                <a:lnTo>
                  <a:pt x="40" y="133"/>
                </a:lnTo>
                <a:lnTo>
                  <a:pt x="38" y="131"/>
                </a:lnTo>
                <a:lnTo>
                  <a:pt x="2" y="105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8" name="Freeform 1067"/>
          <p:cNvSpPr>
            <a:spLocks noEditPoints="1"/>
          </p:cNvSpPr>
          <p:nvPr/>
        </p:nvSpPr>
        <p:spPr bwMode="auto">
          <a:xfrm>
            <a:off x="8238296" y="2147830"/>
            <a:ext cx="176302" cy="164057"/>
          </a:xfrm>
          <a:custGeom>
            <a:avLst/>
            <a:gdLst>
              <a:gd name="T0" fmla="*/ 123 w 142"/>
              <a:gd name="T1" fmla="*/ 90 h 133"/>
              <a:gd name="T2" fmla="*/ 108 w 142"/>
              <a:gd name="T3" fmla="*/ 105 h 133"/>
              <a:gd name="T4" fmla="*/ 100 w 142"/>
              <a:gd name="T5" fmla="*/ 99 h 133"/>
              <a:gd name="T6" fmla="*/ 95 w 142"/>
              <a:gd name="T7" fmla="*/ 99 h 133"/>
              <a:gd name="T8" fmla="*/ 91 w 142"/>
              <a:gd name="T9" fmla="*/ 105 h 133"/>
              <a:gd name="T10" fmla="*/ 93 w 142"/>
              <a:gd name="T11" fmla="*/ 110 h 133"/>
              <a:gd name="T12" fmla="*/ 104 w 142"/>
              <a:gd name="T13" fmla="*/ 122 h 133"/>
              <a:gd name="T14" fmla="*/ 110 w 142"/>
              <a:gd name="T15" fmla="*/ 122 h 133"/>
              <a:gd name="T16" fmla="*/ 131 w 142"/>
              <a:gd name="T17" fmla="*/ 101 h 133"/>
              <a:gd name="T18" fmla="*/ 133 w 142"/>
              <a:gd name="T19" fmla="*/ 97 h 133"/>
              <a:gd name="T20" fmla="*/ 129 w 142"/>
              <a:gd name="T21" fmla="*/ 92 h 133"/>
              <a:gd name="T22" fmla="*/ 112 w 142"/>
              <a:gd name="T23" fmla="*/ 74 h 133"/>
              <a:gd name="T24" fmla="*/ 127 w 142"/>
              <a:gd name="T25" fmla="*/ 78 h 133"/>
              <a:gd name="T26" fmla="*/ 138 w 142"/>
              <a:gd name="T27" fmla="*/ 88 h 133"/>
              <a:gd name="T28" fmla="*/ 142 w 142"/>
              <a:gd name="T29" fmla="*/ 103 h 133"/>
              <a:gd name="T30" fmla="*/ 138 w 142"/>
              <a:gd name="T31" fmla="*/ 118 h 133"/>
              <a:gd name="T32" fmla="*/ 127 w 142"/>
              <a:gd name="T33" fmla="*/ 129 h 133"/>
              <a:gd name="T34" fmla="*/ 112 w 142"/>
              <a:gd name="T35" fmla="*/ 133 h 133"/>
              <a:gd name="T36" fmla="*/ 96 w 142"/>
              <a:gd name="T37" fmla="*/ 129 h 133"/>
              <a:gd name="T38" fmla="*/ 87 w 142"/>
              <a:gd name="T39" fmla="*/ 118 h 133"/>
              <a:gd name="T40" fmla="*/ 83 w 142"/>
              <a:gd name="T41" fmla="*/ 103 h 133"/>
              <a:gd name="T42" fmla="*/ 87 w 142"/>
              <a:gd name="T43" fmla="*/ 88 h 133"/>
              <a:gd name="T44" fmla="*/ 96 w 142"/>
              <a:gd name="T45" fmla="*/ 78 h 133"/>
              <a:gd name="T46" fmla="*/ 112 w 142"/>
              <a:gd name="T47" fmla="*/ 74 h 133"/>
              <a:gd name="T48" fmla="*/ 15 w 142"/>
              <a:gd name="T49" fmla="*/ 95 h 133"/>
              <a:gd name="T50" fmla="*/ 38 w 142"/>
              <a:gd name="T51" fmla="*/ 38 h 133"/>
              <a:gd name="T52" fmla="*/ 7 w 142"/>
              <a:gd name="T53" fmla="*/ 0 h 133"/>
              <a:gd name="T54" fmla="*/ 11 w 142"/>
              <a:gd name="T55" fmla="*/ 2 h 133"/>
              <a:gd name="T56" fmla="*/ 43 w 142"/>
              <a:gd name="T57" fmla="*/ 27 h 133"/>
              <a:gd name="T58" fmla="*/ 91 w 142"/>
              <a:gd name="T59" fmla="*/ 2 h 133"/>
              <a:gd name="T60" fmla="*/ 96 w 142"/>
              <a:gd name="T61" fmla="*/ 2 h 133"/>
              <a:gd name="T62" fmla="*/ 98 w 142"/>
              <a:gd name="T63" fmla="*/ 2 h 133"/>
              <a:gd name="T64" fmla="*/ 134 w 142"/>
              <a:gd name="T65" fmla="*/ 29 h 133"/>
              <a:gd name="T66" fmla="*/ 134 w 142"/>
              <a:gd name="T67" fmla="*/ 29 h 133"/>
              <a:gd name="T68" fmla="*/ 136 w 142"/>
              <a:gd name="T69" fmla="*/ 35 h 133"/>
              <a:gd name="T70" fmla="*/ 131 w 142"/>
              <a:gd name="T71" fmla="*/ 73 h 133"/>
              <a:gd name="T72" fmla="*/ 123 w 142"/>
              <a:gd name="T73" fmla="*/ 38 h 133"/>
              <a:gd name="T74" fmla="*/ 100 w 142"/>
              <a:gd name="T75" fmla="*/ 69 h 133"/>
              <a:gd name="T76" fmla="*/ 87 w 142"/>
              <a:gd name="T77" fmla="*/ 76 h 133"/>
              <a:gd name="T78" fmla="*/ 51 w 142"/>
              <a:gd name="T79" fmla="*/ 38 h 133"/>
              <a:gd name="T80" fmla="*/ 76 w 142"/>
              <a:gd name="T81" fmla="*/ 101 h 133"/>
              <a:gd name="T82" fmla="*/ 76 w 142"/>
              <a:gd name="T83" fmla="*/ 109 h 133"/>
              <a:gd name="T84" fmla="*/ 47 w 142"/>
              <a:gd name="T85" fmla="*/ 131 h 133"/>
              <a:gd name="T86" fmla="*/ 43 w 142"/>
              <a:gd name="T87" fmla="*/ 133 h 133"/>
              <a:gd name="T88" fmla="*/ 39 w 142"/>
              <a:gd name="T89" fmla="*/ 131 h 133"/>
              <a:gd name="T90" fmla="*/ 1 w 142"/>
              <a:gd name="T91" fmla="*/ 103 h 133"/>
              <a:gd name="T92" fmla="*/ 0 w 142"/>
              <a:gd name="T93" fmla="*/ 8 h 133"/>
              <a:gd name="T94" fmla="*/ 3 w 142"/>
              <a:gd name="T95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2" h="133">
                <a:moveTo>
                  <a:pt x="125" y="90"/>
                </a:moveTo>
                <a:lnTo>
                  <a:pt x="123" y="90"/>
                </a:lnTo>
                <a:lnTo>
                  <a:pt x="121" y="92"/>
                </a:lnTo>
                <a:lnTo>
                  <a:pt x="108" y="105"/>
                </a:lnTo>
                <a:lnTo>
                  <a:pt x="102" y="101"/>
                </a:lnTo>
                <a:lnTo>
                  <a:pt x="100" y="99"/>
                </a:lnTo>
                <a:lnTo>
                  <a:pt x="98" y="99"/>
                </a:lnTo>
                <a:lnTo>
                  <a:pt x="95" y="99"/>
                </a:lnTo>
                <a:lnTo>
                  <a:pt x="93" y="103"/>
                </a:lnTo>
                <a:lnTo>
                  <a:pt x="91" y="105"/>
                </a:lnTo>
                <a:lnTo>
                  <a:pt x="93" y="109"/>
                </a:lnTo>
                <a:lnTo>
                  <a:pt x="93" y="110"/>
                </a:lnTo>
                <a:lnTo>
                  <a:pt x="102" y="120"/>
                </a:lnTo>
                <a:lnTo>
                  <a:pt x="104" y="122"/>
                </a:lnTo>
                <a:lnTo>
                  <a:pt x="108" y="122"/>
                </a:lnTo>
                <a:lnTo>
                  <a:pt x="110" y="122"/>
                </a:lnTo>
                <a:lnTo>
                  <a:pt x="112" y="120"/>
                </a:lnTo>
                <a:lnTo>
                  <a:pt x="131" y="101"/>
                </a:lnTo>
                <a:lnTo>
                  <a:pt x="133" y="99"/>
                </a:lnTo>
                <a:lnTo>
                  <a:pt x="133" y="97"/>
                </a:lnTo>
                <a:lnTo>
                  <a:pt x="131" y="93"/>
                </a:lnTo>
                <a:lnTo>
                  <a:pt x="129" y="92"/>
                </a:lnTo>
                <a:lnTo>
                  <a:pt x="125" y="90"/>
                </a:lnTo>
                <a:close/>
                <a:moveTo>
                  <a:pt x="112" y="74"/>
                </a:moveTo>
                <a:lnTo>
                  <a:pt x="119" y="74"/>
                </a:lnTo>
                <a:lnTo>
                  <a:pt x="127" y="78"/>
                </a:lnTo>
                <a:lnTo>
                  <a:pt x="133" y="82"/>
                </a:lnTo>
                <a:lnTo>
                  <a:pt x="138" y="88"/>
                </a:lnTo>
                <a:lnTo>
                  <a:pt x="140" y="95"/>
                </a:lnTo>
                <a:lnTo>
                  <a:pt x="142" y="103"/>
                </a:lnTo>
                <a:lnTo>
                  <a:pt x="140" y="110"/>
                </a:lnTo>
                <a:lnTo>
                  <a:pt x="138" y="118"/>
                </a:lnTo>
                <a:lnTo>
                  <a:pt x="133" y="124"/>
                </a:lnTo>
                <a:lnTo>
                  <a:pt x="127" y="129"/>
                </a:lnTo>
                <a:lnTo>
                  <a:pt x="119" y="131"/>
                </a:lnTo>
                <a:lnTo>
                  <a:pt x="112" y="133"/>
                </a:lnTo>
                <a:lnTo>
                  <a:pt x="104" y="131"/>
                </a:lnTo>
                <a:lnTo>
                  <a:pt x="96" y="129"/>
                </a:lnTo>
                <a:lnTo>
                  <a:pt x="91" y="124"/>
                </a:lnTo>
                <a:lnTo>
                  <a:pt x="87" y="118"/>
                </a:lnTo>
                <a:lnTo>
                  <a:pt x="83" y="110"/>
                </a:lnTo>
                <a:lnTo>
                  <a:pt x="83" y="103"/>
                </a:lnTo>
                <a:lnTo>
                  <a:pt x="83" y="95"/>
                </a:lnTo>
                <a:lnTo>
                  <a:pt x="87" y="88"/>
                </a:lnTo>
                <a:lnTo>
                  <a:pt x="91" y="82"/>
                </a:lnTo>
                <a:lnTo>
                  <a:pt x="96" y="78"/>
                </a:lnTo>
                <a:lnTo>
                  <a:pt x="104" y="74"/>
                </a:lnTo>
                <a:lnTo>
                  <a:pt x="112" y="74"/>
                </a:lnTo>
                <a:close/>
                <a:moveTo>
                  <a:pt x="15" y="21"/>
                </a:moveTo>
                <a:lnTo>
                  <a:pt x="15" y="95"/>
                </a:lnTo>
                <a:lnTo>
                  <a:pt x="38" y="112"/>
                </a:lnTo>
                <a:lnTo>
                  <a:pt x="38" y="38"/>
                </a:lnTo>
                <a:lnTo>
                  <a:pt x="15" y="21"/>
                </a:lnTo>
                <a:close/>
                <a:moveTo>
                  <a:pt x="7" y="0"/>
                </a:moveTo>
                <a:lnTo>
                  <a:pt x="9" y="2"/>
                </a:lnTo>
                <a:lnTo>
                  <a:pt x="11" y="2"/>
                </a:lnTo>
                <a:lnTo>
                  <a:pt x="11" y="2"/>
                </a:lnTo>
                <a:lnTo>
                  <a:pt x="43" y="27"/>
                </a:lnTo>
                <a:lnTo>
                  <a:pt x="91" y="2"/>
                </a:lnTo>
                <a:lnTo>
                  <a:pt x="91" y="2"/>
                </a:lnTo>
                <a:lnTo>
                  <a:pt x="95" y="0"/>
                </a:lnTo>
                <a:lnTo>
                  <a:pt x="96" y="2"/>
                </a:lnTo>
                <a:lnTo>
                  <a:pt x="98" y="2"/>
                </a:lnTo>
                <a:lnTo>
                  <a:pt x="98" y="2"/>
                </a:lnTo>
                <a:lnTo>
                  <a:pt x="134" y="29"/>
                </a:lnTo>
                <a:lnTo>
                  <a:pt x="134" y="29"/>
                </a:lnTo>
                <a:lnTo>
                  <a:pt x="134" y="29"/>
                </a:lnTo>
                <a:lnTo>
                  <a:pt x="134" y="29"/>
                </a:lnTo>
                <a:lnTo>
                  <a:pt x="136" y="33"/>
                </a:lnTo>
                <a:lnTo>
                  <a:pt x="136" y="35"/>
                </a:lnTo>
                <a:lnTo>
                  <a:pt x="136" y="76"/>
                </a:lnTo>
                <a:lnTo>
                  <a:pt x="131" y="73"/>
                </a:lnTo>
                <a:lnTo>
                  <a:pt x="123" y="69"/>
                </a:lnTo>
                <a:lnTo>
                  <a:pt x="123" y="38"/>
                </a:lnTo>
                <a:lnTo>
                  <a:pt x="100" y="21"/>
                </a:lnTo>
                <a:lnTo>
                  <a:pt x="100" y="69"/>
                </a:lnTo>
                <a:lnTo>
                  <a:pt x="93" y="73"/>
                </a:lnTo>
                <a:lnTo>
                  <a:pt x="87" y="76"/>
                </a:lnTo>
                <a:lnTo>
                  <a:pt x="87" y="19"/>
                </a:lnTo>
                <a:lnTo>
                  <a:pt x="51" y="38"/>
                </a:lnTo>
                <a:lnTo>
                  <a:pt x="51" y="114"/>
                </a:lnTo>
                <a:lnTo>
                  <a:pt x="76" y="101"/>
                </a:lnTo>
                <a:lnTo>
                  <a:pt x="76" y="103"/>
                </a:lnTo>
                <a:lnTo>
                  <a:pt x="76" y="109"/>
                </a:lnTo>
                <a:lnTo>
                  <a:pt x="77" y="116"/>
                </a:lnTo>
                <a:lnTo>
                  <a:pt x="47" y="131"/>
                </a:lnTo>
                <a:lnTo>
                  <a:pt x="47" y="131"/>
                </a:lnTo>
                <a:lnTo>
                  <a:pt x="43" y="133"/>
                </a:lnTo>
                <a:lnTo>
                  <a:pt x="41" y="133"/>
                </a:lnTo>
                <a:lnTo>
                  <a:pt x="39" y="131"/>
                </a:lnTo>
                <a:lnTo>
                  <a:pt x="3" y="105"/>
                </a:lnTo>
                <a:lnTo>
                  <a:pt x="1" y="103"/>
                </a:lnTo>
                <a:lnTo>
                  <a:pt x="0" y="99"/>
                </a:lnTo>
                <a:lnTo>
                  <a:pt x="0" y="8"/>
                </a:lnTo>
                <a:lnTo>
                  <a:pt x="1" y="4"/>
                </a:lnTo>
                <a:lnTo>
                  <a:pt x="3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9" name="Freeform 1068"/>
          <p:cNvSpPr>
            <a:spLocks noEditPoints="1"/>
          </p:cNvSpPr>
          <p:nvPr/>
        </p:nvSpPr>
        <p:spPr bwMode="auto">
          <a:xfrm>
            <a:off x="7927318" y="2147830"/>
            <a:ext cx="171405" cy="164057"/>
          </a:xfrm>
          <a:custGeom>
            <a:avLst/>
            <a:gdLst>
              <a:gd name="T0" fmla="*/ 95 w 141"/>
              <a:gd name="T1" fmla="*/ 97 h 133"/>
              <a:gd name="T2" fmla="*/ 91 w 141"/>
              <a:gd name="T3" fmla="*/ 103 h 133"/>
              <a:gd name="T4" fmla="*/ 95 w 141"/>
              <a:gd name="T5" fmla="*/ 109 h 133"/>
              <a:gd name="T6" fmla="*/ 125 w 141"/>
              <a:gd name="T7" fmla="*/ 110 h 133"/>
              <a:gd name="T8" fmla="*/ 131 w 141"/>
              <a:gd name="T9" fmla="*/ 107 h 133"/>
              <a:gd name="T10" fmla="*/ 131 w 141"/>
              <a:gd name="T11" fmla="*/ 99 h 133"/>
              <a:gd name="T12" fmla="*/ 125 w 141"/>
              <a:gd name="T13" fmla="*/ 97 h 133"/>
              <a:gd name="T14" fmla="*/ 112 w 141"/>
              <a:gd name="T15" fmla="*/ 74 h 133"/>
              <a:gd name="T16" fmla="*/ 127 w 141"/>
              <a:gd name="T17" fmla="*/ 78 h 133"/>
              <a:gd name="T18" fmla="*/ 137 w 141"/>
              <a:gd name="T19" fmla="*/ 88 h 133"/>
              <a:gd name="T20" fmla="*/ 141 w 141"/>
              <a:gd name="T21" fmla="*/ 103 h 133"/>
              <a:gd name="T22" fmla="*/ 137 w 141"/>
              <a:gd name="T23" fmla="*/ 118 h 133"/>
              <a:gd name="T24" fmla="*/ 127 w 141"/>
              <a:gd name="T25" fmla="*/ 129 h 133"/>
              <a:gd name="T26" fmla="*/ 112 w 141"/>
              <a:gd name="T27" fmla="*/ 133 h 133"/>
              <a:gd name="T28" fmla="*/ 97 w 141"/>
              <a:gd name="T29" fmla="*/ 129 h 133"/>
              <a:gd name="T30" fmla="*/ 85 w 141"/>
              <a:gd name="T31" fmla="*/ 118 h 133"/>
              <a:gd name="T32" fmla="*/ 82 w 141"/>
              <a:gd name="T33" fmla="*/ 103 h 133"/>
              <a:gd name="T34" fmla="*/ 85 w 141"/>
              <a:gd name="T35" fmla="*/ 88 h 133"/>
              <a:gd name="T36" fmla="*/ 97 w 141"/>
              <a:gd name="T37" fmla="*/ 78 h 133"/>
              <a:gd name="T38" fmla="*/ 112 w 141"/>
              <a:gd name="T39" fmla="*/ 74 h 133"/>
              <a:gd name="T40" fmla="*/ 13 w 141"/>
              <a:gd name="T41" fmla="*/ 95 h 133"/>
              <a:gd name="T42" fmla="*/ 36 w 141"/>
              <a:gd name="T43" fmla="*/ 38 h 133"/>
              <a:gd name="T44" fmla="*/ 8 w 141"/>
              <a:gd name="T45" fmla="*/ 0 h 133"/>
              <a:gd name="T46" fmla="*/ 11 w 141"/>
              <a:gd name="T47" fmla="*/ 2 h 133"/>
              <a:gd name="T48" fmla="*/ 44 w 141"/>
              <a:gd name="T49" fmla="*/ 27 h 133"/>
              <a:gd name="T50" fmla="*/ 91 w 141"/>
              <a:gd name="T51" fmla="*/ 2 h 133"/>
              <a:gd name="T52" fmla="*/ 95 w 141"/>
              <a:gd name="T53" fmla="*/ 2 h 133"/>
              <a:gd name="T54" fmla="*/ 99 w 141"/>
              <a:gd name="T55" fmla="*/ 2 h 133"/>
              <a:gd name="T56" fmla="*/ 135 w 141"/>
              <a:gd name="T57" fmla="*/ 29 h 133"/>
              <a:gd name="T58" fmla="*/ 135 w 141"/>
              <a:gd name="T59" fmla="*/ 29 h 133"/>
              <a:gd name="T60" fmla="*/ 137 w 141"/>
              <a:gd name="T61" fmla="*/ 35 h 133"/>
              <a:gd name="T62" fmla="*/ 131 w 141"/>
              <a:gd name="T63" fmla="*/ 73 h 133"/>
              <a:gd name="T64" fmla="*/ 123 w 141"/>
              <a:gd name="T65" fmla="*/ 38 h 133"/>
              <a:gd name="T66" fmla="*/ 101 w 141"/>
              <a:gd name="T67" fmla="*/ 69 h 133"/>
              <a:gd name="T68" fmla="*/ 87 w 141"/>
              <a:gd name="T69" fmla="*/ 76 h 133"/>
              <a:gd name="T70" fmla="*/ 49 w 141"/>
              <a:gd name="T71" fmla="*/ 38 h 133"/>
              <a:gd name="T72" fmla="*/ 76 w 141"/>
              <a:gd name="T73" fmla="*/ 101 h 133"/>
              <a:gd name="T74" fmla="*/ 76 w 141"/>
              <a:gd name="T75" fmla="*/ 109 h 133"/>
              <a:gd name="T76" fmla="*/ 47 w 141"/>
              <a:gd name="T77" fmla="*/ 131 h 133"/>
              <a:gd name="T78" fmla="*/ 44 w 141"/>
              <a:gd name="T79" fmla="*/ 133 h 133"/>
              <a:gd name="T80" fmla="*/ 40 w 141"/>
              <a:gd name="T81" fmla="*/ 131 h 133"/>
              <a:gd name="T82" fmla="*/ 2 w 141"/>
              <a:gd name="T83" fmla="*/ 103 h 133"/>
              <a:gd name="T84" fmla="*/ 0 w 141"/>
              <a:gd name="T85" fmla="*/ 8 h 133"/>
              <a:gd name="T86" fmla="*/ 4 w 141"/>
              <a:gd name="T87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" h="133">
                <a:moveTo>
                  <a:pt x="99" y="97"/>
                </a:moveTo>
                <a:lnTo>
                  <a:pt x="95" y="97"/>
                </a:lnTo>
                <a:lnTo>
                  <a:pt x="93" y="99"/>
                </a:lnTo>
                <a:lnTo>
                  <a:pt x="91" y="103"/>
                </a:lnTo>
                <a:lnTo>
                  <a:pt x="93" y="107"/>
                </a:lnTo>
                <a:lnTo>
                  <a:pt x="95" y="109"/>
                </a:lnTo>
                <a:lnTo>
                  <a:pt x="99" y="110"/>
                </a:lnTo>
                <a:lnTo>
                  <a:pt x="125" y="110"/>
                </a:lnTo>
                <a:lnTo>
                  <a:pt x="129" y="109"/>
                </a:lnTo>
                <a:lnTo>
                  <a:pt x="131" y="107"/>
                </a:lnTo>
                <a:lnTo>
                  <a:pt x="133" y="103"/>
                </a:lnTo>
                <a:lnTo>
                  <a:pt x="131" y="99"/>
                </a:lnTo>
                <a:lnTo>
                  <a:pt x="129" y="97"/>
                </a:lnTo>
                <a:lnTo>
                  <a:pt x="125" y="97"/>
                </a:lnTo>
                <a:lnTo>
                  <a:pt x="99" y="97"/>
                </a:lnTo>
                <a:close/>
                <a:moveTo>
                  <a:pt x="112" y="74"/>
                </a:moveTo>
                <a:lnTo>
                  <a:pt x="120" y="74"/>
                </a:lnTo>
                <a:lnTo>
                  <a:pt x="127" y="78"/>
                </a:lnTo>
                <a:lnTo>
                  <a:pt x="133" y="82"/>
                </a:lnTo>
                <a:lnTo>
                  <a:pt x="137" y="88"/>
                </a:lnTo>
                <a:lnTo>
                  <a:pt x="141" y="95"/>
                </a:lnTo>
                <a:lnTo>
                  <a:pt x="141" y="103"/>
                </a:lnTo>
                <a:lnTo>
                  <a:pt x="141" y="110"/>
                </a:lnTo>
                <a:lnTo>
                  <a:pt x="137" y="118"/>
                </a:lnTo>
                <a:lnTo>
                  <a:pt x="133" y="124"/>
                </a:lnTo>
                <a:lnTo>
                  <a:pt x="127" y="129"/>
                </a:lnTo>
                <a:lnTo>
                  <a:pt x="120" y="131"/>
                </a:lnTo>
                <a:lnTo>
                  <a:pt x="112" y="133"/>
                </a:lnTo>
                <a:lnTo>
                  <a:pt x="104" y="131"/>
                </a:lnTo>
                <a:lnTo>
                  <a:pt x="97" y="129"/>
                </a:lnTo>
                <a:lnTo>
                  <a:pt x="91" y="124"/>
                </a:lnTo>
                <a:lnTo>
                  <a:pt x="85" y="118"/>
                </a:lnTo>
                <a:lnTo>
                  <a:pt x="84" y="110"/>
                </a:lnTo>
                <a:lnTo>
                  <a:pt x="82" y="103"/>
                </a:lnTo>
                <a:lnTo>
                  <a:pt x="84" y="95"/>
                </a:lnTo>
                <a:lnTo>
                  <a:pt x="85" y="88"/>
                </a:lnTo>
                <a:lnTo>
                  <a:pt x="91" y="82"/>
                </a:lnTo>
                <a:lnTo>
                  <a:pt x="97" y="78"/>
                </a:lnTo>
                <a:lnTo>
                  <a:pt x="104" y="74"/>
                </a:lnTo>
                <a:lnTo>
                  <a:pt x="112" y="74"/>
                </a:lnTo>
                <a:close/>
                <a:moveTo>
                  <a:pt x="13" y="21"/>
                </a:moveTo>
                <a:lnTo>
                  <a:pt x="13" y="95"/>
                </a:lnTo>
                <a:lnTo>
                  <a:pt x="36" y="112"/>
                </a:lnTo>
                <a:lnTo>
                  <a:pt x="36" y="38"/>
                </a:lnTo>
                <a:lnTo>
                  <a:pt x="13" y="21"/>
                </a:lnTo>
                <a:close/>
                <a:moveTo>
                  <a:pt x="8" y="0"/>
                </a:moveTo>
                <a:lnTo>
                  <a:pt x="9" y="2"/>
                </a:lnTo>
                <a:lnTo>
                  <a:pt x="11" y="2"/>
                </a:lnTo>
                <a:lnTo>
                  <a:pt x="11" y="2"/>
                </a:lnTo>
                <a:lnTo>
                  <a:pt x="44" y="27"/>
                </a:lnTo>
                <a:lnTo>
                  <a:pt x="91" y="2"/>
                </a:lnTo>
                <a:lnTo>
                  <a:pt x="91" y="2"/>
                </a:lnTo>
                <a:lnTo>
                  <a:pt x="93" y="0"/>
                </a:lnTo>
                <a:lnTo>
                  <a:pt x="95" y="2"/>
                </a:lnTo>
                <a:lnTo>
                  <a:pt x="99" y="2"/>
                </a:lnTo>
                <a:lnTo>
                  <a:pt x="99" y="2"/>
                </a:lnTo>
                <a:lnTo>
                  <a:pt x="133" y="29"/>
                </a:lnTo>
                <a:lnTo>
                  <a:pt x="135" y="29"/>
                </a:lnTo>
                <a:lnTo>
                  <a:pt x="135" y="29"/>
                </a:lnTo>
                <a:lnTo>
                  <a:pt x="135" y="29"/>
                </a:lnTo>
                <a:lnTo>
                  <a:pt x="137" y="33"/>
                </a:lnTo>
                <a:lnTo>
                  <a:pt x="137" y="35"/>
                </a:lnTo>
                <a:lnTo>
                  <a:pt x="137" y="76"/>
                </a:lnTo>
                <a:lnTo>
                  <a:pt x="131" y="73"/>
                </a:lnTo>
                <a:lnTo>
                  <a:pt x="123" y="69"/>
                </a:lnTo>
                <a:lnTo>
                  <a:pt x="123" y="38"/>
                </a:lnTo>
                <a:lnTo>
                  <a:pt x="101" y="21"/>
                </a:lnTo>
                <a:lnTo>
                  <a:pt x="101" y="69"/>
                </a:lnTo>
                <a:lnTo>
                  <a:pt x="93" y="73"/>
                </a:lnTo>
                <a:lnTo>
                  <a:pt x="87" y="76"/>
                </a:lnTo>
                <a:lnTo>
                  <a:pt x="87" y="19"/>
                </a:lnTo>
                <a:lnTo>
                  <a:pt x="49" y="38"/>
                </a:lnTo>
                <a:lnTo>
                  <a:pt x="49" y="114"/>
                </a:lnTo>
                <a:lnTo>
                  <a:pt x="76" y="101"/>
                </a:lnTo>
                <a:lnTo>
                  <a:pt x="76" y="103"/>
                </a:lnTo>
                <a:lnTo>
                  <a:pt x="76" y="109"/>
                </a:lnTo>
                <a:lnTo>
                  <a:pt x="78" y="116"/>
                </a:lnTo>
                <a:lnTo>
                  <a:pt x="47" y="131"/>
                </a:lnTo>
                <a:lnTo>
                  <a:pt x="47" y="131"/>
                </a:lnTo>
                <a:lnTo>
                  <a:pt x="44" y="133"/>
                </a:lnTo>
                <a:lnTo>
                  <a:pt x="42" y="133"/>
                </a:lnTo>
                <a:lnTo>
                  <a:pt x="40" y="131"/>
                </a:lnTo>
                <a:lnTo>
                  <a:pt x="4" y="105"/>
                </a:lnTo>
                <a:lnTo>
                  <a:pt x="2" y="103"/>
                </a:lnTo>
                <a:lnTo>
                  <a:pt x="0" y="99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0" name="Freeform 1069"/>
          <p:cNvSpPr>
            <a:spLocks noEditPoints="1"/>
          </p:cNvSpPr>
          <p:nvPr/>
        </p:nvSpPr>
        <p:spPr bwMode="auto">
          <a:xfrm>
            <a:off x="7616341" y="2147830"/>
            <a:ext cx="171405" cy="164057"/>
          </a:xfrm>
          <a:custGeom>
            <a:avLst/>
            <a:gdLst>
              <a:gd name="T0" fmla="*/ 109 w 141"/>
              <a:gd name="T1" fmla="*/ 84 h 133"/>
              <a:gd name="T2" fmla="*/ 105 w 141"/>
              <a:gd name="T3" fmla="*/ 90 h 133"/>
              <a:gd name="T4" fmla="*/ 97 w 141"/>
              <a:gd name="T5" fmla="*/ 97 h 133"/>
              <a:gd name="T6" fmla="*/ 92 w 141"/>
              <a:gd name="T7" fmla="*/ 99 h 133"/>
              <a:gd name="T8" fmla="*/ 92 w 141"/>
              <a:gd name="T9" fmla="*/ 107 h 133"/>
              <a:gd name="T10" fmla="*/ 97 w 141"/>
              <a:gd name="T11" fmla="*/ 110 h 133"/>
              <a:gd name="T12" fmla="*/ 105 w 141"/>
              <a:gd name="T13" fmla="*/ 116 h 133"/>
              <a:gd name="T14" fmla="*/ 109 w 141"/>
              <a:gd name="T15" fmla="*/ 124 h 133"/>
              <a:gd name="T16" fmla="*/ 114 w 141"/>
              <a:gd name="T17" fmla="*/ 124 h 133"/>
              <a:gd name="T18" fmla="*/ 118 w 141"/>
              <a:gd name="T19" fmla="*/ 116 h 133"/>
              <a:gd name="T20" fmla="*/ 126 w 141"/>
              <a:gd name="T21" fmla="*/ 110 h 133"/>
              <a:gd name="T22" fmla="*/ 132 w 141"/>
              <a:gd name="T23" fmla="*/ 107 h 133"/>
              <a:gd name="T24" fmla="*/ 132 w 141"/>
              <a:gd name="T25" fmla="*/ 99 h 133"/>
              <a:gd name="T26" fmla="*/ 126 w 141"/>
              <a:gd name="T27" fmla="*/ 97 h 133"/>
              <a:gd name="T28" fmla="*/ 118 w 141"/>
              <a:gd name="T29" fmla="*/ 90 h 133"/>
              <a:gd name="T30" fmla="*/ 114 w 141"/>
              <a:gd name="T31" fmla="*/ 84 h 133"/>
              <a:gd name="T32" fmla="*/ 113 w 141"/>
              <a:gd name="T33" fmla="*/ 74 h 133"/>
              <a:gd name="T34" fmla="*/ 126 w 141"/>
              <a:gd name="T35" fmla="*/ 78 h 133"/>
              <a:gd name="T36" fmla="*/ 137 w 141"/>
              <a:gd name="T37" fmla="*/ 88 h 133"/>
              <a:gd name="T38" fmla="*/ 141 w 141"/>
              <a:gd name="T39" fmla="*/ 103 h 133"/>
              <a:gd name="T40" fmla="*/ 137 w 141"/>
              <a:gd name="T41" fmla="*/ 118 h 133"/>
              <a:gd name="T42" fmla="*/ 126 w 141"/>
              <a:gd name="T43" fmla="*/ 129 h 133"/>
              <a:gd name="T44" fmla="*/ 113 w 141"/>
              <a:gd name="T45" fmla="*/ 133 h 133"/>
              <a:gd name="T46" fmla="*/ 97 w 141"/>
              <a:gd name="T47" fmla="*/ 129 h 133"/>
              <a:gd name="T48" fmla="*/ 86 w 141"/>
              <a:gd name="T49" fmla="*/ 118 h 133"/>
              <a:gd name="T50" fmla="*/ 82 w 141"/>
              <a:gd name="T51" fmla="*/ 103 h 133"/>
              <a:gd name="T52" fmla="*/ 86 w 141"/>
              <a:gd name="T53" fmla="*/ 88 h 133"/>
              <a:gd name="T54" fmla="*/ 97 w 141"/>
              <a:gd name="T55" fmla="*/ 78 h 133"/>
              <a:gd name="T56" fmla="*/ 113 w 141"/>
              <a:gd name="T57" fmla="*/ 74 h 133"/>
              <a:gd name="T58" fmla="*/ 14 w 141"/>
              <a:gd name="T59" fmla="*/ 95 h 133"/>
              <a:gd name="T60" fmla="*/ 37 w 141"/>
              <a:gd name="T61" fmla="*/ 38 h 133"/>
              <a:gd name="T62" fmla="*/ 6 w 141"/>
              <a:gd name="T63" fmla="*/ 0 h 133"/>
              <a:gd name="T64" fmla="*/ 12 w 141"/>
              <a:gd name="T65" fmla="*/ 2 h 133"/>
              <a:gd name="T66" fmla="*/ 44 w 141"/>
              <a:gd name="T67" fmla="*/ 27 h 133"/>
              <a:gd name="T68" fmla="*/ 90 w 141"/>
              <a:gd name="T69" fmla="*/ 2 h 133"/>
              <a:gd name="T70" fmla="*/ 95 w 141"/>
              <a:gd name="T71" fmla="*/ 2 h 133"/>
              <a:gd name="T72" fmla="*/ 97 w 141"/>
              <a:gd name="T73" fmla="*/ 2 h 133"/>
              <a:gd name="T74" fmla="*/ 133 w 141"/>
              <a:gd name="T75" fmla="*/ 29 h 133"/>
              <a:gd name="T76" fmla="*/ 133 w 141"/>
              <a:gd name="T77" fmla="*/ 29 h 133"/>
              <a:gd name="T78" fmla="*/ 137 w 141"/>
              <a:gd name="T79" fmla="*/ 35 h 133"/>
              <a:gd name="T80" fmla="*/ 130 w 141"/>
              <a:gd name="T81" fmla="*/ 73 h 133"/>
              <a:gd name="T82" fmla="*/ 124 w 141"/>
              <a:gd name="T83" fmla="*/ 38 h 133"/>
              <a:gd name="T84" fmla="*/ 101 w 141"/>
              <a:gd name="T85" fmla="*/ 69 h 133"/>
              <a:gd name="T86" fmla="*/ 86 w 141"/>
              <a:gd name="T87" fmla="*/ 76 h 133"/>
              <a:gd name="T88" fmla="*/ 50 w 141"/>
              <a:gd name="T89" fmla="*/ 38 h 133"/>
              <a:gd name="T90" fmla="*/ 75 w 141"/>
              <a:gd name="T91" fmla="*/ 101 h 133"/>
              <a:gd name="T92" fmla="*/ 76 w 141"/>
              <a:gd name="T93" fmla="*/ 109 h 133"/>
              <a:gd name="T94" fmla="*/ 46 w 141"/>
              <a:gd name="T95" fmla="*/ 131 h 133"/>
              <a:gd name="T96" fmla="*/ 44 w 141"/>
              <a:gd name="T97" fmla="*/ 133 h 133"/>
              <a:gd name="T98" fmla="*/ 38 w 141"/>
              <a:gd name="T99" fmla="*/ 131 h 133"/>
              <a:gd name="T100" fmla="*/ 0 w 141"/>
              <a:gd name="T101" fmla="*/ 103 h 133"/>
              <a:gd name="T102" fmla="*/ 0 w 141"/>
              <a:gd name="T103" fmla="*/ 8 h 133"/>
              <a:gd name="T104" fmla="*/ 4 w 141"/>
              <a:gd name="T105" fmla="*/ 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133">
                <a:moveTo>
                  <a:pt x="113" y="82"/>
                </a:moveTo>
                <a:lnTo>
                  <a:pt x="109" y="84"/>
                </a:lnTo>
                <a:lnTo>
                  <a:pt x="107" y="86"/>
                </a:lnTo>
                <a:lnTo>
                  <a:pt x="105" y="90"/>
                </a:lnTo>
                <a:lnTo>
                  <a:pt x="105" y="97"/>
                </a:lnTo>
                <a:lnTo>
                  <a:pt x="97" y="97"/>
                </a:lnTo>
                <a:lnTo>
                  <a:pt x="95" y="97"/>
                </a:lnTo>
                <a:lnTo>
                  <a:pt x="92" y="99"/>
                </a:lnTo>
                <a:lnTo>
                  <a:pt x="92" y="103"/>
                </a:lnTo>
                <a:lnTo>
                  <a:pt x="92" y="107"/>
                </a:lnTo>
                <a:lnTo>
                  <a:pt x="95" y="109"/>
                </a:lnTo>
                <a:lnTo>
                  <a:pt x="97" y="110"/>
                </a:lnTo>
                <a:lnTo>
                  <a:pt x="105" y="110"/>
                </a:lnTo>
                <a:lnTo>
                  <a:pt x="105" y="116"/>
                </a:lnTo>
                <a:lnTo>
                  <a:pt x="107" y="120"/>
                </a:lnTo>
                <a:lnTo>
                  <a:pt x="109" y="124"/>
                </a:lnTo>
                <a:lnTo>
                  <a:pt x="113" y="124"/>
                </a:lnTo>
                <a:lnTo>
                  <a:pt x="114" y="124"/>
                </a:lnTo>
                <a:lnTo>
                  <a:pt x="118" y="120"/>
                </a:lnTo>
                <a:lnTo>
                  <a:pt x="118" y="116"/>
                </a:lnTo>
                <a:lnTo>
                  <a:pt x="118" y="110"/>
                </a:lnTo>
                <a:lnTo>
                  <a:pt x="126" y="110"/>
                </a:lnTo>
                <a:lnTo>
                  <a:pt x="130" y="109"/>
                </a:lnTo>
                <a:lnTo>
                  <a:pt x="132" y="107"/>
                </a:lnTo>
                <a:lnTo>
                  <a:pt x="132" y="103"/>
                </a:lnTo>
                <a:lnTo>
                  <a:pt x="132" y="99"/>
                </a:lnTo>
                <a:lnTo>
                  <a:pt x="130" y="97"/>
                </a:lnTo>
                <a:lnTo>
                  <a:pt x="126" y="97"/>
                </a:lnTo>
                <a:lnTo>
                  <a:pt x="118" y="97"/>
                </a:lnTo>
                <a:lnTo>
                  <a:pt x="118" y="90"/>
                </a:lnTo>
                <a:lnTo>
                  <a:pt x="118" y="86"/>
                </a:lnTo>
                <a:lnTo>
                  <a:pt x="114" y="84"/>
                </a:lnTo>
                <a:lnTo>
                  <a:pt x="113" y="82"/>
                </a:lnTo>
                <a:close/>
                <a:moveTo>
                  <a:pt x="113" y="74"/>
                </a:moveTo>
                <a:lnTo>
                  <a:pt x="120" y="74"/>
                </a:lnTo>
                <a:lnTo>
                  <a:pt x="126" y="78"/>
                </a:lnTo>
                <a:lnTo>
                  <a:pt x="133" y="82"/>
                </a:lnTo>
                <a:lnTo>
                  <a:pt x="137" y="88"/>
                </a:lnTo>
                <a:lnTo>
                  <a:pt x="141" y="95"/>
                </a:lnTo>
                <a:lnTo>
                  <a:pt x="141" y="103"/>
                </a:lnTo>
                <a:lnTo>
                  <a:pt x="141" y="110"/>
                </a:lnTo>
                <a:lnTo>
                  <a:pt x="137" y="118"/>
                </a:lnTo>
                <a:lnTo>
                  <a:pt x="133" y="124"/>
                </a:lnTo>
                <a:lnTo>
                  <a:pt x="126" y="129"/>
                </a:lnTo>
                <a:lnTo>
                  <a:pt x="120" y="131"/>
                </a:lnTo>
                <a:lnTo>
                  <a:pt x="113" y="133"/>
                </a:lnTo>
                <a:lnTo>
                  <a:pt x="103" y="131"/>
                </a:lnTo>
                <a:lnTo>
                  <a:pt x="97" y="129"/>
                </a:lnTo>
                <a:lnTo>
                  <a:pt x="92" y="124"/>
                </a:lnTo>
                <a:lnTo>
                  <a:pt x="86" y="118"/>
                </a:lnTo>
                <a:lnTo>
                  <a:pt x="84" y="110"/>
                </a:lnTo>
                <a:lnTo>
                  <a:pt x="82" y="103"/>
                </a:lnTo>
                <a:lnTo>
                  <a:pt x="84" y="95"/>
                </a:lnTo>
                <a:lnTo>
                  <a:pt x="86" y="88"/>
                </a:lnTo>
                <a:lnTo>
                  <a:pt x="92" y="82"/>
                </a:lnTo>
                <a:lnTo>
                  <a:pt x="97" y="78"/>
                </a:lnTo>
                <a:lnTo>
                  <a:pt x="103" y="74"/>
                </a:lnTo>
                <a:lnTo>
                  <a:pt x="113" y="74"/>
                </a:lnTo>
                <a:close/>
                <a:moveTo>
                  <a:pt x="14" y="21"/>
                </a:moveTo>
                <a:lnTo>
                  <a:pt x="14" y="95"/>
                </a:lnTo>
                <a:lnTo>
                  <a:pt x="37" y="112"/>
                </a:lnTo>
                <a:lnTo>
                  <a:pt x="37" y="38"/>
                </a:lnTo>
                <a:lnTo>
                  <a:pt x="14" y="21"/>
                </a:lnTo>
                <a:close/>
                <a:moveTo>
                  <a:pt x="6" y="0"/>
                </a:moveTo>
                <a:lnTo>
                  <a:pt x="10" y="2"/>
                </a:lnTo>
                <a:lnTo>
                  <a:pt x="12" y="2"/>
                </a:lnTo>
                <a:lnTo>
                  <a:pt x="12" y="2"/>
                </a:lnTo>
                <a:lnTo>
                  <a:pt x="44" y="27"/>
                </a:lnTo>
                <a:lnTo>
                  <a:pt x="90" y="2"/>
                </a:lnTo>
                <a:lnTo>
                  <a:pt x="90" y="2"/>
                </a:lnTo>
                <a:lnTo>
                  <a:pt x="94" y="0"/>
                </a:lnTo>
                <a:lnTo>
                  <a:pt x="95" y="2"/>
                </a:lnTo>
                <a:lnTo>
                  <a:pt x="97" y="2"/>
                </a:lnTo>
                <a:lnTo>
                  <a:pt x="97" y="2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5" y="33"/>
                </a:lnTo>
                <a:lnTo>
                  <a:pt x="137" y="35"/>
                </a:lnTo>
                <a:lnTo>
                  <a:pt x="137" y="76"/>
                </a:lnTo>
                <a:lnTo>
                  <a:pt x="130" y="73"/>
                </a:lnTo>
                <a:lnTo>
                  <a:pt x="124" y="69"/>
                </a:lnTo>
                <a:lnTo>
                  <a:pt x="124" y="38"/>
                </a:lnTo>
                <a:lnTo>
                  <a:pt x="101" y="21"/>
                </a:lnTo>
                <a:lnTo>
                  <a:pt x="101" y="69"/>
                </a:lnTo>
                <a:lnTo>
                  <a:pt x="94" y="73"/>
                </a:lnTo>
                <a:lnTo>
                  <a:pt x="86" y="76"/>
                </a:lnTo>
                <a:lnTo>
                  <a:pt x="86" y="19"/>
                </a:lnTo>
                <a:lnTo>
                  <a:pt x="50" y="38"/>
                </a:lnTo>
                <a:lnTo>
                  <a:pt x="50" y="114"/>
                </a:lnTo>
                <a:lnTo>
                  <a:pt x="75" y="101"/>
                </a:lnTo>
                <a:lnTo>
                  <a:pt x="75" y="103"/>
                </a:lnTo>
                <a:lnTo>
                  <a:pt x="76" y="109"/>
                </a:lnTo>
                <a:lnTo>
                  <a:pt x="78" y="116"/>
                </a:lnTo>
                <a:lnTo>
                  <a:pt x="46" y="131"/>
                </a:lnTo>
                <a:lnTo>
                  <a:pt x="46" y="131"/>
                </a:lnTo>
                <a:lnTo>
                  <a:pt x="44" y="133"/>
                </a:lnTo>
                <a:lnTo>
                  <a:pt x="40" y="133"/>
                </a:lnTo>
                <a:lnTo>
                  <a:pt x="38" y="131"/>
                </a:lnTo>
                <a:lnTo>
                  <a:pt x="4" y="105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1" name="Freeform 1070"/>
          <p:cNvSpPr>
            <a:spLocks noEditPoints="1"/>
          </p:cNvSpPr>
          <p:nvPr/>
        </p:nvSpPr>
        <p:spPr bwMode="auto">
          <a:xfrm>
            <a:off x="7302916" y="2147830"/>
            <a:ext cx="168956" cy="164057"/>
          </a:xfrm>
          <a:custGeom>
            <a:avLst/>
            <a:gdLst>
              <a:gd name="T0" fmla="*/ 99 w 137"/>
              <a:gd name="T1" fmla="*/ 21 h 133"/>
              <a:gd name="T2" fmla="*/ 99 w 137"/>
              <a:gd name="T3" fmla="*/ 95 h 133"/>
              <a:gd name="T4" fmla="*/ 121 w 137"/>
              <a:gd name="T5" fmla="*/ 112 h 133"/>
              <a:gd name="T6" fmla="*/ 121 w 137"/>
              <a:gd name="T7" fmla="*/ 38 h 133"/>
              <a:gd name="T8" fmla="*/ 99 w 137"/>
              <a:gd name="T9" fmla="*/ 21 h 133"/>
              <a:gd name="T10" fmla="*/ 13 w 137"/>
              <a:gd name="T11" fmla="*/ 21 h 133"/>
              <a:gd name="T12" fmla="*/ 13 w 137"/>
              <a:gd name="T13" fmla="*/ 95 h 133"/>
              <a:gd name="T14" fmla="*/ 36 w 137"/>
              <a:gd name="T15" fmla="*/ 112 h 133"/>
              <a:gd name="T16" fmla="*/ 36 w 137"/>
              <a:gd name="T17" fmla="*/ 38 h 133"/>
              <a:gd name="T18" fmla="*/ 13 w 137"/>
              <a:gd name="T19" fmla="*/ 21 h 133"/>
              <a:gd name="T20" fmla="*/ 85 w 137"/>
              <a:gd name="T21" fmla="*/ 19 h 133"/>
              <a:gd name="T22" fmla="*/ 49 w 137"/>
              <a:gd name="T23" fmla="*/ 38 h 133"/>
              <a:gd name="T24" fmla="*/ 49 w 137"/>
              <a:gd name="T25" fmla="*/ 114 h 133"/>
              <a:gd name="T26" fmla="*/ 85 w 137"/>
              <a:gd name="T27" fmla="*/ 95 h 133"/>
              <a:gd name="T28" fmla="*/ 85 w 137"/>
              <a:gd name="T29" fmla="*/ 19 h 133"/>
              <a:gd name="T30" fmla="*/ 6 w 137"/>
              <a:gd name="T31" fmla="*/ 0 h 133"/>
              <a:gd name="T32" fmla="*/ 7 w 137"/>
              <a:gd name="T33" fmla="*/ 2 h 133"/>
              <a:gd name="T34" fmla="*/ 9 w 137"/>
              <a:gd name="T35" fmla="*/ 2 h 133"/>
              <a:gd name="T36" fmla="*/ 9 w 137"/>
              <a:gd name="T37" fmla="*/ 2 h 133"/>
              <a:gd name="T38" fmla="*/ 44 w 137"/>
              <a:gd name="T39" fmla="*/ 27 h 133"/>
              <a:gd name="T40" fmla="*/ 89 w 137"/>
              <a:gd name="T41" fmla="*/ 2 h 133"/>
              <a:gd name="T42" fmla="*/ 89 w 137"/>
              <a:gd name="T43" fmla="*/ 2 h 133"/>
              <a:gd name="T44" fmla="*/ 93 w 137"/>
              <a:gd name="T45" fmla="*/ 0 h 133"/>
              <a:gd name="T46" fmla="*/ 95 w 137"/>
              <a:gd name="T47" fmla="*/ 2 h 133"/>
              <a:gd name="T48" fmla="*/ 97 w 137"/>
              <a:gd name="T49" fmla="*/ 2 h 133"/>
              <a:gd name="T50" fmla="*/ 97 w 137"/>
              <a:gd name="T51" fmla="*/ 2 h 133"/>
              <a:gd name="T52" fmla="*/ 133 w 137"/>
              <a:gd name="T53" fmla="*/ 29 h 133"/>
              <a:gd name="T54" fmla="*/ 133 w 137"/>
              <a:gd name="T55" fmla="*/ 29 h 133"/>
              <a:gd name="T56" fmla="*/ 133 w 137"/>
              <a:gd name="T57" fmla="*/ 29 h 133"/>
              <a:gd name="T58" fmla="*/ 133 w 137"/>
              <a:gd name="T59" fmla="*/ 29 h 133"/>
              <a:gd name="T60" fmla="*/ 135 w 137"/>
              <a:gd name="T61" fmla="*/ 33 h 133"/>
              <a:gd name="T62" fmla="*/ 137 w 137"/>
              <a:gd name="T63" fmla="*/ 35 h 133"/>
              <a:gd name="T64" fmla="*/ 137 w 137"/>
              <a:gd name="T65" fmla="*/ 126 h 133"/>
              <a:gd name="T66" fmla="*/ 135 w 137"/>
              <a:gd name="T67" fmla="*/ 129 h 133"/>
              <a:gd name="T68" fmla="*/ 133 w 137"/>
              <a:gd name="T69" fmla="*/ 131 h 133"/>
              <a:gd name="T70" fmla="*/ 129 w 137"/>
              <a:gd name="T71" fmla="*/ 133 h 133"/>
              <a:gd name="T72" fmla="*/ 125 w 137"/>
              <a:gd name="T73" fmla="*/ 131 h 133"/>
              <a:gd name="T74" fmla="*/ 125 w 137"/>
              <a:gd name="T75" fmla="*/ 131 h 133"/>
              <a:gd name="T76" fmla="*/ 91 w 137"/>
              <a:gd name="T77" fmla="*/ 107 h 133"/>
              <a:gd name="T78" fmla="*/ 45 w 137"/>
              <a:gd name="T79" fmla="*/ 131 h 133"/>
              <a:gd name="T80" fmla="*/ 45 w 137"/>
              <a:gd name="T81" fmla="*/ 131 h 133"/>
              <a:gd name="T82" fmla="*/ 42 w 137"/>
              <a:gd name="T83" fmla="*/ 133 h 133"/>
              <a:gd name="T84" fmla="*/ 40 w 137"/>
              <a:gd name="T85" fmla="*/ 133 h 133"/>
              <a:gd name="T86" fmla="*/ 38 w 137"/>
              <a:gd name="T87" fmla="*/ 131 h 133"/>
              <a:gd name="T88" fmla="*/ 2 w 137"/>
              <a:gd name="T89" fmla="*/ 105 h 133"/>
              <a:gd name="T90" fmla="*/ 0 w 137"/>
              <a:gd name="T91" fmla="*/ 103 h 133"/>
              <a:gd name="T92" fmla="*/ 0 w 137"/>
              <a:gd name="T93" fmla="*/ 99 h 133"/>
              <a:gd name="T94" fmla="*/ 0 w 137"/>
              <a:gd name="T95" fmla="*/ 8 h 133"/>
              <a:gd name="T96" fmla="*/ 0 w 137"/>
              <a:gd name="T97" fmla="*/ 4 h 133"/>
              <a:gd name="T98" fmla="*/ 2 w 137"/>
              <a:gd name="T99" fmla="*/ 2 h 133"/>
              <a:gd name="T100" fmla="*/ 6 w 137"/>
              <a:gd name="T10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" h="133">
                <a:moveTo>
                  <a:pt x="99" y="21"/>
                </a:moveTo>
                <a:lnTo>
                  <a:pt x="99" y="95"/>
                </a:lnTo>
                <a:lnTo>
                  <a:pt x="121" y="112"/>
                </a:lnTo>
                <a:lnTo>
                  <a:pt x="121" y="38"/>
                </a:lnTo>
                <a:lnTo>
                  <a:pt x="99" y="21"/>
                </a:lnTo>
                <a:close/>
                <a:moveTo>
                  <a:pt x="13" y="21"/>
                </a:moveTo>
                <a:lnTo>
                  <a:pt x="13" y="95"/>
                </a:lnTo>
                <a:lnTo>
                  <a:pt x="36" y="112"/>
                </a:lnTo>
                <a:lnTo>
                  <a:pt x="36" y="38"/>
                </a:lnTo>
                <a:lnTo>
                  <a:pt x="13" y="21"/>
                </a:lnTo>
                <a:close/>
                <a:moveTo>
                  <a:pt x="85" y="19"/>
                </a:moveTo>
                <a:lnTo>
                  <a:pt x="49" y="38"/>
                </a:lnTo>
                <a:lnTo>
                  <a:pt x="49" y="114"/>
                </a:lnTo>
                <a:lnTo>
                  <a:pt x="85" y="95"/>
                </a:lnTo>
                <a:lnTo>
                  <a:pt x="85" y="19"/>
                </a:lnTo>
                <a:close/>
                <a:moveTo>
                  <a:pt x="6" y="0"/>
                </a:moveTo>
                <a:lnTo>
                  <a:pt x="7" y="2"/>
                </a:lnTo>
                <a:lnTo>
                  <a:pt x="9" y="2"/>
                </a:lnTo>
                <a:lnTo>
                  <a:pt x="9" y="2"/>
                </a:lnTo>
                <a:lnTo>
                  <a:pt x="44" y="27"/>
                </a:lnTo>
                <a:lnTo>
                  <a:pt x="89" y="2"/>
                </a:lnTo>
                <a:lnTo>
                  <a:pt x="89" y="2"/>
                </a:lnTo>
                <a:lnTo>
                  <a:pt x="93" y="0"/>
                </a:lnTo>
                <a:lnTo>
                  <a:pt x="95" y="2"/>
                </a:lnTo>
                <a:lnTo>
                  <a:pt x="97" y="2"/>
                </a:lnTo>
                <a:lnTo>
                  <a:pt x="97" y="2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3" y="29"/>
                </a:lnTo>
                <a:lnTo>
                  <a:pt x="135" y="33"/>
                </a:lnTo>
                <a:lnTo>
                  <a:pt x="137" y="35"/>
                </a:lnTo>
                <a:lnTo>
                  <a:pt x="137" y="126"/>
                </a:lnTo>
                <a:lnTo>
                  <a:pt x="135" y="129"/>
                </a:lnTo>
                <a:lnTo>
                  <a:pt x="133" y="131"/>
                </a:lnTo>
                <a:lnTo>
                  <a:pt x="129" y="133"/>
                </a:lnTo>
                <a:lnTo>
                  <a:pt x="125" y="131"/>
                </a:lnTo>
                <a:lnTo>
                  <a:pt x="125" y="131"/>
                </a:lnTo>
                <a:lnTo>
                  <a:pt x="91" y="107"/>
                </a:lnTo>
                <a:lnTo>
                  <a:pt x="45" y="131"/>
                </a:lnTo>
                <a:lnTo>
                  <a:pt x="45" y="131"/>
                </a:lnTo>
                <a:lnTo>
                  <a:pt x="42" y="133"/>
                </a:lnTo>
                <a:lnTo>
                  <a:pt x="40" y="133"/>
                </a:lnTo>
                <a:lnTo>
                  <a:pt x="38" y="131"/>
                </a:lnTo>
                <a:lnTo>
                  <a:pt x="2" y="105"/>
                </a:lnTo>
                <a:lnTo>
                  <a:pt x="0" y="103"/>
                </a:lnTo>
                <a:lnTo>
                  <a:pt x="0" y="9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2" name="Freeform 1071"/>
          <p:cNvSpPr>
            <a:spLocks noEditPoints="1"/>
          </p:cNvSpPr>
          <p:nvPr/>
        </p:nvSpPr>
        <p:spPr bwMode="auto">
          <a:xfrm>
            <a:off x="6984592" y="2140485"/>
            <a:ext cx="178751" cy="176302"/>
          </a:xfrm>
          <a:custGeom>
            <a:avLst/>
            <a:gdLst>
              <a:gd name="T0" fmla="*/ 78 w 146"/>
              <a:gd name="T1" fmla="*/ 115 h 144"/>
              <a:gd name="T2" fmla="*/ 78 w 146"/>
              <a:gd name="T3" fmla="*/ 142 h 144"/>
              <a:gd name="T4" fmla="*/ 70 w 146"/>
              <a:gd name="T5" fmla="*/ 144 h 144"/>
              <a:gd name="T6" fmla="*/ 66 w 146"/>
              <a:gd name="T7" fmla="*/ 119 h 144"/>
              <a:gd name="T8" fmla="*/ 72 w 146"/>
              <a:gd name="T9" fmla="*/ 114 h 144"/>
              <a:gd name="T10" fmla="*/ 112 w 146"/>
              <a:gd name="T11" fmla="*/ 100 h 144"/>
              <a:gd name="T12" fmla="*/ 129 w 146"/>
              <a:gd name="T13" fmla="*/ 119 h 144"/>
              <a:gd name="T14" fmla="*/ 127 w 146"/>
              <a:gd name="T15" fmla="*/ 129 h 144"/>
              <a:gd name="T16" fmla="*/ 117 w 146"/>
              <a:gd name="T17" fmla="*/ 127 h 144"/>
              <a:gd name="T18" fmla="*/ 100 w 146"/>
              <a:gd name="T19" fmla="*/ 108 h 144"/>
              <a:gd name="T20" fmla="*/ 102 w 146"/>
              <a:gd name="T21" fmla="*/ 100 h 144"/>
              <a:gd name="T22" fmla="*/ 41 w 146"/>
              <a:gd name="T23" fmla="*/ 100 h 144"/>
              <a:gd name="T24" fmla="*/ 45 w 146"/>
              <a:gd name="T25" fmla="*/ 108 h 144"/>
              <a:gd name="T26" fmla="*/ 26 w 146"/>
              <a:gd name="T27" fmla="*/ 127 h 144"/>
              <a:gd name="T28" fmla="*/ 19 w 146"/>
              <a:gd name="T29" fmla="*/ 129 h 144"/>
              <a:gd name="T30" fmla="*/ 17 w 146"/>
              <a:gd name="T31" fmla="*/ 119 h 144"/>
              <a:gd name="T32" fmla="*/ 34 w 146"/>
              <a:gd name="T33" fmla="*/ 100 h 144"/>
              <a:gd name="T34" fmla="*/ 119 w 146"/>
              <a:gd name="T35" fmla="*/ 64 h 144"/>
              <a:gd name="T36" fmla="*/ 144 w 146"/>
              <a:gd name="T37" fmla="*/ 68 h 144"/>
              <a:gd name="T38" fmla="*/ 142 w 146"/>
              <a:gd name="T39" fmla="*/ 78 h 144"/>
              <a:gd name="T40" fmla="*/ 117 w 146"/>
              <a:gd name="T41" fmla="*/ 78 h 144"/>
              <a:gd name="T42" fmla="*/ 114 w 146"/>
              <a:gd name="T43" fmla="*/ 68 h 144"/>
              <a:gd name="T44" fmla="*/ 7 w 146"/>
              <a:gd name="T45" fmla="*/ 64 h 144"/>
              <a:gd name="T46" fmla="*/ 30 w 146"/>
              <a:gd name="T47" fmla="*/ 68 h 144"/>
              <a:gd name="T48" fmla="*/ 28 w 146"/>
              <a:gd name="T49" fmla="*/ 78 h 144"/>
              <a:gd name="T50" fmla="*/ 3 w 146"/>
              <a:gd name="T51" fmla="*/ 78 h 144"/>
              <a:gd name="T52" fmla="*/ 0 w 146"/>
              <a:gd name="T53" fmla="*/ 68 h 144"/>
              <a:gd name="T54" fmla="*/ 72 w 146"/>
              <a:gd name="T55" fmla="*/ 59 h 144"/>
              <a:gd name="T56" fmla="*/ 60 w 146"/>
              <a:gd name="T57" fmla="*/ 66 h 144"/>
              <a:gd name="T58" fmla="*/ 62 w 146"/>
              <a:gd name="T59" fmla="*/ 81 h 144"/>
              <a:gd name="T60" fmla="*/ 78 w 146"/>
              <a:gd name="T61" fmla="*/ 85 h 144"/>
              <a:gd name="T62" fmla="*/ 87 w 146"/>
              <a:gd name="T63" fmla="*/ 72 h 144"/>
              <a:gd name="T64" fmla="*/ 78 w 146"/>
              <a:gd name="T65" fmla="*/ 59 h 144"/>
              <a:gd name="T66" fmla="*/ 81 w 146"/>
              <a:gd name="T67" fmla="*/ 45 h 144"/>
              <a:gd name="T68" fmla="*/ 98 w 146"/>
              <a:gd name="T69" fmla="*/ 64 h 144"/>
              <a:gd name="T70" fmla="*/ 95 w 146"/>
              <a:gd name="T71" fmla="*/ 89 h 144"/>
              <a:gd name="T72" fmla="*/ 72 w 146"/>
              <a:gd name="T73" fmla="*/ 98 h 144"/>
              <a:gd name="T74" fmla="*/ 53 w 146"/>
              <a:gd name="T75" fmla="*/ 91 h 144"/>
              <a:gd name="T76" fmla="*/ 45 w 146"/>
              <a:gd name="T77" fmla="*/ 72 h 144"/>
              <a:gd name="T78" fmla="*/ 57 w 146"/>
              <a:gd name="T79" fmla="*/ 49 h 144"/>
              <a:gd name="T80" fmla="*/ 123 w 146"/>
              <a:gd name="T81" fmla="*/ 15 h 144"/>
              <a:gd name="T82" fmla="*/ 129 w 146"/>
              <a:gd name="T83" fmla="*/ 22 h 144"/>
              <a:gd name="T84" fmla="*/ 116 w 146"/>
              <a:gd name="T85" fmla="*/ 40 h 144"/>
              <a:gd name="T86" fmla="*/ 110 w 146"/>
              <a:gd name="T87" fmla="*/ 43 h 144"/>
              <a:gd name="T88" fmla="*/ 100 w 146"/>
              <a:gd name="T89" fmla="*/ 41 h 144"/>
              <a:gd name="T90" fmla="*/ 102 w 146"/>
              <a:gd name="T91" fmla="*/ 34 h 144"/>
              <a:gd name="T92" fmla="*/ 117 w 146"/>
              <a:gd name="T93" fmla="*/ 17 h 144"/>
              <a:gd name="T94" fmla="*/ 22 w 146"/>
              <a:gd name="T95" fmla="*/ 15 h 144"/>
              <a:gd name="T96" fmla="*/ 40 w 146"/>
              <a:gd name="T97" fmla="*/ 30 h 144"/>
              <a:gd name="T98" fmla="*/ 45 w 146"/>
              <a:gd name="T99" fmla="*/ 36 h 144"/>
              <a:gd name="T100" fmla="*/ 41 w 146"/>
              <a:gd name="T101" fmla="*/ 43 h 144"/>
              <a:gd name="T102" fmla="*/ 34 w 146"/>
              <a:gd name="T103" fmla="*/ 43 h 144"/>
              <a:gd name="T104" fmla="*/ 17 w 146"/>
              <a:gd name="T105" fmla="*/ 26 h 144"/>
              <a:gd name="T106" fmla="*/ 17 w 146"/>
              <a:gd name="T107" fmla="*/ 19 h 144"/>
              <a:gd name="T108" fmla="*/ 72 w 146"/>
              <a:gd name="T109" fmla="*/ 0 h 144"/>
              <a:gd name="T110" fmla="*/ 79 w 146"/>
              <a:gd name="T111" fmla="*/ 5 h 144"/>
              <a:gd name="T112" fmla="*/ 76 w 146"/>
              <a:gd name="T113" fmla="*/ 30 h 144"/>
              <a:gd name="T114" fmla="*/ 66 w 146"/>
              <a:gd name="T115" fmla="*/ 28 h 144"/>
              <a:gd name="T116" fmla="*/ 66 w 146"/>
              <a:gd name="T117" fmla="*/ 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44">
                <a:moveTo>
                  <a:pt x="72" y="114"/>
                </a:moveTo>
                <a:lnTo>
                  <a:pt x="76" y="114"/>
                </a:lnTo>
                <a:lnTo>
                  <a:pt x="78" y="115"/>
                </a:lnTo>
                <a:lnTo>
                  <a:pt x="79" y="119"/>
                </a:lnTo>
                <a:lnTo>
                  <a:pt x="79" y="138"/>
                </a:lnTo>
                <a:lnTo>
                  <a:pt x="78" y="142"/>
                </a:lnTo>
                <a:lnTo>
                  <a:pt x="76" y="144"/>
                </a:lnTo>
                <a:lnTo>
                  <a:pt x="72" y="144"/>
                </a:lnTo>
                <a:lnTo>
                  <a:pt x="70" y="144"/>
                </a:lnTo>
                <a:lnTo>
                  <a:pt x="66" y="142"/>
                </a:lnTo>
                <a:lnTo>
                  <a:pt x="66" y="138"/>
                </a:lnTo>
                <a:lnTo>
                  <a:pt x="66" y="119"/>
                </a:lnTo>
                <a:lnTo>
                  <a:pt x="66" y="115"/>
                </a:lnTo>
                <a:lnTo>
                  <a:pt x="70" y="114"/>
                </a:lnTo>
                <a:lnTo>
                  <a:pt x="72" y="114"/>
                </a:lnTo>
                <a:close/>
                <a:moveTo>
                  <a:pt x="106" y="98"/>
                </a:moveTo>
                <a:lnTo>
                  <a:pt x="110" y="100"/>
                </a:lnTo>
                <a:lnTo>
                  <a:pt x="112" y="100"/>
                </a:lnTo>
                <a:lnTo>
                  <a:pt x="116" y="104"/>
                </a:lnTo>
                <a:lnTo>
                  <a:pt x="127" y="117"/>
                </a:lnTo>
                <a:lnTo>
                  <a:pt x="129" y="119"/>
                </a:lnTo>
                <a:lnTo>
                  <a:pt x="129" y="121"/>
                </a:lnTo>
                <a:lnTo>
                  <a:pt x="129" y="125"/>
                </a:lnTo>
                <a:lnTo>
                  <a:pt x="127" y="129"/>
                </a:lnTo>
                <a:lnTo>
                  <a:pt x="123" y="129"/>
                </a:lnTo>
                <a:lnTo>
                  <a:pt x="119" y="129"/>
                </a:lnTo>
                <a:lnTo>
                  <a:pt x="117" y="127"/>
                </a:lnTo>
                <a:lnTo>
                  <a:pt x="106" y="114"/>
                </a:lnTo>
                <a:lnTo>
                  <a:pt x="102" y="112"/>
                </a:lnTo>
                <a:lnTo>
                  <a:pt x="100" y="108"/>
                </a:lnTo>
                <a:lnTo>
                  <a:pt x="100" y="106"/>
                </a:lnTo>
                <a:lnTo>
                  <a:pt x="100" y="102"/>
                </a:lnTo>
                <a:lnTo>
                  <a:pt x="102" y="100"/>
                </a:lnTo>
                <a:lnTo>
                  <a:pt x="106" y="98"/>
                </a:lnTo>
                <a:close/>
                <a:moveTo>
                  <a:pt x="38" y="98"/>
                </a:moveTo>
                <a:lnTo>
                  <a:pt x="41" y="100"/>
                </a:lnTo>
                <a:lnTo>
                  <a:pt x="43" y="102"/>
                </a:lnTo>
                <a:lnTo>
                  <a:pt x="45" y="106"/>
                </a:lnTo>
                <a:lnTo>
                  <a:pt x="45" y="108"/>
                </a:lnTo>
                <a:lnTo>
                  <a:pt x="43" y="112"/>
                </a:lnTo>
                <a:lnTo>
                  <a:pt x="40" y="114"/>
                </a:lnTo>
                <a:lnTo>
                  <a:pt x="26" y="127"/>
                </a:lnTo>
                <a:lnTo>
                  <a:pt x="24" y="129"/>
                </a:lnTo>
                <a:lnTo>
                  <a:pt x="22" y="129"/>
                </a:lnTo>
                <a:lnTo>
                  <a:pt x="19" y="129"/>
                </a:lnTo>
                <a:lnTo>
                  <a:pt x="17" y="125"/>
                </a:lnTo>
                <a:lnTo>
                  <a:pt x="15" y="121"/>
                </a:lnTo>
                <a:lnTo>
                  <a:pt x="17" y="119"/>
                </a:lnTo>
                <a:lnTo>
                  <a:pt x="17" y="117"/>
                </a:lnTo>
                <a:lnTo>
                  <a:pt x="30" y="104"/>
                </a:lnTo>
                <a:lnTo>
                  <a:pt x="34" y="100"/>
                </a:lnTo>
                <a:lnTo>
                  <a:pt x="36" y="100"/>
                </a:lnTo>
                <a:lnTo>
                  <a:pt x="38" y="98"/>
                </a:lnTo>
                <a:close/>
                <a:moveTo>
                  <a:pt x="119" y="64"/>
                </a:moveTo>
                <a:lnTo>
                  <a:pt x="138" y="64"/>
                </a:lnTo>
                <a:lnTo>
                  <a:pt x="142" y="66"/>
                </a:lnTo>
                <a:lnTo>
                  <a:pt x="144" y="68"/>
                </a:lnTo>
                <a:lnTo>
                  <a:pt x="146" y="72"/>
                </a:lnTo>
                <a:lnTo>
                  <a:pt x="144" y="76"/>
                </a:lnTo>
                <a:lnTo>
                  <a:pt x="142" y="78"/>
                </a:lnTo>
                <a:lnTo>
                  <a:pt x="138" y="79"/>
                </a:lnTo>
                <a:lnTo>
                  <a:pt x="119" y="79"/>
                </a:lnTo>
                <a:lnTo>
                  <a:pt x="117" y="78"/>
                </a:lnTo>
                <a:lnTo>
                  <a:pt x="114" y="76"/>
                </a:lnTo>
                <a:lnTo>
                  <a:pt x="114" y="72"/>
                </a:lnTo>
                <a:lnTo>
                  <a:pt x="114" y="68"/>
                </a:lnTo>
                <a:lnTo>
                  <a:pt x="117" y="66"/>
                </a:lnTo>
                <a:lnTo>
                  <a:pt x="119" y="64"/>
                </a:lnTo>
                <a:close/>
                <a:moveTo>
                  <a:pt x="7" y="64"/>
                </a:moveTo>
                <a:lnTo>
                  <a:pt x="24" y="64"/>
                </a:lnTo>
                <a:lnTo>
                  <a:pt x="28" y="66"/>
                </a:lnTo>
                <a:lnTo>
                  <a:pt x="30" y="68"/>
                </a:lnTo>
                <a:lnTo>
                  <a:pt x="32" y="72"/>
                </a:lnTo>
                <a:lnTo>
                  <a:pt x="30" y="76"/>
                </a:lnTo>
                <a:lnTo>
                  <a:pt x="28" y="78"/>
                </a:lnTo>
                <a:lnTo>
                  <a:pt x="24" y="79"/>
                </a:lnTo>
                <a:lnTo>
                  <a:pt x="7" y="79"/>
                </a:lnTo>
                <a:lnTo>
                  <a:pt x="3" y="78"/>
                </a:lnTo>
                <a:lnTo>
                  <a:pt x="0" y="76"/>
                </a:lnTo>
                <a:lnTo>
                  <a:pt x="0" y="72"/>
                </a:lnTo>
                <a:lnTo>
                  <a:pt x="0" y="68"/>
                </a:lnTo>
                <a:lnTo>
                  <a:pt x="3" y="66"/>
                </a:lnTo>
                <a:lnTo>
                  <a:pt x="7" y="64"/>
                </a:lnTo>
                <a:close/>
                <a:moveTo>
                  <a:pt x="72" y="59"/>
                </a:moveTo>
                <a:lnTo>
                  <a:pt x="68" y="59"/>
                </a:lnTo>
                <a:lnTo>
                  <a:pt x="62" y="62"/>
                </a:lnTo>
                <a:lnTo>
                  <a:pt x="60" y="66"/>
                </a:lnTo>
                <a:lnTo>
                  <a:pt x="59" y="72"/>
                </a:lnTo>
                <a:lnTo>
                  <a:pt x="60" y="78"/>
                </a:lnTo>
                <a:lnTo>
                  <a:pt x="62" y="81"/>
                </a:lnTo>
                <a:lnTo>
                  <a:pt x="68" y="85"/>
                </a:lnTo>
                <a:lnTo>
                  <a:pt x="72" y="85"/>
                </a:lnTo>
                <a:lnTo>
                  <a:pt x="78" y="85"/>
                </a:lnTo>
                <a:lnTo>
                  <a:pt x="81" y="81"/>
                </a:lnTo>
                <a:lnTo>
                  <a:pt x="85" y="78"/>
                </a:lnTo>
                <a:lnTo>
                  <a:pt x="87" y="72"/>
                </a:lnTo>
                <a:lnTo>
                  <a:pt x="85" y="66"/>
                </a:lnTo>
                <a:lnTo>
                  <a:pt x="81" y="62"/>
                </a:lnTo>
                <a:lnTo>
                  <a:pt x="78" y="59"/>
                </a:lnTo>
                <a:lnTo>
                  <a:pt x="72" y="59"/>
                </a:lnTo>
                <a:close/>
                <a:moveTo>
                  <a:pt x="72" y="45"/>
                </a:moveTo>
                <a:lnTo>
                  <a:pt x="81" y="45"/>
                </a:lnTo>
                <a:lnTo>
                  <a:pt x="89" y="49"/>
                </a:lnTo>
                <a:lnTo>
                  <a:pt x="95" y="57"/>
                </a:lnTo>
                <a:lnTo>
                  <a:pt x="98" y="64"/>
                </a:lnTo>
                <a:lnTo>
                  <a:pt x="100" y="72"/>
                </a:lnTo>
                <a:lnTo>
                  <a:pt x="98" y="81"/>
                </a:lnTo>
                <a:lnTo>
                  <a:pt x="95" y="89"/>
                </a:lnTo>
                <a:lnTo>
                  <a:pt x="89" y="95"/>
                </a:lnTo>
                <a:lnTo>
                  <a:pt x="81" y="98"/>
                </a:lnTo>
                <a:lnTo>
                  <a:pt x="72" y="98"/>
                </a:lnTo>
                <a:lnTo>
                  <a:pt x="64" y="98"/>
                </a:lnTo>
                <a:lnTo>
                  <a:pt x="59" y="95"/>
                </a:lnTo>
                <a:lnTo>
                  <a:pt x="53" y="91"/>
                </a:lnTo>
                <a:lnTo>
                  <a:pt x="49" y="85"/>
                </a:lnTo>
                <a:lnTo>
                  <a:pt x="45" y="79"/>
                </a:lnTo>
                <a:lnTo>
                  <a:pt x="45" y="72"/>
                </a:lnTo>
                <a:lnTo>
                  <a:pt x="47" y="64"/>
                </a:lnTo>
                <a:lnTo>
                  <a:pt x="51" y="57"/>
                </a:lnTo>
                <a:lnTo>
                  <a:pt x="57" y="49"/>
                </a:lnTo>
                <a:lnTo>
                  <a:pt x="64" y="45"/>
                </a:lnTo>
                <a:lnTo>
                  <a:pt x="72" y="45"/>
                </a:lnTo>
                <a:close/>
                <a:moveTo>
                  <a:pt x="123" y="15"/>
                </a:moveTo>
                <a:lnTo>
                  <a:pt x="127" y="17"/>
                </a:lnTo>
                <a:lnTo>
                  <a:pt x="129" y="19"/>
                </a:lnTo>
                <a:lnTo>
                  <a:pt x="129" y="22"/>
                </a:lnTo>
                <a:lnTo>
                  <a:pt x="129" y="24"/>
                </a:lnTo>
                <a:lnTo>
                  <a:pt x="127" y="26"/>
                </a:lnTo>
                <a:lnTo>
                  <a:pt x="116" y="40"/>
                </a:lnTo>
                <a:lnTo>
                  <a:pt x="112" y="43"/>
                </a:lnTo>
                <a:lnTo>
                  <a:pt x="112" y="43"/>
                </a:lnTo>
                <a:lnTo>
                  <a:pt x="110" y="43"/>
                </a:lnTo>
                <a:lnTo>
                  <a:pt x="106" y="45"/>
                </a:lnTo>
                <a:lnTo>
                  <a:pt x="102" y="43"/>
                </a:lnTo>
                <a:lnTo>
                  <a:pt x="100" y="41"/>
                </a:lnTo>
                <a:lnTo>
                  <a:pt x="100" y="38"/>
                </a:lnTo>
                <a:lnTo>
                  <a:pt x="100" y="36"/>
                </a:lnTo>
                <a:lnTo>
                  <a:pt x="102" y="34"/>
                </a:lnTo>
                <a:lnTo>
                  <a:pt x="102" y="34"/>
                </a:lnTo>
                <a:lnTo>
                  <a:pt x="106" y="30"/>
                </a:lnTo>
                <a:lnTo>
                  <a:pt x="117" y="17"/>
                </a:lnTo>
                <a:lnTo>
                  <a:pt x="119" y="15"/>
                </a:lnTo>
                <a:lnTo>
                  <a:pt x="123" y="15"/>
                </a:lnTo>
                <a:close/>
                <a:moveTo>
                  <a:pt x="22" y="15"/>
                </a:moveTo>
                <a:lnTo>
                  <a:pt x="24" y="15"/>
                </a:lnTo>
                <a:lnTo>
                  <a:pt x="26" y="17"/>
                </a:lnTo>
                <a:lnTo>
                  <a:pt x="40" y="30"/>
                </a:lnTo>
                <a:lnTo>
                  <a:pt x="43" y="34"/>
                </a:lnTo>
                <a:lnTo>
                  <a:pt x="43" y="34"/>
                </a:lnTo>
                <a:lnTo>
                  <a:pt x="45" y="36"/>
                </a:lnTo>
                <a:lnTo>
                  <a:pt x="45" y="38"/>
                </a:lnTo>
                <a:lnTo>
                  <a:pt x="43" y="41"/>
                </a:lnTo>
                <a:lnTo>
                  <a:pt x="41" y="43"/>
                </a:lnTo>
                <a:lnTo>
                  <a:pt x="38" y="45"/>
                </a:lnTo>
                <a:lnTo>
                  <a:pt x="36" y="43"/>
                </a:lnTo>
                <a:lnTo>
                  <a:pt x="34" y="43"/>
                </a:lnTo>
                <a:lnTo>
                  <a:pt x="34" y="43"/>
                </a:lnTo>
                <a:lnTo>
                  <a:pt x="30" y="40"/>
                </a:lnTo>
                <a:lnTo>
                  <a:pt x="17" y="26"/>
                </a:lnTo>
                <a:lnTo>
                  <a:pt x="17" y="24"/>
                </a:lnTo>
                <a:lnTo>
                  <a:pt x="15" y="22"/>
                </a:lnTo>
                <a:lnTo>
                  <a:pt x="17" y="19"/>
                </a:lnTo>
                <a:lnTo>
                  <a:pt x="19" y="17"/>
                </a:lnTo>
                <a:lnTo>
                  <a:pt x="22" y="15"/>
                </a:lnTo>
                <a:close/>
                <a:moveTo>
                  <a:pt x="72" y="0"/>
                </a:moveTo>
                <a:lnTo>
                  <a:pt x="76" y="0"/>
                </a:lnTo>
                <a:lnTo>
                  <a:pt x="78" y="2"/>
                </a:lnTo>
                <a:lnTo>
                  <a:pt x="79" y="5"/>
                </a:lnTo>
                <a:lnTo>
                  <a:pt x="79" y="24"/>
                </a:lnTo>
                <a:lnTo>
                  <a:pt x="78" y="28"/>
                </a:lnTo>
                <a:lnTo>
                  <a:pt x="76" y="30"/>
                </a:lnTo>
                <a:lnTo>
                  <a:pt x="72" y="30"/>
                </a:lnTo>
                <a:lnTo>
                  <a:pt x="70" y="30"/>
                </a:lnTo>
                <a:lnTo>
                  <a:pt x="66" y="28"/>
                </a:lnTo>
                <a:lnTo>
                  <a:pt x="66" y="24"/>
                </a:lnTo>
                <a:lnTo>
                  <a:pt x="66" y="5"/>
                </a:lnTo>
                <a:lnTo>
                  <a:pt x="66" y="2"/>
                </a:lnTo>
                <a:lnTo>
                  <a:pt x="7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3" name="Freeform 1072"/>
          <p:cNvSpPr>
            <a:spLocks noEditPoints="1"/>
          </p:cNvSpPr>
          <p:nvPr/>
        </p:nvSpPr>
        <p:spPr bwMode="auto">
          <a:xfrm>
            <a:off x="6690756" y="2157625"/>
            <a:ext cx="144470" cy="144469"/>
          </a:xfrm>
          <a:custGeom>
            <a:avLst/>
            <a:gdLst>
              <a:gd name="T0" fmla="*/ 65 w 118"/>
              <a:gd name="T1" fmla="*/ 102 h 118"/>
              <a:gd name="T2" fmla="*/ 65 w 118"/>
              <a:gd name="T3" fmla="*/ 114 h 118"/>
              <a:gd name="T4" fmla="*/ 55 w 118"/>
              <a:gd name="T5" fmla="*/ 118 h 118"/>
              <a:gd name="T6" fmla="*/ 52 w 118"/>
              <a:gd name="T7" fmla="*/ 106 h 118"/>
              <a:gd name="T8" fmla="*/ 59 w 118"/>
              <a:gd name="T9" fmla="*/ 101 h 118"/>
              <a:gd name="T10" fmla="*/ 99 w 118"/>
              <a:gd name="T11" fmla="*/ 87 h 118"/>
              <a:gd name="T12" fmla="*/ 105 w 118"/>
              <a:gd name="T13" fmla="*/ 97 h 118"/>
              <a:gd name="T14" fmla="*/ 97 w 118"/>
              <a:gd name="T15" fmla="*/ 104 h 118"/>
              <a:gd name="T16" fmla="*/ 90 w 118"/>
              <a:gd name="T17" fmla="*/ 99 h 118"/>
              <a:gd name="T18" fmla="*/ 88 w 118"/>
              <a:gd name="T19" fmla="*/ 89 h 118"/>
              <a:gd name="T20" fmla="*/ 25 w 118"/>
              <a:gd name="T21" fmla="*/ 85 h 118"/>
              <a:gd name="T22" fmla="*/ 33 w 118"/>
              <a:gd name="T23" fmla="*/ 93 h 118"/>
              <a:gd name="T24" fmla="*/ 25 w 118"/>
              <a:gd name="T25" fmla="*/ 102 h 118"/>
              <a:gd name="T26" fmla="*/ 17 w 118"/>
              <a:gd name="T27" fmla="*/ 104 h 118"/>
              <a:gd name="T28" fmla="*/ 14 w 118"/>
              <a:gd name="T29" fmla="*/ 95 h 118"/>
              <a:gd name="T30" fmla="*/ 23 w 118"/>
              <a:gd name="T31" fmla="*/ 87 h 118"/>
              <a:gd name="T32" fmla="*/ 112 w 118"/>
              <a:gd name="T33" fmla="*/ 51 h 118"/>
              <a:gd name="T34" fmla="*/ 118 w 118"/>
              <a:gd name="T35" fmla="*/ 59 h 118"/>
              <a:gd name="T36" fmla="*/ 112 w 118"/>
              <a:gd name="T37" fmla="*/ 66 h 118"/>
              <a:gd name="T38" fmla="*/ 101 w 118"/>
              <a:gd name="T39" fmla="*/ 63 h 118"/>
              <a:gd name="T40" fmla="*/ 103 w 118"/>
              <a:gd name="T41" fmla="*/ 53 h 118"/>
              <a:gd name="T42" fmla="*/ 12 w 118"/>
              <a:gd name="T43" fmla="*/ 51 h 118"/>
              <a:gd name="T44" fmla="*/ 17 w 118"/>
              <a:gd name="T45" fmla="*/ 59 h 118"/>
              <a:gd name="T46" fmla="*/ 12 w 118"/>
              <a:gd name="T47" fmla="*/ 66 h 118"/>
              <a:gd name="T48" fmla="*/ 0 w 118"/>
              <a:gd name="T49" fmla="*/ 63 h 118"/>
              <a:gd name="T50" fmla="*/ 4 w 118"/>
              <a:gd name="T51" fmla="*/ 53 h 118"/>
              <a:gd name="T52" fmla="*/ 54 w 118"/>
              <a:gd name="T53" fmla="*/ 46 h 118"/>
              <a:gd name="T54" fmla="*/ 46 w 118"/>
              <a:gd name="T55" fmla="*/ 59 h 118"/>
              <a:gd name="T56" fmla="*/ 54 w 118"/>
              <a:gd name="T57" fmla="*/ 72 h 118"/>
              <a:gd name="T58" fmla="*/ 69 w 118"/>
              <a:gd name="T59" fmla="*/ 68 h 118"/>
              <a:gd name="T60" fmla="*/ 73 w 118"/>
              <a:gd name="T61" fmla="*/ 53 h 118"/>
              <a:gd name="T62" fmla="*/ 59 w 118"/>
              <a:gd name="T63" fmla="*/ 46 h 118"/>
              <a:gd name="T64" fmla="*/ 76 w 118"/>
              <a:gd name="T65" fmla="*/ 36 h 118"/>
              <a:gd name="T66" fmla="*/ 86 w 118"/>
              <a:gd name="T67" fmla="*/ 59 h 118"/>
              <a:gd name="T68" fmla="*/ 76 w 118"/>
              <a:gd name="T69" fmla="*/ 82 h 118"/>
              <a:gd name="T70" fmla="*/ 52 w 118"/>
              <a:gd name="T71" fmla="*/ 85 h 118"/>
              <a:gd name="T72" fmla="*/ 36 w 118"/>
              <a:gd name="T73" fmla="*/ 72 h 118"/>
              <a:gd name="T74" fmla="*/ 33 w 118"/>
              <a:gd name="T75" fmla="*/ 51 h 118"/>
              <a:gd name="T76" fmla="*/ 52 w 118"/>
              <a:gd name="T77" fmla="*/ 32 h 118"/>
              <a:gd name="T78" fmla="*/ 101 w 118"/>
              <a:gd name="T79" fmla="*/ 15 h 118"/>
              <a:gd name="T80" fmla="*/ 105 w 118"/>
              <a:gd name="T81" fmla="*/ 23 h 118"/>
              <a:gd name="T82" fmla="*/ 99 w 118"/>
              <a:gd name="T83" fmla="*/ 30 h 118"/>
              <a:gd name="T84" fmla="*/ 93 w 118"/>
              <a:gd name="T85" fmla="*/ 32 h 118"/>
              <a:gd name="T86" fmla="*/ 86 w 118"/>
              <a:gd name="T87" fmla="*/ 25 h 118"/>
              <a:gd name="T88" fmla="*/ 90 w 118"/>
              <a:gd name="T89" fmla="*/ 21 h 118"/>
              <a:gd name="T90" fmla="*/ 95 w 118"/>
              <a:gd name="T91" fmla="*/ 13 h 118"/>
              <a:gd name="T92" fmla="*/ 23 w 118"/>
              <a:gd name="T93" fmla="*/ 13 h 118"/>
              <a:gd name="T94" fmla="*/ 31 w 118"/>
              <a:gd name="T95" fmla="*/ 21 h 118"/>
              <a:gd name="T96" fmla="*/ 33 w 118"/>
              <a:gd name="T97" fmla="*/ 25 h 118"/>
              <a:gd name="T98" fmla="*/ 25 w 118"/>
              <a:gd name="T99" fmla="*/ 32 h 118"/>
              <a:gd name="T100" fmla="*/ 21 w 118"/>
              <a:gd name="T101" fmla="*/ 30 h 118"/>
              <a:gd name="T102" fmla="*/ 14 w 118"/>
              <a:gd name="T103" fmla="*/ 23 h 118"/>
              <a:gd name="T104" fmla="*/ 17 w 118"/>
              <a:gd name="T105" fmla="*/ 15 h 118"/>
              <a:gd name="T106" fmla="*/ 63 w 118"/>
              <a:gd name="T107" fmla="*/ 0 h 118"/>
              <a:gd name="T108" fmla="*/ 67 w 118"/>
              <a:gd name="T109" fmla="*/ 11 h 118"/>
              <a:gd name="T110" fmla="*/ 59 w 118"/>
              <a:gd name="T111" fmla="*/ 17 h 118"/>
              <a:gd name="T112" fmla="*/ 52 w 118"/>
              <a:gd name="T113" fmla="*/ 11 h 118"/>
              <a:gd name="T114" fmla="*/ 55 w 118"/>
              <a:gd name="T11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8" h="118">
                <a:moveTo>
                  <a:pt x="59" y="101"/>
                </a:moveTo>
                <a:lnTo>
                  <a:pt x="63" y="101"/>
                </a:lnTo>
                <a:lnTo>
                  <a:pt x="65" y="102"/>
                </a:lnTo>
                <a:lnTo>
                  <a:pt x="67" y="106"/>
                </a:lnTo>
                <a:lnTo>
                  <a:pt x="67" y="112"/>
                </a:lnTo>
                <a:lnTo>
                  <a:pt x="65" y="114"/>
                </a:lnTo>
                <a:lnTo>
                  <a:pt x="63" y="118"/>
                </a:lnTo>
                <a:lnTo>
                  <a:pt x="59" y="118"/>
                </a:lnTo>
                <a:lnTo>
                  <a:pt x="55" y="118"/>
                </a:lnTo>
                <a:lnTo>
                  <a:pt x="54" y="114"/>
                </a:lnTo>
                <a:lnTo>
                  <a:pt x="52" y="112"/>
                </a:lnTo>
                <a:lnTo>
                  <a:pt x="52" y="106"/>
                </a:lnTo>
                <a:lnTo>
                  <a:pt x="54" y="102"/>
                </a:lnTo>
                <a:lnTo>
                  <a:pt x="55" y="101"/>
                </a:lnTo>
                <a:lnTo>
                  <a:pt x="59" y="101"/>
                </a:lnTo>
                <a:close/>
                <a:moveTo>
                  <a:pt x="93" y="85"/>
                </a:moveTo>
                <a:lnTo>
                  <a:pt x="95" y="87"/>
                </a:lnTo>
                <a:lnTo>
                  <a:pt x="99" y="87"/>
                </a:lnTo>
                <a:lnTo>
                  <a:pt x="103" y="93"/>
                </a:lnTo>
                <a:lnTo>
                  <a:pt x="105" y="95"/>
                </a:lnTo>
                <a:lnTo>
                  <a:pt x="105" y="97"/>
                </a:lnTo>
                <a:lnTo>
                  <a:pt x="105" y="101"/>
                </a:lnTo>
                <a:lnTo>
                  <a:pt x="101" y="104"/>
                </a:lnTo>
                <a:lnTo>
                  <a:pt x="97" y="104"/>
                </a:lnTo>
                <a:lnTo>
                  <a:pt x="95" y="104"/>
                </a:lnTo>
                <a:lnTo>
                  <a:pt x="93" y="102"/>
                </a:lnTo>
                <a:lnTo>
                  <a:pt x="90" y="99"/>
                </a:lnTo>
                <a:lnTo>
                  <a:pt x="88" y="95"/>
                </a:lnTo>
                <a:lnTo>
                  <a:pt x="86" y="93"/>
                </a:lnTo>
                <a:lnTo>
                  <a:pt x="88" y="89"/>
                </a:lnTo>
                <a:lnTo>
                  <a:pt x="90" y="87"/>
                </a:lnTo>
                <a:lnTo>
                  <a:pt x="93" y="85"/>
                </a:lnTo>
                <a:close/>
                <a:moveTo>
                  <a:pt x="25" y="85"/>
                </a:moveTo>
                <a:lnTo>
                  <a:pt x="29" y="87"/>
                </a:lnTo>
                <a:lnTo>
                  <a:pt x="31" y="89"/>
                </a:lnTo>
                <a:lnTo>
                  <a:pt x="33" y="93"/>
                </a:lnTo>
                <a:lnTo>
                  <a:pt x="31" y="95"/>
                </a:lnTo>
                <a:lnTo>
                  <a:pt x="31" y="99"/>
                </a:lnTo>
                <a:lnTo>
                  <a:pt x="25" y="102"/>
                </a:lnTo>
                <a:lnTo>
                  <a:pt x="23" y="104"/>
                </a:lnTo>
                <a:lnTo>
                  <a:pt x="21" y="104"/>
                </a:lnTo>
                <a:lnTo>
                  <a:pt x="17" y="104"/>
                </a:lnTo>
                <a:lnTo>
                  <a:pt x="16" y="101"/>
                </a:lnTo>
                <a:lnTo>
                  <a:pt x="14" y="97"/>
                </a:lnTo>
                <a:lnTo>
                  <a:pt x="14" y="95"/>
                </a:lnTo>
                <a:lnTo>
                  <a:pt x="16" y="93"/>
                </a:lnTo>
                <a:lnTo>
                  <a:pt x="21" y="87"/>
                </a:lnTo>
                <a:lnTo>
                  <a:pt x="23" y="87"/>
                </a:lnTo>
                <a:lnTo>
                  <a:pt x="25" y="85"/>
                </a:lnTo>
                <a:close/>
                <a:moveTo>
                  <a:pt x="107" y="51"/>
                </a:moveTo>
                <a:lnTo>
                  <a:pt x="112" y="51"/>
                </a:lnTo>
                <a:lnTo>
                  <a:pt x="114" y="53"/>
                </a:lnTo>
                <a:lnTo>
                  <a:pt x="118" y="55"/>
                </a:lnTo>
                <a:lnTo>
                  <a:pt x="118" y="59"/>
                </a:lnTo>
                <a:lnTo>
                  <a:pt x="118" y="63"/>
                </a:lnTo>
                <a:lnTo>
                  <a:pt x="114" y="65"/>
                </a:lnTo>
                <a:lnTo>
                  <a:pt x="112" y="66"/>
                </a:lnTo>
                <a:lnTo>
                  <a:pt x="107" y="66"/>
                </a:lnTo>
                <a:lnTo>
                  <a:pt x="103" y="65"/>
                </a:lnTo>
                <a:lnTo>
                  <a:pt x="101" y="63"/>
                </a:lnTo>
                <a:lnTo>
                  <a:pt x="101" y="59"/>
                </a:lnTo>
                <a:lnTo>
                  <a:pt x="101" y="55"/>
                </a:lnTo>
                <a:lnTo>
                  <a:pt x="103" y="53"/>
                </a:lnTo>
                <a:lnTo>
                  <a:pt x="107" y="51"/>
                </a:lnTo>
                <a:close/>
                <a:moveTo>
                  <a:pt x="6" y="51"/>
                </a:moveTo>
                <a:lnTo>
                  <a:pt x="12" y="51"/>
                </a:lnTo>
                <a:lnTo>
                  <a:pt x="16" y="53"/>
                </a:lnTo>
                <a:lnTo>
                  <a:pt x="17" y="55"/>
                </a:lnTo>
                <a:lnTo>
                  <a:pt x="17" y="59"/>
                </a:lnTo>
                <a:lnTo>
                  <a:pt x="17" y="63"/>
                </a:lnTo>
                <a:lnTo>
                  <a:pt x="16" y="65"/>
                </a:lnTo>
                <a:lnTo>
                  <a:pt x="12" y="66"/>
                </a:lnTo>
                <a:lnTo>
                  <a:pt x="6" y="66"/>
                </a:lnTo>
                <a:lnTo>
                  <a:pt x="4" y="65"/>
                </a:lnTo>
                <a:lnTo>
                  <a:pt x="0" y="63"/>
                </a:lnTo>
                <a:lnTo>
                  <a:pt x="0" y="59"/>
                </a:lnTo>
                <a:lnTo>
                  <a:pt x="0" y="55"/>
                </a:lnTo>
                <a:lnTo>
                  <a:pt x="4" y="53"/>
                </a:lnTo>
                <a:lnTo>
                  <a:pt x="6" y="51"/>
                </a:lnTo>
                <a:close/>
                <a:moveTo>
                  <a:pt x="59" y="46"/>
                </a:moveTo>
                <a:lnTo>
                  <a:pt x="54" y="46"/>
                </a:lnTo>
                <a:lnTo>
                  <a:pt x="50" y="49"/>
                </a:lnTo>
                <a:lnTo>
                  <a:pt x="46" y="53"/>
                </a:lnTo>
                <a:lnTo>
                  <a:pt x="46" y="59"/>
                </a:lnTo>
                <a:lnTo>
                  <a:pt x="46" y="65"/>
                </a:lnTo>
                <a:lnTo>
                  <a:pt x="50" y="68"/>
                </a:lnTo>
                <a:lnTo>
                  <a:pt x="54" y="72"/>
                </a:lnTo>
                <a:lnTo>
                  <a:pt x="59" y="72"/>
                </a:lnTo>
                <a:lnTo>
                  <a:pt x="65" y="72"/>
                </a:lnTo>
                <a:lnTo>
                  <a:pt x="69" y="68"/>
                </a:lnTo>
                <a:lnTo>
                  <a:pt x="73" y="65"/>
                </a:lnTo>
                <a:lnTo>
                  <a:pt x="73" y="59"/>
                </a:lnTo>
                <a:lnTo>
                  <a:pt x="73" y="53"/>
                </a:lnTo>
                <a:lnTo>
                  <a:pt x="69" y="49"/>
                </a:lnTo>
                <a:lnTo>
                  <a:pt x="65" y="46"/>
                </a:lnTo>
                <a:lnTo>
                  <a:pt x="59" y="46"/>
                </a:lnTo>
                <a:close/>
                <a:moveTo>
                  <a:pt x="59" y="32"/>
                </a:moveTo>
                <a:lnTo>
                  <a:pt x="69" y="32"/>
                </a:lnTo>
                <a:lnTo>
                  <a:pt x="76" y="36"/>
                </a:lnTo>
                <a:lnTo>
                  <a:pt x="82" y="44"/>
                </a:lnTo>
                <a:lnTo>
                  <a:pt x="86" y="51"/>
                </a:lnTo>
                <a:lnTo>
                  <a:pt x="86" y="59"/>
                </a:lnTo>
                <a:lnTo>
                  <a:pt x="86" y="68"/>
                </a:lnTo>
                <a:lnTo>
                  <a:pt x="82" y="76"/>
                </a:lnTo>
                <a:lnTo>
                  <a:pt x="76" y="82"/>
                </a:lnTo>
                <a:lnTo>
                  <a:pt x="69" y="85"/>
                </a:lnTo>
                <a:lnTo>
                  <a:pt x="59" y="85"/>
                </a:lnTo>
                <a:lnTo>
                  <a:pt x="52" y="85"/>
                </a:lnTo>
                <a:lnTo>
                  <a:pt x="46" y="82"/>
                </a:lnTo>
                <a:lnTo>
                  <a:pt x="40" y="78"/>
                </a:lnTo>
                <a:lnTo>
                  <a:pt x="36" y="72"/>
                </a:lnTo>
                <a:lnTo>
                  <a:pt x="33" y="66"/>
                </a:lnTo>
                <a:lnTo>
                  <a:pt x="33" y="59"/>
                </a:lnTo>
                <a:lnTo>
                  <a:pt x="33" y="51"/>
                </a:lnTo>
                <a:lnTo>
                  <a:pt x="36" y="44"/>
                </a:lnTo>
                <a:lnTo>
                  <a:pt x="44" y="36"/>
                </a:lnTo>
                <a:lnTo>
                  <a:pt x="52" y="32"/>
                </a:lnTo>
                <a:lnTo>
                  <a:pt x="59" y="32"/>
                </a:lnTo>
                <a:close/>
                <a:moveTo>
                  <a:pt x="97" y="13"/>
                </a:moveTo>
                <a:lnTo>
                  <a:pt x="101" y="15"/>
                </a:lnTo>
                <a:lnTo>
                  <a:pt x="105" y="17"/>
                </a:lnTo>
                <a:lnTo>
                  <a:pt x="105" y="21"/>
                </a:lnTo>
                <a:lnTo>
                  <a:pt x="105" y="23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99" y="30"/>
                </a:lnTo>
                <a:lnTo>
                  <a:pt x="95" y="30"/>
                </a:lnTo>
                <a:lnTo>
                  <a:pt x="93" y="32"/>
                </a:lnTo>
                <a:lnTo>
                  <a:pt x="90" y="30"/>
                </a:lnTo>
                <a:lnTo>
                  <a:pt x="88" y="28"/>
                </a:lnTo>
                <a:lnTo>
                  <a:pt x="86" y="25"/>
                </a:lnTo>
                <a:lnTo>
                  <a:pt x="88" y="23"/>
                </a:lnTo>
                <a:lnTo>
                  <a:pt x="90" y="21"/>
                </a:lnTo>
                <a:lnTo>
                  <a:pt x="90" y="21"/>
                </a:lnTo>
                <a:lnTo>
                  <a:pt x="93" y="15"/>
                </a:lnTo>
                <a:lnTo>
                  <a:pt x="93" y="15"/>
                </a:lnTo>
                <a:lnTo>
                  <a:pt x="95" y="13"/>
                </a:lnTo>
                <a:lnTo>
                  <a:pt x="97" y="13"/>
                </a:lnTo>
                <a:close/>
                <a:moveTo>
                  <a:pt x="21" y="13"/>
                </a:moveTo>
                <a:lnTo>
                  <a:pt x="23" y="13"/>
                </a:lnTo>
                <a:lnTo>
                  <a:pt x="25" y="15"/>
                </a:lnTo>
                <a:lnTo>
                  <a:pt x="25" y="15"/>
                </a:lnTo>
                <a:lnTo>
                  <a:pt x="31" y="21"/>
                </a:lnTo>
                <a:lnTo>
                  <a:pt x="31" y="21"/>
                </a:lnTo>
                <a:lnTo>
                  <a:pt x="31" y="23"/>
                </a:lnTo>
                <a:lnTo>
                  <a:pt x="33" y="25"/>
                </a:lnTo>
                <a:lnTo>
                  <a:pt x="31" y="28"/>
                </a:lnTo>
                <a:lnTo>
                  <a:pt x="29" y="30"/>
                </a:lnTo>
                <a:lnTo>
                  <a:pt x="25" y="32"/>
                </a:lnTo>
                <a:lnTo>
                  <a:pt x="23" y="30"/>
                </a:lnTo>
                <a:lnTo>
                  <a:pt x="21" y="30"/>
                </a:lnTo>
                <a:lnTo>
                  <a:pt x="21" y="30"/>
                </a:lnTo>
                <a:lnTo>
                  <a:pt x="16" y="25"/>
                </a:lnTo>
                <a:lnTo>
                  <a:pt x="16" y="25"/>
                </a:lnTo>
                <a:lnTo>
                  <a:pt x="14" y="23"/>
                </a:lnTo>
                <a:lnTo>
                  <a:pt x="14" y="21"/>
                </a:lnTo>
                <a:lnTo>
                  <a:pt x="16" y="17"/>
                </a:lnTo>
                <a:lnTo>
                  <a:pt x="17" y="15"/>
                </a:lnTo>
                <a:lnTo>
                  <a:pt x="21" y="13"/>
                </a:lnTo>
                <a:close/>
                <a:moveTo>
                  <a:pt x="59" y="0"/>
                </a:moveTo>
                <a:lnTo>
                  <a:pt x="63" y="0"/>
                </a:lnTo>
                <a:lnTo>
                  <a:pt x="65" y="4"/>
                </a:lnTo>
                <a:lnTo>
                  <a:pt x="67" y="6"/>
                </a:lnTo>
                <a:lnTo>
                  <a:pt x="67" y="11"/>
                </a:lnTo>
                <a:lnTo>
                  <a:pt x="65" y="15"/>
                </a:lnTo>
                <a:lnTo>
                  <a:pt x="63" y="17"/>
                </a:lnTo>
                <a:lnTo>
                  <a:pt x="59" y="17"/>
                </a:lnTo>
                <a:lnTo>
                  <a:pt x="55" y="17"/>
                </a:lnTo>
                <a:lnTo>
                  <a:pt x="54" y="15"/>
                </a:lnTo>
                <a:lnTo>
                  <a:pt x="52" y="11"/>
                </a:lnTo>
                <a:lnTo>
                  <a:pt x="52" y="6"/>
                </a:lnTo>
                <a:lnTo>
                  <a:pt x="54" y="4"/>
                </a:lnTo>
                <a:lnTo>
                  <a:pt x="55" y="0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4" name="Freeform 1073"/>
          <p:cNvSpPr>
            <a:spLocks noEditPoints="1"/>
          </p:cNvSpPr>
          <p:nvPr/>
        </p:nvSpPr>
        <p:spPr bwMode="auto">
          <a:xfrm>
            <a:off x="6360189" y="2140485"/>
            <a:ext cx="178751" cy="176302"/>
          </a:xfrm>
          <a:custGeom>
            <a:avLst/>
            <a:gdLst>
              <a:gd name="T0" fmla="*/ 15 w 146"/>
              <a:gd name="T1" fmla="*/ 40 h 144"/>
              <a:gd name="T2" fmla="*/ 15 w 146"/>
              <a:gd name="T3" fmla="*/ 110 h 144"/>
              <a:gd name="T4" fmla="*/ 97 w 146"/>
              <a:gd name="T5" fmla="*/ 110 h 144"/>
              <a:gd name="T6" fmla="*/ 97 w 146"/>
              <a:gd name="T7" fmla="*/ 40 h 144"/>
              <a:gd name="T8" fmla="*/ 15 w 146"/>
              <a:gd name="T9" fmla="*/ 40 h 144"/>
              <a:gd name="T10" fmla="*/ 7 w 146"/>
              <a:gd name="T11" fmla="*/ 26 h 144"/>
              <a:gd name="T12" fmla="*/ 102 w 146"/>
              <a:gd name="T13" fmla="*/ 26 h 144"/>
              <a:gd name="T14" fmla="*/ 106 w 146"/>
              <a:gd name="T15" fmla="*/ 28 h 144"/>
              <a:gd name="T16" fmla="*/ 110 w 146"/>
              <a:gd name="T17" fmla="*/ 30 h 144"/>
              <a:gd name="T18" fmla="*/ 110 w 146"/>
              <a:gd name="T19" fmla="*/ 34 h 144"/>
              <a:gd name="T20" fmla="*/ 110 w 146"/>
              <a:gd name="T21" fmla="*/ 138 h 144"/>
              <a:gd name="T22" fmla="*/ 110 w 146"/>
              <a:gd name="T23" fmla="*/ 142 h 144"/>
              <a:gd name="T24" fmla="*/ 106 w 146"/>
              <a:gd name="T25" fmla="*/ 144 h 144"/>
              <a:gd name="T26" fmla="*/ 102 w 146"/>
              <a:gd name="T27" fmla="*/ 144 h 144"/>
              <a:gd name="T28" fmla="*/ 7 w 146"/>
              <a:gd name="T29" fmla="*/ 144 h 144"/>
              <a:gd name="T30" fmla="*/ 3 w 146"/>
              <a:gd name="T31" fmla="*/ 144 h 144"/>
              <a:gd name="T32" fmla="*/ 2 w 146"/>
              <a:gd name="T33" fmla="*/ 142 h 144"/>
              <a:gd name="T34" fmla="*/ 0 w 146"/>
              <a:gd name="T35" fmla="*/ 138 h 144"/>
              <a:gd name="T36" fmla="*/ 0 w 146"/>
              <a:gd name="T37" fmla="*/ 34 h 144"/>
              <a:gd name="T38" fmla="*/ 2 w 146"/>
              <a:gd name="T39" fmla="*/ 30 h 144"/>
              <a:gd name="T40" fmla="*/ 3 w 146"/>
              <a:gd name="T41" fmla="*/ 28 h 144"/>
              <a:gd name="T42" fmla="*/ 7 w 146"/>
              <a:gd name="T43" fmla="*/ 26 h 144"/>
              <a:gd name="T44" fmla="*/ 43 w 146"/>
              <a:gd name="T45" fmla="*/ 0 h 144"/>
              <a:gd name="T46" fmla="*/ 140 w 146"/>
              <a:gd name="T47" fmla="*/ 0 h 144"/>
              <a:gd name="T48" fmla="*/ 142 w 146"/>
              <a:gd name="T49" fmla="*/ 0 h 144"/>
              <a:gd name="T50" fmla="*/ 146 w 146"/>
              <a:gd name="T51" fmla="*/ 2 h 144"/>
              <a:gd name="T52" fmla="*/ 146 w 146"/>
              <a:gd name="T53" fmla="*/ 5 h 144"/>
              <a:gd name="T54" fmla="*/ 146 w 146"/>
              <a:gd name="T55" fmla="*/ 110 h 144"/>
              <a:gd name="T56" fmla="*/ 146 w 146"/>
              <a:gd name="T57" fmla="*/ 114 h 144"/>
              <a:gd name="T58" fmla="*/ 142 w 146"/>
              <a:gd name="T59" fmla="*/ 117 h 144"/>
              <a:gd name="T60" fmla="*/ 140 w 146"/>
              <a:gd name="T61" fmla="*/ 117 h 144"/>
              <a:gd name="T62" fmla="*/ 117 w 146"/>
              <a:gd name="T63" fmla="*/ 117 h 144"/>
              <a:gd name="T64" fmla="*/ 117 w 146"/>
              <a:gd name="T65" fmla="*/ 83 h 144"/>
              <a:gd name="T66" fmla="*/ 133 w 146"/>
              <a:gd name="T67" fmla="*/ 83 h 144"/>
              <a:gd name="T68" fmla="*/ 133 w 146"/>
              <a:gd name="T69" fmla="*/ 13 h 144"/>
              <a:gd name="T70" fmla="*/ 51 w 146"/>
              <a:gd name="T71" fmla="*/ 13 h 144"/>
              <a:gd name="T72" fmla="*/ 51 w 146"/>
              <a:gd name="T73" fmla="*/ 19 h 144"/>
              <a:gd name="T74" fmla="*/ 38 w 146"/>
              <a:gd name="T75" fmla="*/ 19 h 144"/>
              <a:gd name="T76" fmla="*/ 38 w 146"/>
              <a:gd name="T77" fmla="*/ 5 h 144"/>
              <a:gd name="T78" fmla="*/ 38 w 146"/>
              <a:gd name="T79" fmla="*/ 2 h 144"/>
              <a:gd name="T80" fmla="*/ 40 w 146"/>
              <a:gd name="T81" fmla="*/ 0 h 144"/>
              <a:gd name="T82" fmla="*/ 43 w 146"/>
              <a:gd name="T8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44">
                <a:moveTo>
                  <a:pt x="15" y="40"/>
                </a:moveTo>
                <a:lnTo>
                  <a:pt x="15" y="110"/>
                </a:lnTo>
                <a:lnTo>
                  <a:pt x="97" y="110"/>
                </a:lnTo>
                <a:lnTo>
                  <a:pt x="97" y="40"/>
                </a:lnTo>
                <a:lnTo>
                  <a:pt x="15" y="40"/>
                </a:lnTo>
                <a:close/>
                <a:moveTo>
                  <a:pt x="7" y="26"/>
                </a:moveTo>
                <a:lnTo>
                  <a:pt x="102" y="26"/>
                </a:lnTo>
                <a:lnTo>
                  <a:pt x="106" y="28"/>
                </a:lnTo>
                <a:lnTo>
                  <a:pt x="110" y="30"/>
                </a:lnTo>
                <a:lnTo>
                  <a:pt x="110" y="34"/>
                </a:lnTo>
                <a:lnTo>
                  <a:pt x="110" y="138"/>
                </a:lnTo>
                <a:lnTo>
                  <a:pt x="110" y="142"/>
                </a:lnTo>
                <a:lnTo>
                  <a:pt x="106" y="144"/>
                </a:lnTo>
                <a:lnTo>
                  <a:pt x="102" y="144"/>
                </a:lnTo>
                <a:lnTo>
                  <a:pt x="7" y="144"/>
                </a:lnTo>
                <a:lnTo>
                  <a:pt x="3" y="144"/>
                </a:lnTo>
                <a:lnTo>
                  <a:pt x="2" y="142"/>
                </a:lnTo>
                <a:lnTo>
                  <a:pt x="0" y="138"/>
                </a:lnTo>
                <a:lnTo>
                  <a:pt x="0" y="34"/>
                </a:lnTo>
                <a:lnTo>
                  <a:pt x="2" y="30"/>
                </a:lnTo>
                <a:lnTo>
                  <a:pt x="3" y="28"/>
                </a:lnTo>
                <a:lnTo>
                  <a:pt x="7" y="26"/>
                </a:lnTo>
                <a:close/>
                <a:moveTo>
                  <a:pt x="43" y="0"/>
                </a:moveTo>
                <a:lnTo>
                  <a:pt x="140" y="0"/>
                </a:lnTo>
                <a:lnTo>
                  <a:pt x="142" y="0"/>
                </a:lnTo>
                <a:lnTo>
                  <a:pt x="146" y="2"/>
                </a:lnTo>
                <a:lnTo>
                  <a:pt x="146" y="5"/>
                </a:lnTo>
                <a:lnTo>
                  <a:pt x="146" y="110"/>
                </a:lnTo>
                <a:lnTo>
                  <a:pt x="146" y="114"/>
                </a:lnTo>
                <a:lnTo>
                  <a:pt x="142" y="117"/>
                </a:lnTo>
                <a:lnTo>
                  <a:pt x="140" y="117"/>
                </a:lnTo>
                <a:lnTo>
                  <a:pt x="117" y="117"/>
                </a:lnTo>
                <a:lnTo>
                  <a:pt x="117" y="83"/>
                </a:lnTo>
                <a:lnTo>
                  <a:pt x="133" y="83"/>
                </a:lnTo>
                <a:lnTo>
                  <a:pt x="133" y="13"/>
                </a:lnTo>
                <a:lnTo>
                  <a:pt x="51" y="13"/>
                </a:lnTo>
                <a:lnTo>
                  <a:pt x="51" y="19"/>
                </a:lnTo>
                <a:lnTo>
                  <a:pt x="38" y="19"/>
                </a:lnTo>
                <a:lnTo>
                  <a:pt x="38" y="5"/>
                </a:lnTo>
                <a:lnTo>
                  <a:pt x="38" y="2"/>
                </a:lnTo>
                <a:lnTo>
                  <a:pt x="40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5" name="Freeform 1074"/>
          <p:cNvSpPr>
            <a:spLocks noEditPoints="1"/>
          </p:cNvSpPr>
          <p:nvPr/>
        </p:nvSpPr>
        <p:spPr bwMode="auto">
          <a:xfrm>
            <a:off x="6071250" y="2157625"/>
            <a:ext cx="132227" cy="144469"/>
          </a:xfrm>
          <a:custGeom>
            <a:avLst/>
            <a:gdLst>
              <a:gd name="T0" fmla="*/ 13 w 108"/>
              <a:gd name="T1" fmla="*/ 13 h 118"/>
              <a:gd name="T2" fmla="*/ 13 w 108"/>
              <a:gd name="T3" fmla="*/ 84 h 118"/>
              <a:gd name="T4" fmla="*/ 95 w 108"/>
              <a:gd name="T5" fmla="*/ 84 h 118"/>
              <a:gd name="T6" fmla="*/ 95 w 108"/>
              <a:gd name="T7" fmla="*/ 13 h 118"/>
              <a:gd name="T8" fmla="*/ 13 w 108"/>
              <a:gd name="T9" fmla="*/ 13 h 118"/>
              <a:gd name="T10" fmla="*/ 6 w 108"/>
              <a:gd name="T11" fmla="*/ 0 h 118"/>
              <a:gd name="T12" fmla="*/ 103 w 108"/>
              <a:gd name="T13" fmla="*/ 0 h 118"/>
              <a:gd name="T14" fmla="*/ 106 w 108"/>
              <a:gd name="T15" fmla="*/ 0 h 118"/>
              <a:gd name="T16" fmla="*/ 108 w 108"/>
              <a:gd name="T17" fmla="*/ 4 h 118"/>
              <a:gd name="T18" fmla="*/ 108 w 108"/>
              <a:gd name="T19" fmla="*/ 6 h 118"/>
              <a:gd name="T20" fmla="*/ 108 w 108"/>
              <a:gd name="T21" fmla="*/ 112 h 118"/>
              <a:gd name="T22" fmla="*/ 108 w 108"/>
              <a:gd name="T23" fmla="*/ 114 h 118"/>
              <a:gd name="T24" fmla="*/ 106 w 108"/>
              <a:gd name="T25" fmla="*/ 118 h 118"/>
              <a:gd name="T26" fmla="*/ 103 w 108"/>
              <a:gd name="T27" fmla="*/ 118 h 118"/>
              <a:gd name="T28" fmla="*/ 6 w 108"/>
              <a:gd name="T29" fmla="*/ 118 h 118"/>
              <a:gd name="T30" fmla="*/ 4 w 108"/>
              <a:gd name="T31" fmla="*/ 118 h 118"/>
              <a:gd name="T32" fmla="*/ 0 w 108"/>
              <a:gd name="T33" fmla="*/ 114 h 118"/>
              <a:gd name="T34" fmla="*/ 0 w 108"/>
              <a:gd name="T35" fmla="*/ 112 h 118"/>
              <a:gd name="T36" fmla="*/ 0 w 108"/>
              <a:gd name="T37" fmla="*/ 6 h 118"/>
              <a:gd name="T38" fmla="*/ 0 w 108"/>
              <a:gd name="T39" fmla="*/ 4 h 118"/>
              <a:gd name="T40" fmla="*/ 4 w 108"/>
              <a:gd name="T41" fmla="*/ 0 h 118"/>
              <a:gd name="T42" fmla="*/ 6 w 108"/>
              <a:gd name="T4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8">
                <a:moveTo>
                  <a:pt x="13" y="13"/>
                </a:moveTo>
                <a:lnTo>
                  <a:pt x="13" y="84"/>
                </a:lnTo>
                <a:lnTo>
                  <a:pt x="95" y="84"/>
                </a:lnTo>
                <a:lnTo>
                  <a:pt x="95" y="13"/>
                </a:lnTo>
                <a:lnTo>
                  <a:pt x="13" y="13"/>
                </a:lnTo>
                <a:close/>
                <a:moveTo>
                  <a:pt x="6" y="0"/>
                </a:moveTo>
                <a:lnTo>
                  <a:pt x="103" y="0"/>
                </a:lnTo>
                <a:lnTo>
                  <a:pt x="106" y="0"/>
                </a:lnTo>
                <a:lnTo>
                  <a:pt x="108" y="4"/>
                </a:lnTo>
                <a:lnTo>
                  <a:pt x="108" y="6"/>
                </a:lnTo>
                <a:lnTo>
                  <a:pt x="108" y="112"/>
                </a:lnTo>
                <a:lnTo>
                  <a:pt x="108" y="114"/>
                </a:lnTo>
                <a:lnTo>
                  <a:pt x="106" y="118"/>
                </a:lnTo>
                <a:lnTo>
                  <a:pt x="103" y="118"/>
                </a:lnTo>
                <a:lnTo>
                  <a:pt x="6" y="118"/>
                </a:lnTo>
                <a:lnTo>
                  <a:pt x="4" y="118"/>
                </a:lnTo>
                <a:lnTo>
                  <a:pt x="0" y="114"/>
                </a:lnTo>
                <a:lnTo>
                  <a:pt x="0" y="112"/>
                </a:lnTo>
                <a:lnTo>
                  <a:pt x="0" y="6"/>
                </a:lnTo>
                <a:lnTo>
                  <a:pt x="0" y="4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6" name="Freeform 1075"/>
          <p:cNvSpPr>
            <a:spLocks noEditPoints="1"/>
          </p:cNvSpPr>
          <p:nvPr/>
        </p:nvSpPr>
        <p:spPr bwMode="auto">
          <a:xfrm>
            <a:off x="5740685" y="2145383"/>
            <a:ext cx="168956" cy="168955"/>
          </a:xfrm>
          <a:custGeom>
            <a:avLst/>
            <a:gdLst>
              <a:gd name="T0" fmla="*/ 112 w 137"/>
              <a:gd name="T1" fmla="*/ 112 h 137"/>
              <a:gd name="T2" fmla="*/ 61 w 137"/>
              <a:gd name="T3" fmla="*/ 92 h 137"/>
              <a:gd name="T4" fmla="*/ 52 w 137"/>
              <a:gd name="T5" fmla="*/ 33 h 137"/>
              <a:gd name="T6" fmla="*/ 61 w 137"/>
              <a:gd name="T7" fmla="*/ 46 h 137"/>
              <a:gd name="T8" fmla="*/ 52 w 137"/>
              <a:gd name="T9" fmla="*/ 59 h 137"/>
              <a:gd name="T10" fmla="*/ 36 w 137"/>
              <a:gd name="T11" fmla="*/ 56 h 137"/>
              <a:gd name="T12" fmla="*/ 35 w 137"/>
              <a:gd name="T13" fmla="*/ 40 h 137"/>
              <a:gd name="T14" fmla="*/ 46 w 137"/>
              <a:gd name="T15" fmla="*/ 33 h 137"/>
              <a:gd name="T16" fmla="*/ 120 w 137"/>
              <a:gd name="T17" fmla="*/ 118 h 137"/>
              <a:gd name="T18" fmla="*/ 8 w 137"/>
              <a:gd name="T19" fmla="*/ 0 h 137"/>
              <a:gd name="T20" fmla="*/ 21 w 137"/>
              <a:gd name="T21" fmla="*/ 4 h 137"/>
              <a:gd name="T22" fmla="*/ 33 w 137"/>
              <a:gd name="T23" fmla="*/ 2 h 137"/>
              <a:gd name="T24" fmla="*/ 44 w 137"/>
              <a:gd name="T25" fmla="*/ 2 h 137"/>
              <a:gd name="T26" fmla="*/ 55 w 137"/>
              <a:gd name="T27" fmla="*/ 4 h 137"/>
              <a:gd name="T28" fmla="*/ 69 w 137"/>
              <a:gd name="T29" fmla="*/ 0 h 137"/>
              <a:gd name="T30" fmla="*/ 84 w 137"/>
              <a:gd name="T31" fmla="*/ 4 h 137"/>
              <a:gd name="T32" fmla="*/ 93 w 137"/>
              <a:gd name="T33" fmla="*/ 2 h 137"/>
              <a:gd name="T34" fmla="*/ 107 w 137"/>
              <a:gd name="T35" fmla="*/ 2 h 137"/>
              <a:gd name="T36" fmla="*/ 116 w 137"/>
              <a:gd name="T37" fmla="*/ 4 h 137"/>
              <a:gd name="T38" fmla="*/ 131 w 137"/>
              <a:gd name="T39" fmla="*/ 0 h 137"/>
              <a:gd name="T40" fmla="*/ 137 w 137"/>
              <a:gd name="T41" fmla="*/ 8 h 137"/>
              <a:gd name="T42" fmla="*/ 133 w 137"/>
              <a:gd name="T43" fmla="*/ 21 h 137"/>
              <a:gd name="T44" fmla="*/ 137 w 137"/>
              <a:gd name="T45" fmla="*/ 33 h 137"/>
              <a:gd name="T46" fmla="*/ 137 w 137"/>
              <a:gd name="T47" fmla="*/ 44 h 137"/>
              <a:gd name="T48" fmla="*/ 133 w 137"/>
              <a:gd name="T49" fmla="*/ 56 h 137"/>
              <a:gd name="T50" fmla="*/ 137 w 137"/>
              <a:gd name="T51" fmla="*/ 69 h 137"/>
              <a:gd name="T52" fmla="*/ 133 w 137"/>
              <a:gd name="T53" fmla="*/ 82 h 137"/>
              <a:gd name="T54" fmla="*/ 137 w 137"/>
              <a:gd name="T55" fmla="*/ 94 h 137"/>
              <a:gd name="T56" fmla="*/ 137 w 137"/>
              <a:gd name="T57" fmla="*/ 107 h 137"/>
              <a:gd name="T58" fmla="*/ 133 w 137"/>
              <a:gd name="T59" fmla="*/ 116 h 137"/>
              <a:gd name="T60" fmla="*/ 137 w 137"/>
              <a:gd name="T61" fmla="*/ 130 h 137"/>
              <a:gd name="T62" fmla="*/ 131 w 137"/>
              <a:gd name="T63" fmla="*/ 137 h 137"/>
              <a:gd name="T64" fmla="*/ 116 w 137"/>
              <a:gd name="T65" fmla="*/ 133 h 137"/>
              <a:gd name="T66" fmla="*/ 107 w 137"/>
              <a:gd name="T67" fmla="*/ 135 h 137"/>
              <a:gd name="T68" fmla="*/ 93 w 137"/>
              <a:gd name="T69" fmla="*/ 135 h 137"/>
              <a:gd name="T70" fmla="*/ 84 w 137"/>
              <a:gd name="T71" fmla="*/ 133 h 137"/>
              <a:gd name="T72" fmla="*/ 69 w 137"/>
              <a:gd name="T73" fmla="*/ 137 h 137"/>
              <a:gd name="T74" fmla="*/ 55 w 137"/>
              <a:gd name="T75" fmla="*/ 133 h 137"/>
              <a:gd name="T76" fmla="*/ 44 w 137"/>
              <a:gd name="T77" fmla="*/ 135 h 137"/>
              <a:gd name="T78" fmla="*/ 33 w 137"/>
              <a:gd name="T79" fmla="*/ 135 h 137"/>
              <a:gd name="T80" fmla="*/ 21 w 137"/>
              <a:gd name="T81" fmla="*/ 133 h 137"/>
              <a:gd name="T82" fmla="*/ 8 w 137"/>
              <a:gd name="T83" fmla="*/ 137 h 137"/>
              <a:gd name="T84" fmla="*/ 0 w 137"/>
              <a:gd name="T85" fmla="*/ 130 h 137"/>
              <a:gd name="T86" fmla="*/ 6 w 137"/>
              <a:gd name="T87" fmla="*/ 116 h 137"/>
              <a:gd name="T88" fmla="*/ 2 w 137"/>
              <a:gd name="T89" fmla="*/ 107 h 137"/>
              <a:gd name="T90" fmla="*/ 2 w 137"/>
              <a:gd name="T91" fmla="*/ 94 h 137"/>
              <a:gd name="T92" fmla="*/ 6 w 137"/>
              <a:gd name="T93" fmla="*/ 82 h 137"/>
              <a:gd name="T94" fmla="*/ 0 w 137"/>
              <a:gd name="T95" fmla="*/ 69 h 137"/>
              <a:gd name="T96" fmla="*/ 6 w 137"/>
              <a:gd name="T97" fmla="*/ 56 h 137"/>
              <a:gd name="T98" fmla="*/ 2 w 137"/>
              <a:gd name="T99" fmla="*/ 44 h 137"/>
              <a:gd name="T100" fmla="*/ 2 w 137"/>
              <a:gd name="T101" fmla="*/ 33 h 137"/>
              <a:gd name="T102" fmla="*/ 6 w 137"/>
              <a:gd name="T103" fmla="*/ 21 h 137"/>
              <a:gd name="T104" fmla="*/ 0 w 137"/>
              <a:gd name="T105" fmla="*/ 8 h 137"/>
              <a:gd name="T106" fmla="*/ 8 w 137"/>
              <a:gd name="T10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" h="137">
                <a:moveTo>
                  <a:pt x="92" y="54"/>
                </a:moveTo>
                <a:lnTo>
                  <a:pt x="112" y="84"/>
                </a:lnTo>
                <a:lnTo>
                  <a:pt x="112" y="112"/>
                </a:lnTo>
                <a:lnTo>
                  <a:pt x="27" y="112"/>
                </a:lnTo>
                <a:lnTo>
                  <a:pt x="54" y="84"/>
                </a:lnTo>
                <a:lnTo>
                  <a:pt x="61" y="92"/>
                </a:lnTo>
                <a:lnTo>
                  <a:pt x="92" y="54"/>
                </a:lnTo>
                <a:close/>
                <a:moveTo>
                  <a:pt x="46" y="33"/>
                </a:moveTo>
                <a:lnTo>
                  <a:pt x="52" y="33"/>
                </a:lnTo>
                <a:lnTo>
                  <a:pt x="55" y="37"/>
                </a:lnTo>
                <a:lnTo>
                  <a:pt x="59" y="40"/>
                </a:lnTo>
                <a:lnTo>
                  <a:pt x="61" y="46"/>
                </a:lnTo>
                <a:lnTo>
                  <a:pt x="59" y="52"/>
                </a:lnTo>
                <a:lnTo>
                  <a:pt x="55" y="56"/>
                </a:lnTo>
                <a:lnTo>
                  <a:pt x="52" y="59"/>
                </a:lnTo>
                <a:lnTo>
                  <a:pt x="46" y="59"/>
                </a:lnTo>
                <a:lnTo>
                  <a:pt x="42" y="59"/>
                </a:lnTo>
                <a:lnTo>
                  <a:pt x="36" y="56"/>
                </a:lnTo>
                <a:lnTo>
                  <a:pt x="35" y="52"/>
                </a:lnTo>
                <a:lnTo>
                  <a:pt x="33" y="46"/>
                </a:lnTo>
                <a:lnTo>
                  <a:pt x="35" y="40"/>
                </a:lnTo>
                <a:lnTo>
                  <a:pt x="36" y="37"/>
                </a:lnTo>
                <a:lnTo>
                  <a:pt x="42" y="33"/>
                </a:lnTo>
                <a:lnTo>
                  <a:pt x="46" y="33"/>
                </a:lnTo>
                <a:close/>
                <a:moveTo>
                  <a:pt x="19" y="19"/>
                </a:moveTo>
                <a:lnTo>
                  <a:pt x="19" y="118"/>
                </a:lnTo>
                <a:lnTo>
                  <a:pt x="120" y="118"/>
                </a:lnTo>
                <a:lnTo>
                  <a:pt x="120" y="19"/>
                </a:lnTo>
                <a:lnTo>
                  <a:pt x="19" y="19"/>
                </a:lnTo>
                <a:close/>
                <a:moveTo>
                  <a:pt x="8" y="0"/>
                </a:moveTo>
                <a:lnTo>
                  <a:pt x="12" y="2"/>
                </a:lnTo>
                <a:lnTo>
                  <a:pt x="14" y="4"/>
                </a:lnTo>
                <a:lnTo>
                  <a:pt x="21" y="4"/>
                </a:lnTo>
                <a:lnTo>
                  <a:pt x="25" y="2"/>
                </a:lnTo>
                <a:lnTo>
                  <a:pt x="29" y="0"/>
                </a:lnTo>
                <a:lnTo>
                  <a:pt x="33" y="2"/>
                </a:lnTo>
                <a:lnTo>
                  <a:pt x="35" y="4"/>
                </a:lnTo>
                <a:lnTo>
                  <a:pt x="42" y="4"/>
                </a:lnTo>
                <a:lnTo>
                  <a:pt x="44" y="2"/>
                </a:lnTo>
                <a:lnTo>
                  <a:pt x="50" y="0"/>
                </a:lnTo>
                <a:lnTo>
                  <a:pt x="54" y="2"/>
                </a:lnTo>
                <a:lnTo>
                  <a:pt x="55" y="4"/>
                </a:lnTo>
                <a:lnTo>
                  <a:pt x="63" y="4"/>
                </a:lnTo>
                <a:lnTo>
                  <a:pt x="65" y="2"/>
                </a:lnTo>
                <a:lnTo>
                  <a:pt x="69" y="0"/>
                </a:lnTo>
                <a:lnTo>
                  <a:pt x="73" y="2"/>
                </a:lnTo>
                <a:lnTo>
                  <a:pt x="76" y="4"/>
                </a:lnTo>
                <a:lnTo>
                  <a:pt x="84" y="4"/>
                </a:lnTo>
                <a:lnTo>
                  <a:pt x="86" y="2"/>
                </a:lnTo>
                <a:lnTo>
                  <a:pt x="90" y="0"/>
                </a:lnTo>
                <a:lnTo>
                  <a:pt x="93" y="2"/>
                </a:lnTo>
                <a:lnTo>
                  <a:pt x="95" y="4"/>
                </a:lnTo>
                <a:lnTo>
                  <a:pt x="105" y="4"/>
                </a:lnTo>
                <a:lnTo>
                  <a:pt x="107" y="2"/>
                </a:lnTo>
                <a:lnTo>
                  <a:pt x="111" y="0"/>
                </a:lnTo>
                <a:lnTo>
                  <a:pt x="114" y="2"/>
                </a:lnTo>
                <a:lnTo>
                  <a:pt x="116" y="4"/>
                </a:lnTo>
                <a:lnTo>
                  <a:pt x="124" y="4"/>
                </a:lnTo>
                <a:lnTo>
                  <a:pt x="128" y="2"/>
                </a:lnTo>
                <a:lnTo>
                  <a:pt x="131" y="0"/>
                </a:lnTo>
                <a:lnTo>
                  <a:pt x="133" y="2"/>
                </a:lnTo>
                <a:lnTo>
                  <a:pt x="137" y="4"/>
                </a:lnTo>
                <a:lnTo>
                  <a:pt x="137" y="8"/>
                </a:lnTo>
                <a:lnTo>
                  <a:pt x="137" y="12"/>
                </a:lnTo>
                <a:lnTo>
                  <a:pt x="133" y="14"/>
                </a:lnTo>
                <a:lnTo>
                  <a:pt x="133" y="21"/>
                </a:lnTo>
                <a:lnTo>
                  <a:pt x="137" y="23"/>
                </a:lnTo>
                <a:lnTo>
                  <a:pt x="137" y="27"/>
                </a:lnTo>
                <a:lnTo>
                  <a:pt x="137" y="33"/>
                </a:lnTo>
                <a:lnTo>
                  <a:pt x="133" y="35"/>
                </a:lnTo>
                <a:lnTo>
                  <a:pt x="133" y="42"/>
                </a:lnTo>
                <a:lnTo>
                  <a:pt x="137" y="44"/>
                </a:lnTo>
                <a:lnTo>
                  <a:pt x="137" y="48"/>
                </a:lnTo>
                <a:lnTo>
                  <a:pt x="137" y="52"/>
                </a:lnTo>
                <a:lnTo>
                  <a:pt x="133" y="56"/>
                </a:lnTo>
                <a:lnTo>
                  <a:pt x="133" y="63"/>
                </a:lnTo>
                <a:lnTo>
                  <a:pt x="137" y="65"/>
                </a:lnTo>
                <a:lnTo>
                  <a:pt x="137" y="69"/>
                </a:lnTo>
                <a:lnTo>
                  <a:pt x="137" y="73"/>
                </a:lnTo>
                <a:lnTo>
                  <a:pt x="133" y="75"/>
                </a:lnTo>
                <a:lnTo>
                  <a:pt x="133" y="82"/>
                </a:lnTo>
                <a:lnTo>
                  <a:pt x="137" y="86"/>
                </a:lnTo>
                <a:lnTo>
                  <a:pt x="137" y="90"/>
                </a:lnTo>
                <a:lnTo>
                  <a:pt x="137" y="94"/>
                </a:lnTo>
                <a:lnTo>
                  <a:pt x="133" y="95"/>
                </a:lnTo>
                <a:lnTo>
                  <a:pt x="133" y="103"/>
                </a:lnTo>
                <a:lnTo>
                  <a:pt x="137" y="107"/>
                </a:lnTo>
                <a:lnTo>
                  <a:pt x="137" y="111"/>
                </a:lnTo>
                <a:lnTo>
                  <a:pt x="137" y="114"/>
                </a:lnTo>
                <a:lnTo>
                  <a:pt x="133" y="116"/>
                </a:lnTo>
                <a:lnTo>
                  <a:pt x="133" y="124"/>
                </a:lnTo>
                <a:lnTo>
                  <a:pt x="137" y="126"/>
                </a:lnTo>
                <a:lnTo>
                  <a:pt x="137" y="130"/>
                </a:lnTo>
                <a:lnTo>
                  <a:pt x="137" y="133"/>
                </a:lnTo>
                <a:lnTo>
                  <a:pt x="133" y="137"/>
                </a:lnTo>
                <a:lnTo>
                  <a:pt x="131" y="137"/>
                </a:lnTo>
                <a:lnTo>
                  <a:pt x="128" y="135"/>
                </a:lnTo>
                <a:lnTo>
                  <a:pt x="124" y="133"/>
                </a:lnTo>
                <a:lnTo>
                  <a:pt x="116" y="133"/>
                </a:lnTo>
                <a:lnTo>
                  <a:pt x="114" y="135"/>
                </a:lnTo>
                <a:lnTo>
                  <a:pt x="111" y="137"/>
                </a:lnTo>
                <a:lnTo>
                  <a:pt x="107" y="135"/>
                </a:lnTo>
                <a:lnTo>
                  <a:pt x="105" y="133"/>
                </a:lnTo>
                <a:lnTo>
                  <a:pt x="95" y="133"/>
                </a:lnTo>
                <a:lnTo>
                  <a:pt x="93" y="135"/>
                </a:lnTo>
                <a:lnTo>
                  <a:pt x="90" y="137"/>
                </a:lnTo>
                <a:lnTo>
                  <a:pt x="86" y="135"/>
                </a:lnTo>
                <a:lnTo>
                  <a:pt x="84" y="133"/>
                </a:lnTo>
                <a:lnTo>
                  <a:pt x="76" y="133"/>
                </a:lnTo>
                <a:lnTo>
                  <a:pt x="73" y="135"/>
                </a:lnTo>
                <a:lnTo>
                  <a:pt x="69" y="137"/>
                </a:lnTo>
                <a:lnTo>
                  <a:pt x="65" y="135"/>
                </a:lnTo>
                <a:lnTo>
                  <a:pt x="63" y="133"/>
                </a:lnTo>
                <a:lnTo>
                  <a:pt x="55" y="133"/>
                </a:lnTo>
                <a:lnTo>
                  <a:pt x="54" y="135"/>
                </a:lnTo>
                <a:lnTo>
                  <a:pt x="50" y="137"/>
                </a:lnTo>
                <a:lnTo>
                  <a:pt x="44" y="135"/>
                </a:lnTo>
                <a:lnTo>
                  <a:pt x="42" y="133"/>
                </a:lnTo>
                <a:lnTo>
                  <a:pt x="35" y="133"/>
                </a:lnTo>
                <a:lnTo>
                  <a:pt x="33" y="135"/>
                </a:lnTo>
                <a:lnTo>
                  <a:pt x="29" y="137"/>
                </a:lnTo>
                <a:lnTo>
                  <a:pt x="25" y="135"/>
                </a:lnTo>
                <a:lnTo>
                  <a:pt x="21" y="133"/>
                </a:lnTo>
                <a:lnTo>
                  <a:pt x="14" y="133"/>
                </a:lnTo>
                <a:lnTo>
                  <a:pt x="12" y="135"/>
                </a:lnTo>
                <a:lnTo>
                  <a:pt x="8" y="137"/>
                </a:lnTo>
                <a:lnTo>
                  <a:pt x="4" y="137"/>
                </a:lnTo>
                <a:lnTo>
                  <a:pt x="2" y="133"/>
                </a:lnTo>
                <a:lnTo>
                  <a:pt x="0" y="130"/>
                </a:lnTo>
                <a:lnTo>
                  <a:pt x="2" y="126"/>
                </a:lnTo>
                <a:lnTo>
                  <a:pt x="6" y="124"/>
                </a:lnTo>
                <a:lnTo>
                  <a:pt x="6" y="116"/>
                </a:lnTo>
                <a:lnTo>
                  <a:pt x="2" y="114"/>
                </a:lnTo>
                <a:lnTo>
                  <a:pt x="0" y="111"/>
                </a:lnTo>
                <a:lnTo>
                  <a:pt x="2" y="107"/>
                </a:lnTo>
                <a:lnTo>
                  <a:pt x="6" y="103"/>
                </a:lnTo>
                <a:lnTo>
                  <a:pt x="6" y="95"/>
                </a:lnTo>
                <a:lnTo>
                  <a:pt x="2" y="94"/>
                </a:lnTo>
                <a:lnTo>
                  <a:pt x="0" y="90"/>
                </a:lnTo>
                <a:lnTo>
                  <a:pt x="2" y="86"/>
                </a:lnTo>
                <a:lnTo>
                  <a:pt x="6" y="82"/>
                </a:lnTo>
                <a:lnTo>
                  <a:pt x="6" y="75"/>
                </a:lnTo>
                <a:lnTo>
                  <a:pt x="2" y="73"/>
                </a:lnTo>
                <a:lnTo>
                  <a:pt x="0" y="69"/>
                </a:lnTo>
                <a:lnTo>
                  <a:pt x="2" y="65"/>
                </a:lnTo>
                <a:lnTo>
                  <a:pt x="6" y="63"/>
                </a:lnTo>
                <a:lnTo>
                  <a:pt x="6" y="56"/>
                </a:lnTo>
                <a:lnTo>
                  <a:pt x="2" y="52"/>
                </a:lnTo>
                <a:lnTo>
                  <a:pt x="0" y="48"/>
                </a:lnTo>
                <a:lnTo>
                  <a:pt x="2" y="44"/>
                </a:lnTo>
                <a:lnTo>
                  <a:pt x="6" y="42"/>
                </a:lnTo>
                <a:lnTo>
                  <a:pt x="6" y="35"/>
                </a:lnTo>
                <a:lnTo>
                  <a:pt x="2" y="33"/>
                </a:lnTo>
                <a:lnTo>
                  <a:pt x="0" y="27"/>
                </a:lnTo>
                <a:lnTo>
                  <a:pt x="2" y="23"/>
                </a:lnTo>
                <a:lnTo>
                  <a:pt x="6" y="21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7" name="Freeform 1076"/>
          <p:cNvSpPr>
            <a:spLocks noEditPoints="1"/>
          </p:cNvSpPr>
          <p:nvPr/>
        </p:nvSpPr>
        <p:spPr bwMode="auto">
          <a:xfrm>
            <a:off x="5429707" y="2145383"/>
            <a:ext cx="166507" cy="168955"/>
          </a:xfrm>
          <a:custGeom>
            <a:avLst/>
            <a:gdLst>
              <a:gd name="T0" fmla="*/ 118 w 137"/>
              <a:gd name="T1" fmla="*/ 118 h 137"/>
              <a:gd name="T2" fmla="*/ 7 w 137"/>
              <a:gd name="T3" fmla="*/ 0 h 137"/>
              <a:gd name="T4" fmla="*/ 21 w 137"/>
              <a:gd name="T5" fmla="*/ 4 h 137"/>
              <a:gd name="T6" fmla="*/ 32 w 137"/>
              <a:gd name="T7" fmla="*/ 2 h 137"/>
              <a:gd name="T8" fmla="*/ 43 w 137"/>
              <a:gd name="T9" fmla="*/ 2 h 137"/>
              <a:gd name="T10" fmla="*/ 55 w 137"/>
              <a:gd name="T11" fmla="*/ 4 h 137"/>
              <a:gd name="T12" fmla="*/ 68 w 137"/>
              <a:gd name="T13" fmla="*/ 0 h 137"/>
              <a:gd name="T14" fmla="*/ 81 w 137"/>
              <a:gd name="T15" fmla="*/ 4 h 137"/>
              <a:gd name="T16" fmla="*/ 93 w 137"/>
              <a:gd name="T17" fmla="*/ 2 h 137"/>
              <a:gd name="T18" fmla="*/ 106 w 137"/>
              <a:gd name="T19" fmla="*/ 2 h 137"/>
              <a:gd name="T20" fmla="*/ 116 w 137"/>
              <a:gd name="T21" fmla="*/ 4 h 137"/>
              <a:gd name="T22" fmla="*/ 129 w 137"/>
              <a:gd name="T23" fmla="*/ 0 h 137"/>
              <a:gd name="T24" fmla="*/ 137 w 137"/>
              <a:gd name="T25" fmla="*/ 8 h 137"/>
              <a:gd name="T26" fmla="*/ 133 w 137"/>
              <a:gd name="T27" fmla="*/ 21 h 137"/>
              <a:gd name="T28" fmla="*/ 135 w 137"/>
              <a:gd name="T29" fmla="*/ 33 h 137"/>
              <a:gd name="T30" fmla="*/ 135 w 137"/>
              <a:gd name="T31" fmla="*/ 44 h 137"/>
              <a:gd name="T32" fmla="*/ 133 w 137"/>
              <a:gd name="T33" fmla="*/ 56 h 137"/>
              <a:gd name="T34" fmla="*/ 137 w 137"/>
              <a:gd name="T35" fmla="*/ 69 h 137"/>
              <a:gd name="T36" fmla="*/ 133 w 137"/>
              <a:gd name="T37" fmla="*/ 82 h 137"/>
              <a:gd name="T38" fmla="*/ 135 w 137"/>
              <a:gd name="T39" fmla="*/ 94 h 137"/>
              <a:gd name="T40" fmla="*/ 135 w 137"/>
              <a:gd name="T41" fmla="*/ 107 h 137"/>
              <a:gd name="T42" fmla="*/ 133 w 137"/>
              <a:gd name="T43" fmla="*/ 116 h 137"/>
              <a:gd name="T44" fmla="*/ 137 w 137"/>
              <a:gd name="T45" fmla="*/ 130 h 137"/>
              <a:gd name="T46" fmla="*/ 129 w 137"/>
              <a:gd name="T47" fmla="*/ 137 h 137"/>
              <a:gd name="T48" fmla="*/ 116 w 137"/>
              <a:gd name="T49" fmla="*/ 133 h 137"/>
              <a:gd name="T50" fmla="*/ 106 w 137"/>
              <a:gd name="T51" fmla="*/ 135 h 137"/>
              <a:gd name="T52" fmla="*/ 93 w 137"/>
              <a:gd name="T53" fmla="*/ 135 h 137"/>
              <a:gd name="T54" fmla="*/ 81 w 137"/>
              <a:gd name="T55" fmla="*/ 133 h 137"/>
              <a:gd name="T56" fmla="*/ 68 w 137"/>
              <a:gd name="T57" fmla="*/ 137 h 137"/>
              <a:gd name="T58" fmla="*/ 55 w 137"/>
              <a:gd name="T59" fmla="*/ 133 h 137"/>
              <a:gd name="T60" fmla="*/ 43 w 137"/>
              <a:gd name="T61" fmla="*/ 135 h 137"/>
              <a:gd name="T62" fmla="*/ 32 w 137"/>
              <a:gd name="T63" fmla="*/ 135 h 137"/>
              <a:gd name="T64" fmla="*/ 21 w 137"/>
              <a:gd name="T65" fmla="*/ 133 h 137"/>
              <a:gd name="T66" fmla="*/ 7 w 137"/>
              <a:gd name="T67" fmla="*/ 137 h 137"/>
              <a:gd name="T68" fmla="*/ 0 w 137"/>
              <a:gd name="T69" fmla="*/ 130 h 137"/>
              <a:gd name="T70" fmla="*/ 4 w 137"/>
              <a:gd name="T71" fmla="*/ 116 h 137"/>
              <a:gd name="T72" fmla="*/ 2 w 137"/>
              <a:gd name="T73" fmla="*/ 107 h 137"/>
              <a:gd name="T74" fmla="*/ 2 w 137"/>
              <a:gd name="T75" fmla="*/ 94 h 137"/>
              <a:gd name="T76" fmla="*/ 4 w 137"/>
              <a:gd name="T77" fmla="*/ 82 h 137"/>
              <a:gd name="T78" fmla="*/ 0 w 137"/>
              <a:gd name="T79" fmla="*/ 69 h 137"/>
              <a:gd name="T80" fmla="*/ 4 w 137"/>
              <a:gd name="T81" fmla="*/ 56 h 137"/>
              <a:gd name="T82" fmla="*/ 2 w 137"/>
              <a:gd name="T83" fmla="*/ 44 h 137"/>
              <a:gd name="T84" fmla="*/ 2 w 137"/>
              <a:gd name="T85" fmla="*/ 33 h 137"/>
              <a:gd name="T86" fmla="*/ 4 w 137"/>
              <a:gd name="T87" fmla="*/ 21 h 137"/>
              <a:gd name="T88" fmla="*/ 0 w 137"/>
              <a:gd name="T89" fmla="*/ 8 h 137"/>
              <a:gd name="T90" fmla="*/ 7 w 137"/>
              <a:gd name="T9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37">
                <a:moveTo>
                  <a:pt x="19" y="19"/>
                </a:moveTo>
                <a:lnTo>
                  <a:pt x="19" y="118"/>
                </a:lnTo>
                <a:lnTo>
                  <a:pt x="118" y="118"/>
                </a:lnTo>
                <a:lnTo>
                  <a:pt x="118" y="19"/>
                </a:lnTo>
                <a:lnTo>
                  <a:pt x="19" y="19"/>
                </a:lnTo>
                <a:close/>
                <a:moveTo>
                  <a:pt x="7" y="0"/>
                </a:moveTo>
                <a:lnTo>
                  <a:pt x="11" y="2"/>
                </a:lnTo>
                <a:lnTo>
                  <a:pt x="13" y="4"/>
                </a:lnTo>
                <a:lnTo>
                  <a:pt x="21" y="4"/>
                </a:lnTo>
                <a:lnTo>
                  <a:pt x="23" y="2"/>
                </a:lnTo>
                <a:lnTo>
                  <a:pt x="26" y="0"/>
                </a:lnTo>
                <a:lnTo>
                  <a:pt x="32" y="2"/>
                </a:lnTo>
                <a:lnTo>
                  <a:pt x="34" y="4"/>
                </a:lnTo>
                <a:lnTo>
                  <a:pt x="42" y="4"/>
                </a:lnTo>
                <a:lnTo>
                  <a:pt x="43" y="2"/>
                </a:lnTo>
                <a:lnTo>
                  <a:pt x="47" y="0"/>
                </a:lnTo>
                <a:lnTo>
                  <a:pt x="51" y="2"/>
                </a:lnTo>
                <a:lnTo>
                  <a:pt x="55" y="4"/>
                </a:lnTo>
                <a:lnTo>
                  <a:pt x="62" y="4"/>
                </a:lnTo>
                <a:lnTo>
                  <a:pt x="64" y="2"/>
                </a:lnTo>
                <a:lnTo>
                  <a:pt x="68" y="0"/>
                </a:lnTo>
                <a:lnTo>
                  <a:pt x="72" y="2"/>
                </a:lnTo>
                <a:lnTo>
                  <a:pt x="74" y="4"/>
                </a:lnTo>
                <a:lnTo>
                  <a:pt x="81" y="4"/>
                </a:lnTo>
                <a:lnTo>
                  <a:pt x="85" y="2"/>
                </a:lnTo>
                <a:lnTo>
                  <a:pt x="89" y="0"/>
                </a:lnTo>
                <a:lnTo>
                  <a:pt x="93" y="2"/>
                </a:lnTo>
                <a:lnTo>
                  <a:pt x="95" y="4"/>
                </a:lnTo>
                <a:lnTo>
                  <a:pt x="102" y="4"/>
                </a:lnTo>
                <a:lnTo>
                  <a:pt x="106" y="2"/>
                </a:lnTo>
                <a:lnTo>
                  <a:pt x="110" y="0"/>
                </a:lnTo>
                <a:lnTo>
                  <a:pt x="114" y="2"/>
                </a:lnTo>
                <a:lnTo>
                  <a:pt x="116" y="4"/>
                </a:lnTo>
                <a:lnTo>
                  <a:pt x="123" y="4"/>
                </a:lnTo>
                <a:lnTo>
                  <a:pt x="125" y="2"/>
                </a:lnTo>
                <a:lnTo>
                  <a:pt x="129" y="0"/>
                </a:lnTo>
                <a:lnTo>
                  <a:pt x="133" y="2"/>
                </a:lnTo>
                <a:lnTo>
                  <a:pt x="137" y="4"/>
                </a:lnTo>
                <a:lnTo>
                  <a:pt x="137" y="8"/>
                </a:lnTo>
                <a:lnTo>
                  <a:pt x="135" y="12"/>
                </a:lnTo>
                <a:lnTo>
                  <a:pt x="133" y="14"/>
                </a:lnTo>
                <a:lnTo>
                  <a:pt x="133" y="21"/>
                </a:lnTo>
                <a:lnTo>
                  <a:pt x="135" y="23"/>
                </a:lnTo>
                <a:lnTo>
                  <a:pt x="137" y="27"/>
                </a:lnTo>
                <a:lnTo>
                  <a:pt x="135" y="33"/>
                </a:lnTo>
                <a:lnTo>
                  <a:pt x="133" y="35"/>
                </a:lnTo>
                <a:lnTo>
                  <a:pt x="133" y="42"/>
                </a:lnTo>
                <a:lnTo>
                  <a:pt x="135" y="44"/>
                </a:lnTo>
                <a:lnTo>
                  <a:pt x="137" y="48"/>
                </a:lnTo>
                <a:lnTo>
                  <a:pt x="135" y="52"/>
                </a:lnTo>
                <a:lnTo>
                  <a:pt x="133" y="56"/>
                </a:lnTo>
                <a:lnTo>
                  <a:pt x="133" y="63"/>
                </a:lnTo>
                <a:lnTo>
                  <a:pt x="135" y="65"/>
                </a:lnTo>
                <a:lnTo>
                  <a:pt x="137" y="69"/>
                </a:lnTo>
                <a:lnTo>
                  <a:pt x="135" y="73"/>
                </a:lnTo>
                <a:lnTo>
                  <a:pt x="133" y="75"/>
                </a:lnTo>
                <a:lnTo>
                  <a:pt x="133" y="82"/>
                </a:lnTo>
                <a:lnTo>
                  <a:pt x="135" y="86"/>
                </a:lnTo>
                <a:lnTo>
                  <a:pt x="137" y="90"/>
                </a:lnTo>
                <a:lnTo>
                  <a:pt x="135" y="94"/>
                </a:lnTo>
                <a:lnTo>
                  <a:pt x="133" y="95"/>
                </a:lnTo>
                <a:lnTo>
                  <a:pt x="133" y="103"/>
                </a:lnTo>
                <a:lnTo>
                  <a:pt x="135" y="107"/>
                </a:lnTo>
                <a:lnTo>
                  <a:pt x="137" y="111"/>
                </a:lnTo>
                <a:lnTo>
                  <a:pt x="135" y="114"/>
                </a:lnTo>
                <a:lnTo>
                  <a:pt x="133" y="116"/>
                </a:lnTo>
                <a:lnTo>
                  <a:pt x="133" y="124"/>
                </a:lnTo>
                <a:lnTo>
                  <a:pt x="135" y="126"/>
                </a:lnTo>
                <a:lnTo>
                  <a:pt x="137" y="130"/>
                </a:lnTo>
                <a:lnTo>
                  <a:pt x="137" y="133"/>
                </a:lnTo>
                <a:lnTo>
                  <a:pt x="133" y="137"/>
                </a:lnTo>
                <a:lnTo>
                  <a:pt x="129" y="137"/>
                </a:lnTo>
                <a:lnTo>
                  <a:pt x="125" y="135"/>
                </a:lnTo>
                <a:lnTo>
                  <a:pt x="123" y="133"/>
                </a:lnTo>
                <a:lnTo>
                  <a:pt x="116" y="133"/>
                </a:lnTo>
                <a:lnTo>
                  <a:pt x="114" y="135"/>
                </a:lnTo>
                <a:lnTo>
                  <a:pt x="110" y="137"/>
                </a:lnTo>
                <a:lnTo>
                  <a:pt x="106" y="135"/>
                </a:lnTo>
                <a:lnTo>
                  <a:pt x="102" y="133"/>
                </a:lnTo>
                <a:lnTo>
                  <a:pt x="95" y="133"/>
                </a:lnTo>
                <a:lnTo>
                  <a:pt x="93" y="135"/>
                </a:lnTo>
                <a:lnTo>
                  <a:pt x="89" y="137"/>
                </a:lnTo>
                <a:lnTo>
                  <a:pt x="85" y="135"/>
                </a:lnTo>
                <a:lnTo>
                  <a:pt x="81" y="133"/>
                </a:lnTo>
                <a:lnTo>
                  <a:pt x="74" y="133"/>
                </a:lnTo>
                <a:lnTo>
                  <a:pt x="72" y="135"/>
                </a:lnTo>
                <a:lnTo>
                  <a:pt x="68" y="137"/>
                </a:lnTo>
                <a:lnTo>
                  <a:pt x="64" y="135"/>
                </a:lnTo>
                <a:lnTo>
                  <a:pt x="62" y="133"/>
                </a:lnTo>
                <a:lnTo>
                  <a:pt x="55" y="133"/>
                </a:lnTo>
                <a:lnTo>
                  <a:pt x="51" y="135"/>
                </a:lnTo>
                <a:lnTo>
                  <a:pt x="47" y="137"/>
                </a:lnTo>
                <a:lnTo>
                  <a:pt x="43" y="135"/>
                </a:lnTo>
                <a:lnTo>
                  <a:pt x="42" y="133"/>
                </a:lnTo>
                <a:lnTo>
                  <a:pt x="34" y="133"/>
                </a:lnTo>
                <a:lnTo>
                  <a:pt x="32" y="135"/>
                </a:lnTo>
                <a:lnTo>
                  <a:pt x="26" y="137"/>
                </a:lnTo>
                <a:lnTo>
                  <a:pt x="23" y="135"/>
                </a:lnTo>
                <a:lnTo>
                  <a:pt x="21" y="133"/>
                </a:lnTo>
                <a:lnTo>
                  <a:pt x="13" y="133"/>
                </a:lnTo>
                <a:lnTo>
                  <a:pt x="11" y="135"/>
                </a:lnTo>
                <a:lnTo>
                  <a:pt x="7" y="137"/>
                </a:lnTo>
                <a:lnTo>
                  <a:pt x="4" y="137"/>
                </a:lnTo>
                <a:lnTo>
                  <a:pt x="2" y="133"/>
                </a:lnTo>
                <a:lnTo>
                  <a:pt x="0" y="130"/>
                </a:lnTo>
                <a:lnTo>
                  <a:pt x="2" y="126"/>
                </a:lnTo>
                <a:lnTo>
                  <a:pt x="4" y="124"/>
                </a:lnTo>
                <a:lnTo>
                  <a:pt x="4" y="116"/>
                </a:lnTo>
                <a:lnTo>
                  <a:pt x="2" y="114"/>
                </a:lnTo>
                <a:lnTo>
                  <a:pt x="0" y="111"/>
                </a:lnTo>
                <a:lnTo>
                  <a:pt x="2" y="107"/>
                </a:lnTo>
                <a:lnTo>
                  <a:pt x="4" y="103"/>
                </a:lnTo>
                <a:lnTo>
                  <a:pt x="4" y="95"/>
                </a:lnTo>
                <a:lnTo>
                  <a:pt x="2" y="94"/>
                </a:lnTo>
                <a:lnTo>
                  <a:pt x="0" y="90"/>
                </a:lnTo>
                <a:lnTo>
                  <a:pt x="2" y="86"/>
                </a:lnTo>
                <a:lnTo>
                  <a:pt x="4" y="82"/>
                </a:lnTo>
                <a:lnTo>
                  <a:pt x="4" y="75"/>
                </a:lnTo>
                <a:lnTo>
                  <a:pt x="2" y="73"/>
                </a:lnTo>
                <a:lnTo>
                  <a:pt x="0" y="69"/>
                </a:lnTo>
                <a:lnTo>
                  <a:pt x="2" y="65"/>
                </a:lnTo>
                <a:lnTo>
                  <a:pt x="4" y="63"/>
                </a:lnTo>
                <a:lnTo>
                  <a:pt x="4" y="56"/>
                </a:lnTo>
                <a:lnTo>
                  <a:pt x="2" y="52"/>
                </a:lnTo>
                <a:lnTo>
                  <a:pt x="0" y="48"/>
                </a:lnTo>
                <a:lnTo>
                  <a:pt x="2" y="44"/>
                </a:lnTo>
                <a:lnTo>
                  <a:pt x="4" y="42"/>
                </a:lnTo>
                <a:lnTo>
                  <a:pt x="4" y="35"/>
                </a:lnTo>
                <a:lnTo>
                  <a:pt x="2" y="33"/>
                </a:lnTo>
                <a:lnTo>
                  <a:pt x="0" y="27"/>
                </a:lnTo>
                <a:lnTo>
                  <a:pt x="2" y="23"/>
                </a:lnTo>
                <a:lnTo>
                  <a:pt x="4" y="21"/>
                </a:lnTo>
                <a:lnTo>
                  <a:pt x="4" y="14"/>
                </a:lnTo>
                <a:lnTo>
                  <a:pt x="2" y="12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8" name="Freeform 1077"/>
          <p:cNvSpPr>
            <a:spLocks noEditPoints="1"/>
          </p:cNvSpPr>
          <p:nvPr/>
        </p:nvSpPr>
        <p:spPr bwMode="auto">
          <a:xfrm>
            <a:off x="8857800" y="1827060"/>
            <a:ext cx="178751" cy="178750"/>
          </a:xfrm>
          <a:custGeom>
            <a:avLst/>
            <a:gdLst>
              <a:gd name="T0" fmla="*/ 32 w 146"/>
              <a:gd name="T1" fmla="*/ 50 h 147"/>
              <a:gd name="T2" fmla="*/ 78 w 146"/>
              <a:gd name="T3" fmla="*/ 50 h 147"/>
              <a:gd name="T4" fmla="*/ 82 w 146"/>
              <a:gd name="T5" fmla="*/ 50 h 147"/>
              <a:gd name="T6" fmla="*/ 83 w 146"/>
              <a:gd name="T7" fmla="*/ 52 h 147"/>
              <a:gd name="T8" fmla="*/ 85 w 146"/>
              <a:gd name="T9" fmla="*/ 55 h 147"/>
              <a:gd name="T10" fmla="*/ 83 w 146"/>
              <a:gd name="T11" fmla="*/ 59 h 147"/>
              <a:gd name="T12" fmla="*/ 82 w 146"/>
              <a:gd name="T13" fmla="*/ 61 h 147"/>
              <a:gd name="T14" fmla="*/ 78 w 146"/>
              <a:gd name="T15" fmla="*/ 63 h 147"/>
              <a:gd name="T16" fmla="*/ 32 w 146"/>
              <a:gd name="T17" fmla="*/ 63 h 147"/>
              <a:gd name="T18" fmla="*/ 28 w 146"/>
              <a:gd name="T19" fmla="*/ 61 h 147"/>
              <a:gd name="T20" fmla="*/ 26 w 146"/>
              <a:gd name="T21" fmla="*/ 59 h 147"/>
              <a:gd name="T22" fmla="*/ 26 w 146"/>
              <a:gd name="T23" fmla="*/ 55 h 147"/>
              <a:gd name="T24" fmla="*/ 26 w 146"/>
              <a:gd name="T25" fmla="*/ 52 h 147"/>
              <a:gd name="T26" fmla="*/ 28 w 146"/>
              <a:gd name="T27" fmla="*/ 50 h 147"/>
              <a:gd name="T28" fmla="*/ 32 w 146"/>
              <a:gd name="T29" fmla="*/ 50 h 147"/>
              <a:gd name="T30" fmla="*/ 55 w 146"/>
              <a:gd name="T31" fmla="*/ 16 h 147"/>
              <a:gd name="T32" fmla="*/ 34 w 146"/>
              <a:gd name="T33" fmla="*/ 21 h 147"/>
              <a:gd name="T34" fmla="*/ 21 w 146"/>
              <a:gd name="T35" fmla="*/ 35 h 147"/>
              <a:gd name="T36" fmla="*/ 15 w 146"/>
              <a:gd name="T37" fmla="*/ 55 h 147"/>
              <a:gd name="T38" fmla="*/ 21 w 146"/>
              <a:gd name="T39" fmla="*/ 76 h 147"/>
              <a:gd name="T40" fmla="*/ 34 w 146"/>
              <a:gd name="T41" fmla="*/ 91 h 147"/>
              <a:gd name="T42" fmla="*/ 55 w 146"/>
              <a:gd name="T43" fmla="*/ 97 h 147"/>
              <a:gd name="T44" fmla="*/ 76 w 146"/>
              <a:gd name="T45" fmla="*/ 91 h 147"/>
              <a:gd name="T46" fmla="*/ 91 w 146"/>
              <a:gd name="T47" fmla="*/ 76 h 147"/>
              <a:gd name="T48" fmla="*/ 97 w 146"/>
              <a:gd name="T49" fmla="*/ 55 h 147"/>
              <a:gd name="T50" fmla="*/ 91 w 146"/>
              <a:gd name="T51" fmla="*/ 35 h 147"/>
              <a:gd name="T52" fmla="*/ 76 w 146"/>
              <a:gd name="T53" fmla="*/ 21 h 147"/>
              <a:gd name="T54" fmla="*/ 55 w 146"/>
              <a:gd name="T55" fmla="*/ 16 h 147"/>
              <a:gd name="T56" fmla="*/ 55 w 146"/>
              <a:gd name="T57" fmla="*/ 0 h 147"/>
              <a:gd name="T58" fmla="*/ 76 w 146"/>
              <a:gd name="T59" fmla="*/ 6 h 147"/>
              <a:gd name="T60" fmla="*/ 95 w 146"/>
              <a:gd name="T61" fmla="*/ 17 h 147"/>
              <a:gd name="T62" fmla="*/ 106 w 146"/>
              <a:gd name="T63" fmla="*/ 35 h 147"/>
              <a:gd name="T64" fmla="*/ 110 w 146"/>
              <a:gd name="T65" fmla="*/ 55 h 147"/>
              <a:gd name="T66" fmla="*/ 110 w 146"/>
              <a:gd name="T67" fmla="*/ 65 h 147"/>
              <a:gd name="T68" fmla="*/ 106 w 146"/>
              <a:gd name="T69" fmla="*/ 74 h 147"/>
              <a:gd name="T70" fmla="*/ 102 w 146"/>
              <a:gd name="T71" fmla="*/ 84 h 147"/>
              <a:gd name="T72" fmla="*/ 142 w 146"/>
              <a:gd name="T73" fmla="*/ 124 h 147"/>
              <a:gd name="T74" fmla="*/ 146 w 146"/>
              <a:gd name="T75" fmla="*/ 128 h 147"/>
              <a:gd name="T76" fmla="*/ 146 w 146"/>
              <a:gd name="T77" fmla="*/ 133 h 147"/>
              <a:gd name="T78" fmla="*/ 146 w 146"/>
              <a:gd name="T79" fmla="*/ 139 h 147"/>
              <a:gd name="T80" fmla="*/ 142 w 146"/>
              <a:gd name="T81" fmla="*/ 143 h 147"/>
              <a:gd name="T82" fmla="*/ 139 w 146"/>
              <a:gd name="T83" fmla="*/ 147 h 147"/>
              <a:gd name="T84" fmla="*/ 133 w 146"/>
              <a:gd name="T85" fmla="*/ 147 h 147"/>
              <a:gd name="T86" fmla="*/ 127 w 146"/>
              <a:gd name="T87" fmla="*/ 147 h 147"/>
              <a:gd name="T88" fmla="*/ 123 w 146"/>
              <a:gd name="T89" fmla="*/ 143 h 147"/>
              <a:gd name="T90" fmla="*/ 83 w 146"/>
              <a:gd name="T91" fmla="*/ 103 h 147"/>
              <a:gd name="T92" fmla="*/ 74 w 146"/>
              <a:gd name="T93" fmla="*/ 107 h 147"/>
              <a:gd name="T94" fmla="*/ 64 w 146"/>
              <a:gd name="T95" fmla="*/ 110 h 147"/>
              <a:gd name="T96" fmla="*/ 55 w 146"/>
              <a:gd name="T97" fmla="*/ 110 h 147"/>
              <a:gd name="T98" fmla="*/ 34 w 146"/>
              <a:gd name="T99" fmla="*/ 107 h 147"/>
              <a:gd name="T100" fmla="*/ 17 w 146"/>
              <a:gd name="T101" fmla="*/ 95 h 147"/>
              <a:gd name="T102" fmla="*/ 6 w 146"/>
              <a:gd name="T103" fmla="*/ 76 h 147"/>
              <a:gd name="T104" fmla="*/ 0 w 146"/>
              <a:gd name="T105" fmla="*/ 55 h 147"/>
              <a:gd name="T106" fmla="*/ 6 w 146"/>
              <a:gd name="T107" fmla="*/ 35 h 147"/>
              <a:gd name="T108" fmla="*/ 17 w 146"/>
              <a:gd name="T109" fmla="*/ 17 h 147"/>
              <a:gd name="T110" fmla="*/ 34 w 146"/>
              <a:gd name="T111" fmla="*/ 6 h 147"/>
              <a:gd name="T112" fmla="*/ 55 w 146"/>
              <a:gd name="T11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" h="147">
                <a:moveTo>
                  <a:pt x="32" y="50"/>
                </a:moveTo>
                <a:lnTo>
                  <a:pt x="78" y="50"/>
                </a:lnTo>
                <a:lnTo>
                  <a:pt x="82" y="50"/>
                </a:lnTo>
                <a:lnTo>
                  <a:pt x="83" y="52"/>
                </a:lnTo>
                <a:lnTo>
                  <a:pt x="85" y="55"/>
                </a:lnTo>
                <a:lnTo>
                  <a:pt x="83" y="59"/>
                </a:lnTo>
                <a:lnTo>
                  <a:pt x="82" y="61"/>
                </a:lnTo>
                <a:lnTo>
                  <a:pt x="78" y="63"/>
                </a:lnTo>
                <a:lnTo>
                  <a:pt x="32" y="63"/>
                </a:lnTo>
                <a:lnTo>
                  <a:pt x="28" y="61"/>
                </a:lnTo>
                <a:lnTo>
                  <a:pt x="26" y="59"/>
                </a:lnTo>
                <a:lnTo>
                  <a:pt x="26" y="55"/>
                </a:lnTo>
                <a:lnTo>
                  <a:pt x="26" y="52"/>
                </a:lnTo>
                <a:lnTo>
                  <a:pt x="28" y="50"/>
                </a:lnTo>
                <a:lnTo>
                  <a:pt x="32" y="50"/>
                </a:lnTo>
                <a:close/>
                <a:moveTo>
                  <a:pt x="55" y="16"/>
                </a:moveTo>
                <a:lnTo>
                  <a:pt x="34" y="21"/>
                </a:lnTo>
                <a:lnTo>
                  <a:pt x="21" y="35"/>
                </a:lnTo>
                <a:lnTo>
                  <a:pt x="15" y="55"/>
                </a:lnTo>
                <a:lnTo>
                  <a:pt x="21" y="76"/>
                </a:lnTo>
                <a:lnTo>
                  <a:pt x="34" y="91"/>
                </a:lnTo>
                <a:lnTo>
                  <a:pt x="55" y="97"/>
                </a:lnTo>
                <a:lnTo>
                  <a:pt x="76" y="91"/>
                </a:lnTo>
                <a:lnTo>
                  <a:pt x="91" y="76"/>
                </a:lnTo>
                <a:lnTo>
                  <a:pt x="97" y="55"/>
                </a:lnTo>
                <a:lnTo>
                  <a:pt x="91" y="35"/>
                </a:lnTo>
                <a:lnTo>
                  <a:pt x="76" y="21"/>
                </a:lnTo>
                <a:lnTo>
                  <a:pt x="55" y="16"/>
                </a:lnTo>
                <a:close/>
                <a:moveTo>
                  <a:pt x="55" y="0"/>
                </a:moveTo>
                <a:lnTo>
                  <a:pt x="76" y="6"/>
                </a:lnTo>
                <a:lnTo>
                  <a:pt x="95" y="17"/>
                </a:lnTo>
                <a:lnTo>
                  <a:pt x="106" y="35"/>
                </a:lnTo>
                <a:lnTo>
                  <a:pt x="110" y="55"/>
                </a:lnTo>
                <a:lnTo>
                  <a:pt x="110" y="65"/>
                </a:lnTo>
                <a:lnTo>
                  <a:pt x="106" y="74"/>
                </a:lnTo>
                <a:lnTo>
                  <a:pt x="102" y="84"/>
                </a:lnTo>
                <a:lnTo>
                  <a:pt x="142" y="124"/>
                </a:lnTo>
                <a:lnTo>
                  <a:pt x="146" y="128"/>
                </a:lnTo>
                <a:lnTo>
                  <a:pt x="146" y="133"/>
                </a:lnTo>
                <a:lnTo>
                  <a:pt x="146" y="139"/>
                </a:lnTo>
                <a:lnTo>
                  <a:pt x="142" y="143"/>
                </a:lnTo>
                <a:lnTo>
                  <a:pt x="139" y="147"/>
                </a:lnTo>
                <a:lnTo>
                  <a:pt x="133" y="147"/>
                </a:lnTo>
                <a:lnTo>
                  <a:pt x="127" y="147"/>
                </a:lnTo>
                <a:lnTo>
                  <a:pt x="123" y="143"/>
                </a:lnTo>
                <a:lnTo>
                  <a:pt x="83" y="103"/>
                </a:lnTo>
                <a:lnTo>
                  <a:pt x="74" y="107"/>
                </a:lnTo>
                <a:lnTo>
                  <a:pt x="64" y="110"/>
                </a:lnTo>
                <a:lnTo>
                  <a:pt x="55" y="110"/>
                </a:lnTo>
                <a:lnTo>
                  <a:pt x="34" y="107"/>
                </a:lnTo>
                <a:lnTo>
                  <a:pt x="17" y="95"/>
                </a:lnTo>
                <a:lnTo>
                  <a:pt x="6" y="76"/>
                </a:lnTo>
                <a:lnTo>
                  <a:pt x="0" y="55"/>
                </a:lnTo>
                <a:lnTo>
                  <a:pt x="6" y="35"/>
                </a:lnTo>
                <a:lnTo>
                  <a:pt x="17" y="17"/>
                </a:lnTo>
                <a:lnTo>
                  <a:pt x="34" y="6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9" name="Freeform 1078"/>
          <p:cNvSpPr>
            <a:spLocks noEditPoints="1"/>
          </p:cNvSpPr>
          <p:nvPr/>
        </p:nvSpPr>
        <p:spPr bwMode="auto">
          <a:xfrm>
            <a:off x="8546823" y="1827060"/>
            <a:ext cx="178751" cy="178750"/>
          </a:xfrm>
          <a:custGeom>
            <a:avLst/>
            <a:gdLst>
              <a:gd name="T0" fmla="*/ 59 w 147"/>
              <a:gd name="T1" fmla="*/ 27 h 147"/>
              <a:gd name="T2" fmla="*/ 63 w 147"/>
              <a:gd name="T3" fmla="*/ 33 h 147"/>
              <a:gd name="T4" fmla="*/ 78 w 147"/>
              <a:gd name="T5" fmla="*/ 50 h 147"/>
              <a:gd name="T6" fmla="*/ 84 w 147"/>
              <a:gd name="T7" fmla="*/ 52 h 147"/>
              <a:gd name="T8" fmla="*/ 84 w 147"/>
              <a:gd name="T9" fmla="*/ 59 h 147"/>
              <a:gd name="T10" fmla="*/ 78 w 147"/>
              <a:gd name="T11" fmla="*/ 63 h 147"/>
              <a:gd name="T12" fmla="*/ 63 w 147"/>
              <a:gd name="T13" fmla="*/ 78 h 147"/>
              <a:gd name="T14" fmla="*/ 59 w 147"/>
              <a:gd name="T15" fmla="*/ 84 h 147"/>
              <a:gd name="T16" fmla="*/ 52 w 147"/>
              <a:gd name="T17" fmla="*/ 84 h 147"/>
              <a:gd name="T18" fmla="*/ 48 w 147"/>
              <a:gd name="T19" fmla="*/ 78 h 147"/>
              <a:gd name="T20" fmla="*/ 33 w 147"/>
              <a:gd name="T21" fmla="*/ 63 h 147"/>
              <a:gd name="T22" fmla="*/ 27 w 147"/>
              <a:gd name="T23" fmla="*/ 59 h 147"/>
              <a:gd name="T24" fmla="*/ 27 w 147"/>
              <a:gd name="T25" fmla="*/ 52 h 147"/>
              <a:gd name="T26" fmla="*/ 33 w 147"/>
              <a:gd name="T27" fmla="*/ 50 h 147"/>
              <a:gd name="T28" fmla="*/ 48 w 147"/>
              <a:gd name="T29" fmla="*/ 33 h 147"/>
              <a:gd name="T30" fmla="*/ 52 w 147"/>
              <a:gd name="T31" fmla="*/ 27 h 147"/>
              <a:gd name="T32" fmla="*/ 55 w 147"/>
              <a:gd name="T33" fmla="*/ 16 h 147"/>
              <a:gd name="T34" fmla="*/ 19 w 147"/>
              <a:gd name="T35" fmla="*/ 35 h 147"/>
              <a:gd name="T36" fmla="*/ 19 w 147"/>
              <a:gd name="T37" fmla="*/ 76 h 147"/>
              <a:gd name="T38" fmla="*/ 55 w 147"/>
              <a:gd name="T39" fmla="*/ 97 h 147"/>
              <a:gd name="T40" fmla="*/ 91 w 147"/>
              <a:gd name="T41" fmla="*/ 76 h 147"/>
              <a:gd name="T42" fmla="*/ 91 w 147"/>
              <a:gd name="T43" fmla="*/ 35 h 147"/>
              <a:gd name="T44" fmla="*/ 55 w 147"/>
              <a:gd name="T45" fmla="*/ 16 h 147"/>
              <a:gd name="T46" fmla="*/ 76 w 147"/>
              <a:gd name="T47" fmla="*/ 6 h 147"/>
              <a:gd name="T48" fmla="*/ 107 w 147"/>
              <a:gd name="T49" fmla="*/ 35 h 147"/>
              <a:gd name="T50" fmla="*/ 109 w 147"/>
              <a:gd name="T51" fmla="*/ 65 h 147"/>
              <a:gd name="T52" fmla="*/ 103 w 147"/>
              <a:gd name="T53" fmla="*/ 84 h 147"/>
              <a:gd name="T54" fmla="*/ 145 w 147"/>
              <a:gd name="T55" fmla="*/ 128 h 147"/>
              <a:gd name="T56" fmla="*/ 145 w 147"/>
              <a:gd name="T57" fmla="*/ 139 h 147"/>
              <a:gd name="T58" fmla="*/ 139 w 147"/>
              <a:gd name="T59" fmla="*/ 147 h 147"/>
              <a:gd name="T60" fmla="*/ 128 w 147"/>
              <a:gd name="T61" fmla="*/ 147 h 147"/>
              <a:gd name="T62" fmla="*/ 84 w 147"/>
              <a:gd name="T63" fmla="*/ 103 h 147"/>
              <a:gd name="T64" fmla="*/ 65 w 147"/>
              <a:gd name="T65" fmla="*/ 110 h 147"/>
              <a:gd name="T66" fmla="*/ 34 w 147"/>
              <a:gd name="T67" fmla="*/ 107 h 147"/>
              <a:gd name="T68" fmla="*/ 4 w 147"/>
              <a:gd name="T69" fmla="*/ 76 h 147"/>
              <a:gd name="T70" fmla="*/ 4 w 147"/>
              <a:gd name="T71" fmla="*/ 35 h 147"/>
              <a:gd name="T72" fmla="*/ 34 w 147"/>
              <a:gd name="T73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47">
                <a:moveTo>
                  <a:pt x="55" y="27"/>
                </a:moveTo>
                <a:lnTo>
                  <a:pt x="59" y="27"/>
                </a:lnTo>
                <a:lnTo>
                  <a:pt x="61" y="29"/>
                </a:lnTo>
                <a:lnTo>
                  <a:pt x="63" y="33"/>
                </a:lnTo>
                <a:lnTo>
                  <a:pt x="63" y="50"/>
                </a:lnTo>
                <a:lnTo>
                  <a:pt x="78" y="50"/>
                </a:lnTo>
                <a:lnTo>
                  <a:pt x="82" y="50"/>
                </a:lnTo>
                <a:lnTo>
                  <a:pt x="84" y="52"/>
                </a:lnTo>
                <a:lnTo>
                  <a:pt x="86" y="55"/>
                </a:lnTo>
                <a:lnTo>
                  <a:pt x="84" y="59"/>
                </a:lnTo>
                <a:lnTo>
                  <a:pt x="82" y="61"/>
                </a:lnTo>
                <a:lnTo>
                  <a:pt x="78" y="63"/>
                </a:lnTo>
                <a:lnTo>
                  <a:pt x="63" y="63"/>
                </a:lnTo>
                <a:lnTo>
                  <a:pt x="63" y="78"/>
                </a:lnTo>
                <a:lnTo>
                  <a:pt x="61" y="82"/>
                </a:lnTo>
                <a:lnTo>
                  <a:pt x="59" y="84"/>
                </a:lnTo>
                <a:lnTo>
                  <a:pt x="55" y="86"/>
                </a:lnTo>
                <a:lnTo>
                  <a:pt x="52" y="84"/>
                </a:lnTo>
                <a:lnTo>
                  <a:pt x="50" y="82"/>
                </a:lnTo>
                <a:lnTo>
                  <a:pt x="48" y="78"/>
                </a:lnTo>
                <a:lnTo>
                  <a:pt x="48" y="63"/>
                </a:lnTo>
                <a:lnTo>
                  <a:pt x="33" y="63"/>
                </a:lnTo>
                <a:lnTo>
                  <a:pt x="29" y="61"/>
                </a:lnTo>
                <a:lnTo>
                  <a:pt x="27" y="59"/>
                </a:lnTo>
                <a:lnTo>
                  <a:pt x="25" y="55"/>
                </a:lnTo>
                <a:lnTo>
                  <a:pt x="27" y="52"/>
                </a:lnTo>
                <a:lnTo>
                  <a:pt x="29" y="50"/>
                </a:lnTo>
                <a:lnTo>
                  <a:pt x="33" y="50"/>
                </a:lnTo>
                <a:lnTo>
                  <a:pt x="48" y="50"/>
                </a:lnTo>
                <a:lnTo>
                  <a:pt x="48" y="33"/>
                </a:lnTo>
                <a:lnTo>
                  <a:pt x="50" y="29"/>
                </a:lnTo>
                <a:lnTo>
                  <a:pt x="52" y="27"/>
                </a:lnTo>
                <a:lnTo>
                  <a:pt x="55" y="27"/>
                </a:lnTo>
                <a:close/>
                <a:moveTo>
                  <a:pt x="55" y="16"/>
                </a:moveTo>
                <a:lnTo>
                  <a:pt x="34" y="21"/>
                </a:lnTo>
                <a:lnTo>
                  <a:pt x="19" y="35"/>
                </a:lnTo>
                <a:lnTo>
                  <a:pt x="14" y="55"/>
                </a:lnTo>
                <a:lnTo>
                  <a:pt x="19" y="76"/>
                </a:lnTo>
                <a:lnTo>
                  <a:pt x="34" y="91"/>
                </a:lnTo>
                <a:lnTo>
                  <a:pt x="55" y="97"/>
                </a:lnTo>
                <a:lnTo>
                  <a:pt x="76" y="91"/>
                </a:lnTo>
                <a:lnTo>
                  <a:pt x="91" y="76"/>
                </a:lnTo>
                <a:lnTo>
                  <a:pt x="97" y="55"/>
                </a:lnTo>
                <a:lnTo>
                  <a:pt x="91" y="35"/>
                </a:lnTo>
                <a:lnTo>
                  <a:pt x="76" y="21"/>
                </a:lnTo>
                <a:lnTo>
                  <a:pt x="55" y="16"/>
                </a:lnTo>
                <a:close/>
                <a:moveTo>
                  <a:pt x="55" y="0"/>
                </a:moveTo>
                <a:lnTo>
                  <a:pt x="76" y="6"/>
                </a:lnTo>
                <a:lnTo>
                  <a:pt x="93" y="17"/>
                </a:lnTo>
                <a:lnTo>
                  <a:pt x="107" y="35"/>
                </a:lnTo>
                <a:lnTo>
                  <a:pt x="110" y="55"/>
                </a:lnTo>
                <a:lnTo>
                  <a:pt x="109" y="65"/>
                </a:lnTo>
                <a:lnTo>
                  <a:pt x="107" y="74"/>
                </a:lnTo>
                <a:lnTo>
                  <a:pt x="103" y="84"/>
                </a:lnTo>
                <a:lnTo>
                  <a:pt x="143" y="124"/>
                </a:lnTo>
                <a:lnTo>
                  <a:pt x="145" y="128"/>
                </a:lnTo>
                <a:lnTo>
                  <a:pt x="147" y="133"/>
                </a:lnTo>
                <a:lnTo>
                  <a:pt x="145" y="139"/>
                </a:lnTo>
                <a:lnTo>
                  <a:pt x="143" y="143"/>
                </a:lnTo>
                <a:lnTo>
                  <a:pt x="139" y="147"/>
                </a:lnTo>
                <a:lnTo>
                  <a:pt x="133" y="147"/>
                </a:lnTo>
                <a:lnTo>
                  <a:pt x="128" y="147"/>
                </a:lnTo>
                <a:lnTo>
                  <a:pt x="124" y="143"/>
                </a:lnTo>
                <a:lnTo>
                  <a:pt x="84" y="103"/>
                </a:lnTo>
                <a:lnTo>
                  <a:pt x="74" y="107"/>
                </a:lnTo>
                <a:lnTo>
                  <a:pt x="65" y="110"/>
                </a:lnTo>
                <a:lnTo>
                  <a:pt x="55" y="110"/>
                </a:lnTo>
                <a:lnTo>
                  <a:pt x="34" y="107"/>
                </a:lnTo>
                <a:lnTo>
                  <a:pt x="17" y="95"/>
                </a:lnTo>
                <a:lnTo>
                  <a:pt x="4" y="76"/>
                </a:lnTo>
                <a:lnTo>
                  <a:pt x="0" y="55"/>
                </a:lnTo>
                <a:lnTo>
                  <a:pt x="4" y="35"/>
                </a:lnTo>
                <a:lnTo>
                  <a:pt x="17" y="17"/>
                </a:lnTo>
                <a:lnTo>
                  <a:pt x="34" y="6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0" name="Freeform 1079"/>
          <p:cNvSpPr>
            <a:spLocks noEditPoints="1"/>
          </p:cNvSpPr>
          <p:nvPr/>
        </p:nvSpPr>
        <p:spPr bwMode="auto">
          <a:xfrm>
            <a:off x="8233398" y="1827060"/>
            <a:ext cx="181199" cy="178750"/>
          </a:xfrm>
          <a:custGeom>
            <a:avLst/>
            <a:gdLst>
              <a:gd name="T0" fmla="*/ 55 w 146"/>
              <a:gd name="T1" fmla="*/ 16 h 147"/>
              <a:gd name="T2" fmla="*/ 34 w 146"/>
              <a:gd name="T3" fmla="*/ 21 h 147"/>
              <a:gd name="T4" fmla="*/ 19 w 146"/>
              <a:gd name="T5" fmla="*/ 35 h 147"/>
              <a:gd name="T6" fmla="*/ 13 w 146"/>
              <a:gd name="T7" fmla="*/ 55 h 147"/>
              <a:gd name="T8" fmla="*/ 19 w 146"/>
              <a:gd name="T9" fmla="*/ 76 h 147"/>
              <a:gd name="T10" fmla="*/ 34 w 146"/>
              <a:gd name="T11" fmla="*/ 91 h 147"/>
              <a:gd name="T12" fmla="*/ 55 w 146"/>
              <a:gd name="T13" fmla="*/ 97 h 147"/>
              <a:gd name="T14" fmla="*/ 76 w 146"/>
              <a:gd name="T15" fmla="*/ 91 h 147"/>
              <a:gd name="T16" fmla="*/ 89 w 146"/>
              <a:gd name="T17" fmla="*/ 76 h 147"/>
              <a:gd name="T18" fmla="*/ 95 w 146"/>
              <a:gd name="T19" fmla="*/ 55 h 147"/>
              <a:gd name="T20" fmla="*/ 89 w 146"/>
              <a:gd name="T21" fmla="*/ 35 h 147"/>
              <a:gd name="T22" fmla="*/ 76 w 146"/>
              <a:gd name="T23" fmla="*/ 21 h 147"/>
              <a:gd name="T24" fmla="*/ 55 w 146"/>
              <a:gd name="T25" fmla="*/ 16 h 147"/>
              <a:gd name="T26" fmla="*/ 55 w 146"/>
              <a:gd name="T27" fmla="*/ 0 h 147"/>
              <a:gd name="T28" fmla="*/ 76 w 146"/>
              <a:gd name="T29" fmla="*/ 6 h 147"/>
              <a:gd name="T30" fmla="*/ 93 w 146"/>
              <a:gd name="T31" fmla="*/ 17 h 147"/>
              <a:gd name="T32" fmla="*/ 104 w 146"/>
              <a:gd name="T33" fmla="*/ 35 h 147"/>
              <a:gd name="T34" fmla="*/ 110 w 146"/>
              <a:gd name="T35" fmla="*/ 55 h 147"/>
              <a:gd name="T36" fmla="*/ 108 w 146"/>
              <a:gd name="T37" fmla="*/ 65 h 147"/>
              <a:gd name="T38" fmla="*/ 106 w 146"/>
              <a:gd name="T39" fmla="*/ 74 h 147"/>
              <a:gd name="T40" fmla="*/ 102 w 146"/>
              <a:gd name="T41" fmla="*/ 84 h 147"/>
              <a:gd name="T42" fmla="*/ 142 w 146"/>
              <a:gd name="T43" fmla="*/ 124 h 147"/>
              <a:gd name="T44" fmla="*/ 144 w 146"/>
              <a:gd name="T45" fmla="*/ 128 h 147"/>
              <a:gd name="T46" fmla="*/ 146 w 146"/>
              <a:gd name="T47" fmla="*/ 133 h 147"/>
              <a:gd name="T48" fmla="*/ 144 w 146"/>
              <a:gd name="T49" fmla="*/ 139 h 147"/>
              <a:gd name="T50" fmla="*/ 142 w 146"/>
              <a:gd name="T51" fmla="*/ 143 h 147"/>
              <a:gd name="T52" fmla="*/ 137 w 146"/>
              <a:gd name="T53" fmla="*/ 147 h 147"/>
              <a:gd name="T54" fmla="*/ 133 w 146"/>
              <a:gd name="T55" fmla="*/ 147 h 147"/>
              <a:gd name="T56" fmla="*/ 127 w 146"/>
              <a:gd name="T57" fmla="*/ 147 h 147"/>
              <a:gd name="T58" fmla="*/ 121 w 146"/>
              <a:gd name="T59" fmla="*/ 143 h 147"/>
              <a:gd name="T60" fmla="*/ 81 w 146"/>
              <a:gd name="T61" fmla="*/ 103 h 147"/>
              <a:gd name="T62" fmla="*/ 74 w 146"/>
              <a:gd name="T63" fmla="*/ 107 h 147"/>
              <a:gd name="T64" fmla="*/ 64 w 146"/>
              <a:gd name="T65" fmla="*/ 110 h 147"/>
              <a:gd name="T66" fmla="*/ 55 w 146"/>
              <a:gd name="T67" fmla="*/ 110 h 147"/>
              <a:gd name="T68" fmla="*/ 34 w 146"/>
              <a:gd name="T69" fmla="*/ 107 h 147"/>
              <a:gd name="T70" fmla="*/ 15 w 146"/>
              <a:gd name="T71" fmla="*/ 95 h 147"/>
              <a:gd name="T72" fmla="*/ 4 w 146"/>
              <a:gd name="T73" fmla="*/ 76 h 147"/>
              <a:gd name="T74" fmla="*/ 0 w 146"/>
              <a:gd name="T75" fmla="*/ 55 h 147"/>
              <a:gd name="T76" fmla="*/ 4 w 146"/>
              <a:gd name="T77" fmla="*/ 35 h 147"/>
              <a:gd name="T78" fmla="*/ 15 w 146"/>
              <a:gd name="T79" fmla="*/ 17 h 147"/>
              <a:gd name="T80" fmla="*/ 34 w 146"/>
              <a:gd name="T81" fmla="*/ 6 h 147"/>
              <a:gd name="T82" fmla="*/ 55 w 146"/>
              <a:gd name="T8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6" h="147">
                <a:moveTo>
                  <a:pt x="55" y="16"/>
                </a:moveTo>
                <a:lnTo>
                  <a:pt x="34" y="21"/>
                </a:lnTo>
                <a:lnTo>
                  <a:pt x="19" y="35"/>
                </a:lnTo>
                <a:lnTo>
                  <a:pt x="13" y="55"/>
                </a:lnTo>
                <a:lnTo>
                  <a:pt x="19" y="76"/>
                </a:lnTo>
                <a:lnTo>
                  <a:pt x="34" y="91"/>
                </a:lnTo>
                <a:lnTo>
                  <a:pt x="55" y="97"/>
                </a:lnTo>
                <a:lnTo>
                  <a:pt x="76" y="91"/>
                </a:lnTo>
                <a:lnTo>
                  <a:pt x="89" y="76"/>
                </a:lnTo>
                <a:lnTo>
                  <a:pt x="95" y="55"/>
                </a:lnTo>
                <a:lnTo>
                  <a:pt x="89" y="35"/>
                </a:lnTo>
                <a:lnTo>
                  <a:pt x="76" y="21"/>
                </a:lnTo>
                <a:lnTo>
                  <a:pt x="55" y="16"/>
                </a:lnTo>
                <a:close/>
                <a:moveTo>
                  <a:pt x="55" y="0"/>
                </a:moveTo>
                <a:lnTo>
                  <a:pt x="76" y="6"/>
                </a:lnTo>
                <a:lnTo>
                  <a:pt x="93" y="17"/>
                </a:lnTo>
                <a:lnTo>
                  <a:pt x="104" y="35"/>
                </a:lnTo>
                <a:lnTo>
                  <a:pt x="110" y="55"/>
                </a:lnTo>
                <a:lnTo>
                  <a:pt x="108" y="65"/>
                </a:lnTo>
                <a:lnTo>
                  <a:pt x="106" y="74"/>
                </a:lnTo>
                <a:lnTo>
                  <a:pt x="102" y="84"/>
                </a:lnTo>
                <a:lnTo>
                  <a:pt x="142" y="124"/>
                </a:lnTo>
                <a:lnTo>
                  <a:pt x="144" y="128"/>
                </a:lnTo>
                <a:lnTo>
                  <a:pt x="146" y="133"/>
                </a:lnTo>
                <a:lnTo>
                  <a:pt x="144" y="139"/>
                </a:lnTo>
                <a:lnTo>
                  <a:pt x="142" y="143"/>
                </a:lnTo>
                <a:lnTo>
                  <a:pt x="137" y="147"/>
                </a:lnTo>
                <a:lnTo>
                  <a:pt x="133" y="147"/>
                </a:lnTo>
                <a:lnTo>
                  <a:pt x="127" y="147"/>
                </a:lnTo>
                <a:lnTo>
                  <a:pt x="121" y="143"/>
                </a:lnTo>
                <a:lnTo>
                  <a:pt x="81" y="103"/>
                </a:lnTo>
                <a:lnTo>
                  <a:pt x="74" y="107"/>
                </a:lnTo>
                <a:lnTo>
                  <a:pt x="64" y="110"/>
                </a:lnTo>
                <a:lnTo>
                  <a:pt x="55" y="110"/>
                </a:lnTo>
                <a:lnTo>
                  <a:pt x="34" y="107"/>
                </a:lnTo>
                <a:lnTo>
                  <a:pt x="15" y="95"/>
                </a:lnTo>
                <a:lnTo>
                  <a:pt x="4" y="76"/>
                </a:lnTo>
                <a:lnTo>
                  <a:pt x="0" y="55"/>
                </a:lnTo>
                <a:lnTo>
                  <a:pt x="4" y="35"/>
                </a:lnTo>
                <a:lnTo>
                  <a:pt x="15" y="17"/>
                </a:lnTo>
                <a:lnTo>
                  <a:pt x="34" y="6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1" name="Freeform 1080"/>
          <p:cNvSpPr>
            <a:spLocks noEditPoints="1"/>
          </p:cNvSpPr>
          <p:nvPr/>
        </p:nvSpPr>
        <p:spPr bwMode="auto">
          <a:xfrm>
            <a:off x="7922420" y="1827060"/>
            <a:ext cx="176302" cy="178750"/>
          </a:xfrm>
          <a:custGeom>
            <a:avLst/>
            <a:gdLst>
              <a:gd name="T0" fmla="*/ 82 w 145"/>
              <a:gd name="T1" fmla="*/ 48 h 147"/>
              <a:gd name="T2" fmla="*/ 84 w 145"/>
              <a:gd name="T3" fmla="*/ 48 h 147"/>
              <a:gd name="T4" fmla="*/ 107 w 145"/>
              <a:gd name="T5" fmla="*/ 69 h 147"/>
              <a:gd name="T6" fmla="*/ 108 w 145"/>
              <a:gd name="T7" fmla="*/ 74 h 147"/>
              <a:gd name="T8" fmla="*/ 107 w 145"/>
              <a:gd name="T9" fmla="*/ 78 h 147"/>
              <a:gd name="T10" fmla="*/ 84 w 145"/>
              <a:gd name="T11" fmla="*/ 99 h 147"/>
              <a:gd name="T12" fmla="*/ 82 w 145"/>
              <a:gd name="T13" fmla="*/ 101 h 147"/>
              <a:gd name="T14" fmla="*/ 76 w 145"/>
              <a:gd name="T15" fmla="*/ 101 h 147"/>
              <a:gd name="T16" fmla="*/ 72 w 145"/>
              <a:gd name="T17" fmla="*/ 95 h 147"/>
              <a:gd name="T18" fmla="*/ 74 w 145"/>
              <a:gd name="T19" fmla="*/ 90 h 147"/>
              <a:gd name="T20" fmla="*/ 84 w 145"/>
              <a:gd name="T21" fmla="*/ 80 h 147"/>
              <a:gd name="T22" fmla="*/ 40 w 145"/>
              <a:gd name="T23" fmla="*/ 80 h 147"/>
              <a:gd name="T24" fmla="*/ 36 w 145"/>
              <a:gd name="T25" fmla="*/ 74 h 147"/>
              <a:gd name="T26" fmla="*/ 40 w 145"/>
              <a:gd name="T27" fmla="*/ 69 h 147"/>
              <a:gd name="T28" fmla="*/ 84 w 145"/>
              <a:gd name="T29" fmla="*/ 67 h 147"/>
              <a:gd name="T30" fmla="*/ 74 w 145"/>
              <a:gd name="T31" fmla="*/ 59 h 147"/>
              <a:gd name="T32" fmla="*/ 72 w 145"/>
              <a:gd name="T33" fmla="*/ 54 h 147"/>
              <a:gd name="T34" fmla="*/ 76 w 145"/>
              <a:gd name="T35" fmla="*/ 48 h 147"/>
              <a:gd name="T36" fmla="*/ 72 w 145"/>
              <a:gd name="T37" fmla="*/ 16 h 147"/>
              <a:gd name="T38" fmla="*/ 31 w 145"/>
              <a:gd name="T39" fmla="*/ 33 h 147"/>
              <a:gd name="T40" fmla="*/ 13 w 145"/>
              <a:gd name="T41" fmla="*/ 74 h 147"/>
              <a:gd name="T42" fmla="*/ 31 w 145"/>
              <a:gd name="T43" fmla="*/ 116 h 147"/>
              <a:gd name="T44" fmla="*/ 72 w 145"/>
              <a:gd name="T45" fmla="*/ 133 h 147"/>
              <a:gd name="T46" fmla="*/ 114 w 145"/>
              <a:gd name="T47" fmla="*/ 116 h 147"/>
              <a:gd name="T48" fmla="*/ 131 w 145"/>
              <a:gd name="T49" fmla="*/ 74 h 147"/>
              <a:gd name="T50" fmla="*/ 114 w 145"/>
              <a:gd name="T51" fmla="*/ 33 h 147"/>
              <a:gd name="T52" fmla="*/ 72 w 145"/>
              <a:gd name="T53" fmla="*/ 16 h 147"/>
              <a:gd name="T54" fmla="*/ 101 w 145"/>
              <a:gd name="T55" fmla="*/ 6 h 147"/>
              <a:gd name="T56" fmla="*/ 139 w 145"/>
              <a:gd name="T57" fmla="*/ 46 h 147"/>
              <a:gd name="T58" fmla="*/ 139 w 145"/>
              <a:gd name="T59" fmla="*/ 103 h 147"/>
              <a:gd name="T60" fmla="*/ 101 w 145"/>
              <a:gd name="T61" fmla="*/ 141 h 147"/>
              <a:gd name="T62" fmla="*/ 44 w 145"/>
              <a:gd name="T63" fmla="*/ 141 h 147"/>
              <a:gd name="T64" fmla="*/ 6 w 145"/>
              <a:gd name="T65" fmla="*/ 103 h 147"/>
              <a:gd name="T66" fmla="*/ 6 w 145"/>
              <a:gd name="T67" fmla="*/ 46 h 147"/>
              <a:gd name="T68" fmla="*/ 44 w 145"/>
              <a:gd name="T69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" h="147">
                <a:moveTo>
                  <a:pt x="80" y="46"/>
                </a:move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107" y="69"/>
                </a:lnTo>
                <a:lnTo>
                  <a:pt x="107" y="69"/>
                </a:lnTo>
                <a:lnTo>
                  <a:pt x="108" y="71"/>
                </a:lnTo>
                <a:lnTo>
                  <a:pt x="108" y="74"/>
                </a:lnTo>
                <a:lnTo>
                  <a:pt x="108" y="76"/>
                </a:lnTo>
                <a:lnTo>
                  <a:pt x="107" y="78"/>
                </a:lnTo>
                <a:lnTo>
                  <a:pt x="107" y="78"/>
                </a:lnTo>
                <a:lnTo>
                  <a:pt x="84" y="99"/>
                </a:lnTo>
                <a:lnTo>
                  <a:pt x="84" y="99"/>
                </a:lnTo>
                <a:lnTo>
                  <a:pt x="82" y="101"/>
                </a:lnTo>
                <a:lnTo>
                  <a:pt x="80" y="101"/>
                </a:lnTo>
                <a:lnTo>
                  <a:pt x="76" y="101"/>
                </a:lnTo>
                <a:lnTo>
                  <a:pt x="74" y="97"/>
                </a:lnTo>
                <a:lnTo>
                  <a:pt x="72" y="95"/>
                </a:lnTo>
                <a:lnTo>
                  <a:pt x="72" y="91"/>
                </a:lnTo>
                <a:lnTo>
                  <a:pt x="74" y="90"/>
                </a:lnTo>
                <a:lnTo>
                  <a:pt x="74" y="90"/>
                </a:lnTo>
                <a:lnTo>
                  <a:pt x="84" y="80"/>
                </a:lnTo>
                <a:lnTo>
                  <a:pt x="44" y="80"/>
                </a:lnTo>
                <a:lnTo>
                  <a:pt x="40" y="80"/>
                </a:lnTo>
                <a:lnTo>
                  <a:pt x="36" y="78"/>
                </a:lnTo>
                <a:lnTo>
                  <a:pt x="36" y="74"/>
                </a:lnTo>
                <a:lnTo>
                  <a:pt x="36" y="71"/>
                </a:lnTo>
                <a:lnTo>
                  <a:pt x="40" y="69"/>
                </a:lnTo>
                <a:lnTo>
                  <a:pt x="44" y="67"/>
                </a:lnTo>
                <a:lnTo>
                  <a:pt x="84" y="67"/>
                </a:lnTo>
                <a:lnTo>
                  <a:pt x="74" y="59"/>
                </a:lnTo>
                <a:lnTo>
                  <a:pt x="74" y="59"/>
                </a:lnTo>
                <a:lnTo>
                  <a:pt x="72" y="55"/>
                </a:lnTo>
                <a:lnTo>
                  <a:pt x="72" y="54"/>
                </a:lnTo>
                <a:lnTo>
                  <a:pt x="74" y="50"/>
                </a:lnTo>
                <a:lnTo>
                  <a:pt x="76" y="48"/>
                </a:lnTo>
                <a:lnTo>
                  <a:pt x="80" y="46"/>
                </a:lnTo>
                <a:close/>
                <a:moveTo>
                  <a:pt x="72" y="16"/>
                </a:moveTo>
                <a:lnTo>
                  <a:pt x="50" y="19"/>
                </a:lnTo>
                <a:lnTo>
                  <a:pt x="31" y="33"/>
                </a:lnTo>
                <a:lnTo>
                  <a:pt x="17" y="52"/>
                </a:lnTo>
                <a:lnTo>
                  <a:pt x="13" y="74"/>
                </a:lnTo>
                <a:lnTo>
                  <a:pt x="17" y="97"/>
                </a:lnTo>
                <a:lnTo>
                  <a:pt x="31" y="116"/>
                </a:lnTo>
                <a:lnTo>
                  <a:pt x="50" y="129"/>
                </a:lnTo>
                <a:lnTo>
                  <a:pt x="72" y="133"/>
                </a:lnTo>
                <a:lnTo>
                  <a:pt x="95" y="129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2"/>
                </a:lnTo>
                <a:lnTo>
                  <a:pt x="114" y="33"/>
                </a:lnTo>
                <a:lnTo>
                  <a:pt x="95" y="19"/>
                </a:lnTo>
                <a:lnTo>
                  <a:pt x="72" y="16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4" y="23"/>
                </a:lnTo>
                <a:lnTo>
                  <a:pt x="139" y="46"/>
                </a:lnTo>
                <a:lnTo>
                  <a:pt x="145" y="74"/>
                </a:lnTo>
                <a:lnTo>
                  <a:pt x="139" y="103"/>
                </a:lnTo>
                <a:lnTo>
                  <a:pt x="124" y="126"/>
                </a:lnTo>
                <a:lnTo>
                  <a:pt x="101" y="141"/>
                </a:lnTo>
                <a:lnTo>
                  <a:pt x="72" y="147"/>
                </a:lnTo>
                <a:lnTo>
                  <a:pt x="44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3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2" name="Freeform 1081"/>
          <p:cNvSpPr>
            <a:spLocks noEditPoints="1"/>
          </p:cNvSpPr>
          <p:nvPr/>
        </p:nvSpPr>
        <p:spPr bwMode="auto">
          <a:xfrm>
            <a:off x="7608995" y="1827060"/>
            <a:ext cx="178751" cy="178750"/>
          </a:xfrm>
          <a:custGeom>
            <a:avLst/>
            <a:gdLst>
              <a:gd name="T0" fmla="*/ 70 w 146"/>
              <a:gd name="T1" fmla="*/ 48 h 147"/>
              <a:gd name="T2" fmla="*/ 74 w 146"/>
              <a:gd name="T3" fmla="*/ 54 h 147"/>
              <a:gd name="T4" fmla="*/ 72 w 146"/>
              <a:gd name="T5" fmla="*/ 59 h 147"/>
              <a:gd name="T6" fmla="*/ 62 w 146"/>
              <a:gd name="T7" fmla="*/ 67 h 147"/>
              <a:gd name="T8" fmla="*/ 106 w 146"/>
              <a:gd name="T9" fmla="*/ 69 h 147"/>
              <a:gd name="T10" fmla="*/ 110 w 146"/>
              <a:gd name="T11" fmla="*/ 74 h 147"/>
              <a:gd name="T12" fmla="*/ 106 w 146"/>
              <a:gd name="T13" fmla="*/ 80 h 147"/>
              <a:gd name="T14" fmla="*/ 62 w 146"/>
              <a:gd name="T15" fmla="*/ 80 h 147"/>
              <a:gd name="T16" fmla="*/ 72 w 146"/>
              <a:gd name="T17" fmla="*/ 90 h 147"/>
              <a:gd name="T18" fmla="*/ 74 w 146"/>
              <a:gd name="T19" fmla="*/ 95 h 147"/>
              <a:gd name="T20" fmla="*/ 70 w 146"/>
              <a:gd name="T21" fmla="*/ 101 h 147"/>
              <a:gd name="T22" fmla="*/ 64 w 146"/>
              <a:gd name="T23" fmla="*/ 101 h 147"/>
              <a:gd name="T24" fmla="*/ 62 w 146"/>
              <a:gd name="T25" fmla="*/ 99 h 147"/>
              <a:gd name="T26" fmla="*/ 40 w 146"/>
              <a:gd name="T27" fmla="*/ 78 h 147"/>
              <a:gd name="T28" fmla="*/ 38 w 146"/>
              <a:gd name="T29" fmla="*/ 74 h 147"/>
              <a:gd name="T30" fmla="*/ 40 w 146"/>
              <a:gd name="T31" fmla="*/ 69 h 147"/>
              <a:gd name="T32" fmla="*/ 62 w 146"/>
              <a:gd name="T33" fmla="*/ 48 h 147"/>
              <a:gd name="T34" fmla="*/ 64 w 146"/>
              <a:gd name="T35" fmla="*/ 48 h 147"/>
              <a:gd name="T36" fmla="*/ 74 w 146"/>
              <a:gd name="T37" fmla="*/ 16 h 147"/>
              <a:gd name="T38" fmla="*/ 32 w 146"/>
              <a:gd name="T39" fmla="*/ 33 h 147"/>
              <a:gd name="T40" fmla="*/ 15 w 146"/>
              <a:gd name="T41" fmla="*/ 74 h 147"/>
              <a:gd name="T42" fmla="*/ 32 w 146"/>
              <a:gd name="T43" fmla="*/ 116 h 147"/>
              <a:gd name="T44" fmla="*/ 74 w 146"/>
              <a:gd name="T45" fmla="*/ 133 h 147"/>
              <a:gd name="T46" fmla="*/ 116 w 146"/>
              <a:gd name="T47" fmla="*/ 116 h 147"/>
              <a:gd name="T48" fmla="*/ 133 w 146"/>
              <a:gd name="T49" fmla="*/ 74 h 147"/>
              <a:gd name="T50" fmla="*/ 116 w 146"/>
              <a:gd name="T51" fmla="*/ 33 h 147"/>
              <a:gd name="T52" fmla="*/ 74 w 146"/>
              <a:gd name="T53" fmla="*/ 16 h 147"/>
              <a:gd name="T54" fmla="*/ 102 w 146"/>
              <a:gd name="T55" fmla="*/ 6 h 147"/>
              <a:gd name="T56" fmla="*/ 140 w 146"/>
              <a:gd name="T57" fmla="*/ 46 h 147"/>
              <a:gd name="T58" fmla="*/ 140 w 146"/>
              <a:gd name="T59" fmla="*/ 103 h 147"/>
              <a:gd name="T60" fmla="*/ 102 w 146"/>
              <a:gd name="T61" fmla="*/ 141 h 147"/>
              <a:gd name="T62" fmla="*/ 45 w 146"/>
              <a:gd name="T63" fmla="*/ 141 h 147"/>
              <a:gd name="T64" fmla="*/ 5 w 146"/>
              <a:gd name="T65" fmla="*/ 103 h 147"/>
              <a:gd name="T66" fmla="*/ 5 w 146"/>
              <a:gd name="T67" fmla="*/ 46 h 147"/>
              <a:gd name="T68" fmla="*/ 45 w 146"/>
              <a:gd name="T69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47">
                <a:moveTo>
                  <a:pt x="66" y="46"/>
                </a:moveTo>
                <a:lnTo>
                  <a:pt x="70" y="48"/>
                </a:lnTo>
                <a:lnTo>
                  <a:pt x="72" y="50"/>
                </a:lnTo>
                <a:lnTo>
                  <a:pt x="74" y="54"/>
                </a:lnTo>
                <a:lnTo>
                  <a:pt x="74" y="55"/>
                </a:lnTo>
                <a:lnTo>
                  <a:pt x="72" y="59"/>
                </a:lnTo>
                <a:lnTo>
                  <a:pt x="72" y="59"/>
                </a:lnTo>
                <a:lnTo>
                  <a:pt x="62" y="67"/>
                </a:lnTo>
                <a:lnTo>
                  <a:pt x="102" y="67"/>
                </a:lnTo>
                <a:lnTo>
                  <a:pt x="106" y="69"/>
                </a:lnTo>
                <a:lnTo>
                  <a:pt x="110" y="71"/>
                </a:lnTo>
                <a:lnTo>
                  <a:pt x="110" y="74"/>
                </a:lnTo>
                <a:lnTo>
                  <a:pt x="110" y="78"/>
                </a:lnTo>
                <a:lnTo>
                  <a:pt x="106" y="80"/>
                </a:lnTo>
                <a:lnTo>
                  <a:pt x="102" y="80"/>
                </a:lnTo>
                <a:lnTo>
                  <a:pt x="62" y="80"/>
                </a:lnTo>
                <a:lnTo>
                  <a:pt x="72" y="90"/>
                </a:lnTo>
                <a:lnTo>
                  <a:pt x="72" y="90"/>
                </a:lnTo>
                <a:lnTo>
                  <a:pt x="74" y="91"/>
                </a:lnTo>
                <a:lnTo>
                  <a:pt x="74" y="95"/>
                </a:lnTo>
                <a:lnTo>
                  <a:pt x="72" y="97"/>
                </a:lnTo>
                <a:lnTo>
                  <a:pt x="70" y="101"/>
                </a:lnTo>
                <a:lnTo>
                  <a:pt x="66" y="101"/>
                </a:lnTo>
                <a:lnTo>
                  <a:pt x="64" y="101"/>
                </a:lnTo>
                <a:lnTo>
                  <a:pt x="62" y="99"/>
                </a:lnTo>
                <a:lnTo>
                  <a:pt x="62" y="99"/>
                </a:lnTo>
                <a:lnTo>
                  <a:pt x="40" y="78"/>
                </a:lnTo>
                <a:lnTo>
                  <a:pt x="40" y="78"/>
                </a:lnTo>
                <a:lnTo>
                  <a:pt x="38" y="76"/>
                </a:lnTo>
                <a:lnTo>
                  <a:pt x="38" y="74"/>
                </a:lnTo>
                <a:lnTo>
                  <a:pt x="38" y="71"/>
                </a:lnTo>
                <a:lnTo>
                  <a:pt x="40" y="69"/>
                </a:lnTo>
                <a:lnTo>
                  <a:pt x="40" y="69"/>
                </a:lnTo>
                <a:lnTo>
                  <a:pt x="62" y="48"/>
                </a:lnTo>
                <a:lnTo>
                  <a:pt x="62" y="48"/>
                </a:lnTo>
                <a:lnTo>
                  <a:pt x="64" y="48"/>
                </a:lnTo>
                <a:lnTo>
                  <a:pt x="66" y="46"/>
                </a:lnTo>
                <a:close/>
                <a:moveTo>
                  <a:pt x="74" y="16"/>
                </a:moveTo>
                <a:lnTo>
                  <a:pt x="51" y="19"/>
                </a:lnTo>
                <a:lnTo>
                  <a:pt x="32" y="33"/>
                </a:lnTo>
                <a:lnTo>
                  <a:pt x="19" y="52"/>
                </a:lnTo>
                <a:lnTo>
                  <a:pt x="15" y="74"/>
                </a:lnTo>
                <a:lnTo>
                  <a:pt x="19" y="97"/>
                </a:lnTo>
                <a:lnTo>
                  <a:pt x="32" y="116"/>
                </a:lnTo>
                <a:lnTo>
                  <a:pt x="51" y="129"/>
                </a:lnTo>
                <a:lnTo>
                  <a:pt x="74" y="133"/>
                </a:lnTo>
                <a:lnTo>
                  <a:pt x="97" y="129"/>
                </a:lnTo>
                <a:lnTo>
                  <a:pt x="116" y="116"/>
                </a:lnTo>
                <a:lnTo>
                  <a:pt x="129" y="97"/>
                </a:lnTo>
                <a:lnTo>
                  <a:pt x="133" y="74"/>
                </a:lnTo>
                <a:lnTo>
                  <a:pt x="129" y="52"/>
                </a:lnTo>
                <a:lnTo>
                  <a:pt x="116" y="33"/>
                </a:lnTo>
                <a:lnTo>
                  <a:pt x="97" y="19"/>
                </a:lnTo>
                <a:lnTo>
                  <a:pt x="74" y="16"/>
                </a:lnTo>
                <a:close/>
                <a:moveTo>
                  <a:pt x="74" y="0"/>
                </a:moveTo>
                <a:lnTo>
                  <a:pt x="102" y="6"/>
                </a:lnTo>
                <a:lnTo>
                  <a:pt x="125" y="23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5" y="126"/>
                </a:lnTo>
                <a:lnTo>
                  <a:pt x="102" y="141"/>
                </a:lnTo>
                <a:lnTo>
                  <a:pt x="74" y="147"/>
                </a:lnTo>
                <a:lnTo>
                  <a:pt x="45" y="141"/>
                </a:lnTo>
                <a:lnTo>
                  <a:pt x="23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3" y="23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3" name="Freeform 1082"/>
          <p:cNvSpPr>
            <a:spLocks noEditPoints="1"/>
          </p:cNvSpPr>
          <p:nvPr/>
        </p:nvSpPr>
        <p:spPr bwMode="auto">
          <a:xfrm>
            <a:off x="7298019" y="1827060"/>
            <a:ext cx="178751" cy="178750"/>
          </a:xfrm>
          <a:custGeom>
            <a:avLst/>
            <a:gdLst>
              <a:gd name="T0" fmla="*/ 76 w 146"/>
              <a:gd name="T1" fmla="*/ 38 h 147"/>
              <a:gd name="T2" fmla="*/ 78 w 146"/>
              <a:gd name="T3" fmla="*/ 40 h 147"/>
              <a:gd name="T4" fmla="*/ 99 w 146"/>
              <a:gd name="T5" fmla="*/ 63 h 147"/>
              <a:gd name="T6" fmla="*/ 101 w 146"/>
              <a:gd name="T7" fmla="*/ 67 h 147"/>
              <a:gd name="T8" fmla="*/ 97 w 146"/>
              <a:gd name="T9" fmla="*/ 72 h 147"/>
              <a:gd name="T10" fmla="*/ 91 w 146"/>
              <a:gd name="T11" fmla="*/ 72 h 147"/>
              <a:gd name="T12" fmla="*/ 89 w 146"/>
              <a:gd name="T13" fmla="*/ 72 h 147"/>
              <a:gd name="T14" fmla="*/ 80 w 146"/>
              <a:gd name="T15" fmla="*/ 103 h 147"/>
              <a:gd name="T16" fmla="*/ 76 w 146"/>
              <a:gd name="T17" fmla="*/ 109 h 147"/>
              <a:gd name="T18" fmla="*/ 70 w 146"/>
              <a:gd name="T19" fmla="*/ 109 h 147"/>
              <a:gd name="T20" fmla="*/ 67 w 146"/>
              <a:gd name="T21" fmla="*/ 103 h 147"/>
              <a:gd name="T22" fmla="*/ 57 w 146"/>
              <a:gd name="T23" fmla="*/ 72 h 147"/>
              <a:gd name="T24" fmla="*/ 55 w 146"/>
              <a:gd name="T25" fmla="*/ 72 h 147"/>
              <a:gd name="T26" fmla="*/ 50 w 146"/>
              <a:gd name="T27" fmla="*/ 72 h 147"/>
              <a:gd name="T28" fmla="*/ 46 w 146"/>
              <a:gd name="T29" fmla="*/ 67 h 147"/>
              <a:gd name="T30" fmla="*/ 48 w 146"/>
              <a:gd name="T31" fmla="*/ 63 h 147"/>
              <a:gd name="T32" fmla="*/ 69 w 146"/>
              <a:gd name="T33" fmla="*/ 40 h 147"/>
              <a:gd name="T34" fmla="*/ 70 w 146"/>
              <a:gd name="T35" fmla="*/ 38 h 147"/>
              <a:gd name="T36" fmla="*/ 74 w 146"/>
              <a:gd name="T37" fmla="*/ 16 h 147"/>
              <a:gd name="T38" fmla="*/ 32 w 146"/>
              <a:gd name="T39" fmla="*/ 33 h 147"/>
              <a:gd name="T40" fmla="*/ 13 w 146"/>
              <a:gd name="T41" fmla="*/ 74 h 147"/>
              <a:gd name="T42" fmla="*/ 32 w 146"/>
              <a:gd name="T43" fmla="*/ 116 h 147"/>
              <a:gd name="T44" fmla="*/ 74 w 146"/>
              <a:gd name="T45" fmla="*/ 133 h 147"/>
              <a:gd name="T46" fmla="*/ 116 w 146"/>
              <a:gd name="T47" fmla="*/ 116 h 147"/>
              <a:gd name="T48" fmla="*/ 133 w 146"/>
              <a:gd name="T49" fmla="*/ 74 h 147"/>
              <a:gd name="T50" fmla="*/ 116 w 146"/>
              <a:gd name="T51" fmla="*/ 33 h 147"/>
              <a:gd name="T52" fmla="*/ 74 w 146"/>
              <a:gd name="T53" fmla="*/ 16 h 147"/>
              <a:gd name="T54" fmla="*/ 103 w 146"/>
              <a:gd name="T55" fmla="*/ 6 h 147"/>
              <a:gd name="T56" fmla="*/ 141 w 146"/>
              <a:gd name="T57" fmla="*/ 46 h 147"/>
              <a:gd name="T58" fmla="*/ 141 w 146"/>
              <a:gd name="T59" fmla="*/ 103 h 147"/>
              <a:gd name="T60" fmla="*/ 103 w 146"/>
              <a:gd name="T61" fmla="*/ 141 h 147"/>
              <a:gd name="T62" fmla="*/ 46 w 146"/>
              <a:gd name="T63" fmla="*/ 141 h 147"/>
              <a:gd name="T64" fmla="*/ 6 w 146"/>
              <a:gd name="T65" fmla="*/ 103 h 147"/>
              <a:gd name="T66" fmla="*/ 6 w 146"/>
              <a:gd name="T67" fmla="*/ 46 h 147"/>
              <a:gd name="T68" fmla="*/ 46 w 146"/>
              <a:gd name="T69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47">
                <a:moveTo>
                  <a:pt x="74" y="38"/>
                </a:moveTo>
                <a:lnTo>
                  <a:pt x="76" y="38"/>
                </a:lnTo>
                <a:lnTo>
                  <a:pt x="78" y="40"/>
                </a:lnTo>
                <a:lnTo>
                  <a:pt x="78" y="40"/>
                </a:lnTo>
                <a:lnTo>
                  <a:pt x="99" y="63"/>
                </a:lnTo>
                <a:lnTo>
                  <a:pt x="99" y="63"/>
                </a:lnTo>
                <a:lnTo>
                  <a:pt x="101" y="65"/>
                </a:lnTo>
                <a:lnTo>
                  <a:pt x="101" y="67"/>
                </a:lnTo>
                <a:lnTo>
                  <a:pt x="99" y="71"/>
                </a:lnTo>
                <a:lnTo>
                  <a:pt x="97" y="72"/>
                </a:lnTo>
                <a:lnTo>
                  <a:pt x="93" y="74"/>
                </a:lnTo>
                <a:lnTo>
                  <a:pt x="91" y="72"/>
                </a:lnTo>
                <a:lnTo>
                  <a:pt x="89" y="72"/>
                </a:lnTo>
                <a:lnTo>
                  <a:pt x="89" y="72"/>
                </a:lnTo>
                <a:lnTo>
                  <a:pt x="80" y="63"/>
                </a:lnTo>
                <a:lnTo>
                  <a:pt x="80" y="103"/>
                </a:lnTo>
                <a:lnTo>
                  <a:pt x="80" y="107"/>
                </a:lnTo>
                <a:lnTo>
                  <a:pt x="76" y="109"/>
                </a:lnTo>
                <a:lnTo>
                  <a:pt x="74" y="110"/>
                </a:lnTo>
                <a:lnTo>
                  <a:pt x="70" y="109"/>
                </a:lnTo>
                <a:lnTo>
                  <a:pt x="67" y="107"/>
                </a:lnTo>
                <a:lnTo>
                  <a:pt x="67" y="103"/>
                </a:lnTo>
                <a:lnTo>
                  <a:pt x="67" y="63"/>
                </a:lnTo>
                <a:lnTo>
                  <a:pt x="57" y="72"/>
                </a:lnTo>
                <a:lnTo>
                  <a:pt x="57" y="72"/>
                </a:lnTo>
                <a:lnTo>
                  <a:pt x="55" y="72"/>
                </a:lnTo>
                <a:lnTo>
                  <a:pt x="53" y="74"/>
                </a:lnTo>
                <a:lnTo>
                  <a:pt x="50" y="72"/>
                </a:lnTo>
                <a:lnTo>
                  <a:pt x="48" y="71"/>
                </a:lnTo>
                <a:lnTo>
                  <a:pt x="46" y="67"/>
                </a:lnTo>
                <a:lnTo>
                  <a:pt x="46" y="65"/>
                </a:lnTo>
                <a:lnTo>
                  <a:pt x="48" y="63"/>
                </a:lnTo>
                <a:lnTo>
                  <a:pt x="48" y="63"/>
                </a:lnTo>
                <a:lnTo>
                  <a:pt x="69" y="40"/>
                </a:lnTo>
                <a:lnTo>
                  <a:pt x="69" y="40"/>
                </a:lnTo>
                <a:lnTo>
                  <a:pt x="70" y="38"/>
                </a:lnTo>
                <a:lnTo>
                  <a:pt x="74" y="38"/>
                </a:lnTo>
                <a:close/>
                <a:moveTo>
                  <a:pt x="74" y="16"/>
                </a:moveTo>
                <a:lnTo>
                  <a:pt x="50" y="19"/>
                </a:lnTo>
                <a:lnTo>
                  <a:pt x="32" y="33"/>
                </a:lnTo>
                <a:lnTo>
                  <a:pt x="19" y="52"/>
                </a:lnTo>
                <a:lnTo>
                  <a:pt x="13" y="74"/>
                </a:lnTo>
                <a:lnTo>
                  <a:pt x="19" y="97"/>
                </a:lnTo>
                <a:lnTo>
                  <a:pt x="32" y="116"/>
                </a:lnTo>
                <a:lnTo>
                  <a:pt x="50" y="129"/>
                </a:lnTo>
                <a:lnTo>
                  <a:pt x="74" y="133"/>
                </a:lnTo>
                <a:lnTo>
                  <a:pt x="97" y="129"/>
                </a:lnTo>
                <a:lnTo>
                  <a:pt x="116" y="116"/>
                </a:lnTo>
                <a:lnTo>
                  <a:pt x="127" y="97"/>
                </a:lnTo>
                <a:lnTo>
                  <a:pt x="133" y="74"/>
                </a:lnTo>
                <a:lnTo>
                  <a:pt x="127" y="52"/>
                </a:lnTo>
                <a:lnTo>
                  <a:pt x="116" y="33"/>
                </a:lnTo>
                <a:lnTo>
                  <a:pt x="97" y="19"/>
                </a:lnTo>
                <a:lnTo>
                  <a:pt x="74" y="16"/>
                </a:lnTo>
                <a:close/>
                <a:moveTo>
                  <a:pt x="74" y="0"/>
                </a:moveTo>
                <a:lnTo>
                  <a:pt x="103" y="6"/>
                </a:lnTo>
                <a:lnTo>
                  <a:pt x="126" y="23"/>
                </a:lnTo>
                <a:lnTo>
                  <a:pt x="141" y="46"/>
                </a:lnTo>
                <a:lnTo>
                  <a:pt x="146" y="74"/>
                </a:lnTo>
                <a:lnTo>
                  <a:pt x="141" y="103"/>
                </a:lnTo>
                <a:lnTo>
                  <a:pt x="126" y="126"/>
                </a:lnTo>
                <a:lnTo>
                  <a:pt x="103" y="141"/>
                </a:lnTo>
                <a:lnTo>
                  <a:pt x="74" y="147"/>
                </a:lnTo>
                <a:lnTo>
                  <a:pt x="46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3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4" name="Freeform 1083"/>
          <p:cNvSpPr>
            <a:spLocks noEditPoints="1"/>
          </p:cNvSpPr>
          <p:nvPr/>
        </p:nvSpPr>
        <p:spPr bwMode="auto">
          <a:xfrm>
            <a:off x="6984592" y="1827060"/>
            <a:ext cx="178751" cy="178750"/>
          </a:xfrm>
          <a:custGeom>
            <a:avLst/>
            <a:gdLst>
              <a:gd name="T0" fmla="*/ 76 w 146"/>
              <a:gd name="T1" fmla="*/ 38 h 147"/>
              <a:gd name="T2" fmla="*/ 79 w 146"/>
              <a:gd name="T3" fmla="*/ 44 h 147"/>
              <a:gd name="T4" fmla="*/ 87 w 146"/>
              <a:gd name="T5" fmla="*/ 76 h 147"/>
              <a:gd name="T6" fmla="*/ 91 w 146"/>
              <a:gd name="T7" fmla="*/ 74 h 147"/>
              <a:gd name="T8" fmla="*/ 97 w 146"/>
              <a:gd name="T9" fmla="*/ 74 h 147"/>
              <a:gd name="T10" fmla="*/ 100 w 146"/>
              <a:gd name="T11" fmla="*/ 80 h 147"/>
              <a:gd name="T12" fmla="*/ 98 w 146"/>
              <a:gd name="T13" fmla="*/ 86 h 147"/>
              <a:gd name="T14" fmla="*/ 78 w 146"/>
              <a:gd name="T15" fmla="*/ 109 h 147"/>
              <a:gd name="T16" fmla="*/ 76 w 146"/>
              <a:gd name="T17" fmla="*/ 110 h 147"/>
              <a:gd name="T18" fmla="*/ 70 w 146"/>
              <a:gd name="T19" fmla="*/ 110 h 147"/>
              <a:gd name="T20" fmla="*/ 68 w 146"/>
              <a:gd name="T21" fmla="*/ 109 h 147"/>
              <a:gd name="T22" fmla="*/ 47 w 146"/>
              <a:gd name="T23" fmla="*/ 86 h 147"/>
              <a:gd name="T24" fmla="*/ 45 w 146"/>
              <a:gd name="T25" fmla="*/ 80 h 147"/>
              <a:gd name="T26" fmla="*/ 49 w 146"/>
              <a:gd name="T27" fmla="*/ 74 h 147"/>
              <a:gd name="T28" fmla="*/ 55 w 146"/>
              <a:gd name="T29" fmla="*/ 74 h 147"/>
              <a:gd name="T30" fmla="*/ 57 w 146"/>
              <a:gd name="T31" fmla="*/ 76 h 147"/>
              <a:gd name="T32" fmla="*/ 66 w 146"/>
              <a:gd name="T33" fmla="*/ 44 h 147"/>
              <a:gd name="T34" fmla="*/ 70 w 146"/>
              <a:gd name="T35" fmla="*/ 38 h 147"/>
              <a:gd name="T36" fmla="*/ 72 w 146"/>
              <a:gd name="T37" fmla="*/ 16 h 147"/>
              <a:gd name="T38" fmla="*/ 30 w 146"/>
              <a:gd name="T39" fmla="*/ 33 h 147"/>
              <a:gd name="T40" fmla="*/ 13 w 146"/>
              <a:gd name="T41" fmla="*/ 74 h 147"/>
              <a:gd name="T42" fmla="*/ 30 w 146"/>
              <a:gd name="T43" fmla="*/ 116 h 147"/>
              <a:gd name="T44" fmla="*/ 72 w 146"/>
              <a:gd name="T45" fmla="*/ 133 h 147"/>
              <a:gd name="T46" fmla="*/ 114 w 146"/>
              <a:gd name="T47" fmla="*/ 116 h 147"/>
              <a:gd name="T48" fmla="*/ 131 w 146"/>
              <a:gd name="T49" fmla="*/ 74 h 147"/>
              <a:gd name="T50" fmla="*/ 114 w 146"/>
              <a:gd name="T51" fmla="*/ 33 h 147"/>
              <a:gd name="T52" fmla="*/ 72 w 146"/>
              <a:gd name="T53" fmla="*/ 16 h 147"/>
              <a:gd name="T54" fmla="*/ 100 w 146"/>
              <a:gd name="T55" fmla="*/ 6 h 147"/>
              <a:gd name="T56" fmla="*/ 140 w 146"/>
              <a:gd name="T57" fmla="*/ 46 h 147"/>
              <a:gd name="T58" fmla="*/ 140 w 146"/>
              <a:gd name="T59" fmla="*/ 103 h 147"/>
              <a:gd name="T60" fmla="*/ 100 w 146"/>
              <a:gd name="T61" fmla="*/ 141 h 147"/>
              <a:gd name="T62" fmla="*/ 43 w 146"/>
              <a:gd name="T63" fmla="*/ 141 h 147"/>
              <a:gd name="T64" fmla="*/ 5 w 146"/>
              <a:gd name="T65" fmla="*/ 103 h 147"/>
              <a:gd name="T66" fmla="*/ 5 w 146"/>
              <a:gd name="T67" fmla="*/ 46 h 147"/>
              <a:gd name="T68" fmla="*/ 43 w 146"/>
              <a:gd name="T69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47">
                <a:moveTo>
                  <a:pt x="72" y="38"/>
                </a:moveTo>
                <a:lnTo>
                  <a:pt x="76" y="38"/>
                </a:lnTo>
                <a:lnTo>
                  <a:pt x="78" y="40"/>
                </a:lnTo>
                <a:lnTo>
                  <a:pt x="79" y="44"/>
                </a:lnTo>
                <a:lnTo>
                  <a:pt x="79" y="86"/>
                </a:lnTo>
                <a:lnTo>
                  <a:pt x="87" y="76"/>
                </a:lnTo>
                <a:lnTo>
                  <a:pt x="87" y="76"/>
                </a:lnTo>
                <a:lnTo>
                  <a:pt x="91" y="74"/>
                </a:lnTo>
                <a:lnTo>
                  <a:pt x="93" y="74"/>
                </a:lnTo>
                <a:lnTo>
                  <a:pt x="97" y="74"/>
                </a:lnTo>
                <a:lnTo>
                  <a:pt x="98" y="78"/>
                </a:lnTo>
                <a:lnTo>
                  <a:pt x="100" y="80"/>
                </a:lnTo>
                <a:lnTo>
                  <a:pt x="98" y="84"/>
                </a:lnTo>
                <a:lnTo>
                  <a:pt x="98" y="86"/>
                </a:lnTo>
                <a:lnTo>
                  <a:pt x="98" y="86"/>
                </a:lnTo>
                <a:lnTo>
                  <a:pt x="78" y="109"/>
                </a:lnTo>
                <a:lnTo>
                  <a:pt x="78" y="109"/>
                </a:lnTo>
                <a:lnTo>
                  <a:pt x="76" y="110"/>
                </a:lnTo>
                <a:lnTo>
                  <a:pt x="72" y="110"/>
                </a:lnTo>
                <a:lnTo>
                  <a:pt x="70" y="110"/>
                </a:lnTo>
                <a:lnTo>
                  <a:pt x="68" y="109"/>
                </a:lnTo>
                <a:lnTo>
                  <a:pt x="68" y="109"/>
                </a:lnTo>
                <a:lnTo>
                  <a:pt x="47" y="86"/>
                </a:lnTo>
                <a:lnTo>
                  <a:pt x="47" y="86"/>
                </a:lnTo>
                <a:lnTo>
                  <a:pt x="45" y="84"/>
                </a:lnTo>
                <a:lnTo>
                  <a:pt x="45" y="80"/>
                </a:lnTo>
                <a:lnTo>
                  <a:pt x="45" y="78"/>
                </a:lnTo>
                <a:lnTo>
                  <a:pt x="49" y="74"/>
                </a:lnTo>
                <a:lnTo>
                  <a:pt x="53" y="74"/>
                </a:lnTo>
                <a:lnTo>
                  <a:pt x="55" y="74"/>
                </a:lnTo>
                <a:lnTo>
                  <a:pt x="57" y="76"/>
                </a:lnTo>
                <a:lnTo>
                  <a:pt x="57" y="76"/>
                </a:lnTo>
                <a:lnTo>
                  <a:pt x="66" y="86"/>
                </a:lnTo>
                <a:lnTo>
                  <a:pt x="66" y="44"/>
                </a:lnTo>
                <a:lnTo>
                  <a:pt x="66" y="40"/>
                </a:lnTo>
                <a:lnTo>
                  <a:pt x="70" y="38"/>
                </a:lnTo>
                <a:lnTo>
                  <a:pt x="72" y="38"/>
                </a:lnTo>
                <a:close/>
                <a:moveTo>
                  <a:pt x="72" y="16"/>
                </a:moveTo>
                <a:lnTo>
                  <a:pt x="49" y="19"/>
                </a:lnTo>
                <a:lnTo>
                  <a:pt x="30" y="33"/>
                </a:lnTo>
                <a:lnTo>
                  <a:pt x="19" y="52"/>
                </a:lnTo>
                <a:lnTo>
                  <a:pt x="13" y="74"/>
                </a:lnTo>
                <a:lnTo>
                  <a:pt x="19" y="97"/>
                </a:lnTo>
                <a:lnTo>
                  <a:pt x="30" y="116"/>
                </a:lnTo>
                <a:lnTo>
                  <a:pt x="49" y="129"/>
                </a:lnTo>
                <a:lnTo>
                  <a:pt x="72" y="133"/>
                </a:lnTo>
                <a:lnTo>
                  <a:pt x="95" y="129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2"/>
                </a:lnTo>
                <a:lnTo>
                  <a:pt x="114" y="33"/>
                </a:lnTo>
                <a:lnTo>
                  <a:pt x="95" y="19"/>
                </a:lnTo>
                <a:lnTo>
                  <a:pt x="72" y="16"/>
                </a:lnTo>
                <a:close/>
                <a:moveTo>
                  <a:pt x="72" y="0"/>
                </a:moveTo>
                <a:lnTo>
                  <a:pt x="100" y="6"/>
                </a:lnTo>
                <a:lnTo>
                  <a:pt x="123" y="23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3" y="126"/>
                </a:lnTo>
                <a:lnTo>
                  <a:pt x="100" y="141"/>
                </a:lnTo>
                <a:lnTo>
                  <a:pt x="72" y="147"/>
                </a:lnTo>
                <a:lnTo>
                  <a:pt x="43" y="141"/>
                </a:lnTo>
                <a:lnTo>
                  <a:pt x="21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1" y="23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5" name="Freeform 1084"/>
          <p:cNvSpPr>
            <a:spLocks noEditPoints="1"/>
          </p:cNvSpPr>
          <p:nvPr/>
        </p:nvSpPr>
        <p:spPr bwMode="auto">
          <a:xfrm>
            <a:off x="6673615" y="1827060"/>
            <a:ext cx="176302" cy="178750"/>
          </a:xfrm>
          <a:custGeom>
            <a:avLst/>
            <a:gdLst>
              <a:gd name="T0" fmla="*/ 27 w 144"/>
              <a:gd name="T1" fmla="*/ 36 h 147"/>
              <a:gd name="T2" fmla="*/ 17 w 144"/>
              <a:gd name="T3" fmla="*/ 54 h 147"/>
              <a:gd name="T4" fmla="*/ 13 w 144"/>
              <a:gd name="T5" fmla="*/ 74 h 147"/>
              <a:gd name="T6" fmla="*/ 17 w 144"/>
              <a:gd name="T7" fmla="*/ 97 h 147"/>
              <a:gd name="T8" fmla="*/ 30 w 144"/>
              <a:gd name="T9" fmla="*/ 116 h 147"/>
              <a:gd name="T10" fmla="*/ 49 w 144"/>
              <a:gd name="T11" fmla="*/ 129 h 147"/>
              <a:gd name="T12" fmla="*/ 72 w 144"/>
              <a:gd name="T13" fmla="*/ 133 h 147"/>
              <a:gd name="T14" fmla="*/ 91 w 144"/>
              <a:gd name="T15" fmla="*/ 129 h 147"/>
              <a:gd name="T16" fmla="*/ 108 w 144"/>
              <a:gd name="T17" fmla="*/ 120 h 147"/>
              <a:gd name="T18" fmla="*/ 27 w 144"/>
              <a:gd name="T19" fmla="*/ 36 h 147"/>
              <a:gd name="T20" fmla="*/ 72 w 144"/>
              <a:gd name="T21" fmla="*/ 16 h 147"/>
              <a:gd name="T22" fmla="*/ 53 w 144"/>
              <a:gd name="T23" fmla="*/ 17 h 147"/>
              <a:gd name="T24" fmla="*/ 36 w 144"/>
              <a:gd name="T25" fmla="*/ 27 h 147"/>
              <a:gd name="T26" fmla="*/ 118 w 144"/>
              <a:gd name="T27" fmla="*/ 110 h 147"/>
              <a:gd name="T28" fmla="*/ 127 w 144"/>
              <a:gd name="T29" fmla="*/ 93 h 147"/>
              <a:gd name="T30" fmla="*/ 131 w 144"/>
              <a:gd name="T31" fmla="*/ 74 h 147"/>
              <a:gd name="T32" fmla="*/ 127 w 144"/>
              <a:gd name="T33" fmla="*/ 52 h 147"/>
              <a:gd name="T34" fmla="*/ 114 w 144"/>
              <a:gd name="T35" fmla="*/ 33 h 147"/>
              <a:gd name="T36" fmla="*/ 95 w 144"/>
              <a:gd name="T37" fmla="*/ 19 h 147"/>
              <a:gd name="T38" fmla="*/ 72 w 144"/>
              <a:gd name="T39" fmla="*/ 16 h 147"/>
              <a:gd name="T40" fmla="*/ 72 w 144"/>
              <a:gd name="T41" fmla="*/ 0 h 147"/>
              <a:gd name="T42" fmla="*/ 101 w 144"/>
              <a:gd name="T43" fmla="*/ 6 h 147"/>
              <a:gd name="T44" fmla="*/ 124 w 144"/>
              <a:gd name="T45" fmla="*/ 23 h 147"/>
              <a:gd name="T46" fmla="*/ 139 w 144"/>
              <a:gd name="T47" fmla="*/ 46 h 147"/>
              <a:gd name="T48" fmla="*/ 144 w 144"/>
              <a:gd name="T49" fmla="*/ 74 h 147"/>
              <a:gd name="T50" fmla="*/ 139 w 144"/>
              <a:gd name="T51" fmla="*/ 103 h 147"/>
              <a:gd name="T52" fmla="*/ 124 w 144"/>
              <a:gd name="T53" fmla="*/ 126 h 147"/>
              <a:gd name="T54" fmla="*/ 101 w 144"/>
              <a:gd name="T55" fmla="*/ 141 h 147"/>
              <a:gd name="T56" fmla="*/ 72 w 144"/>
              <a:gd name="T57" fmla="*/ 147 h 147"/>
              <a:gd name="T58" fmla="*/ 44 w 144"/>
              <a:gd name="T59" fmla="*/ 141 h 147"/>
              <a:gd name="T60" fmla="*/ 21 w 144"/>
              <a:gd name="T61" fmla="*/ 126 h 147"/>
              <a:gd name="T62" fmla="*/ 6 w 144"/>
              <a:gd name="T63" fmla="*/ 103 h 147"/>
              <a:gd name="T64" fmla="*/ 0 w 144"/>
              <a:gd name="T65" fmla="*/ 74 h 147"/>
              <a:gd name="T66" fmla="*/ 6 w 144"/>
              <a:gd name="T67" fmla="*/ 46 h 147"/>
              <a:gd name="T68" fmla="*/ 21 w 144"/>
              <a:gd name="T69" fmla="*/ 23 h 147"/>
              <a:gd name="T70" fmla="*/ 44 w 144"/>
              <a:gd name="T71" fmla="*/ 6 h 147"/>
              <a:gd name="T72" fmla="*/ 72 w 144"/>
              <a:gd name="T7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47">
                <a:moveTo>
                  <a:pt x="27" y="36"/>
                </a:moveTo>
                <a:lnTo>
                  <a:pt x="17" y="54"/>
                </a:lnTo>
                <a:lnTo>
                  <a:pt x="13" y="74"/>
                </a:lnTo>
                <a:lnTo>
                  <a:pt x="17" y="97"/>
                </a:lnTo>
                <a:lnTo>
                  <a:pt x="30" y="116"/>
                </a:lnTo>
                <a:lnTo>
                  <a:pt x="49" y="129"/>
                </a:lnTo>
                <a:lnTo>
                  <a:pt x="72" y="133"/>
                </a:lnTo>
                <a:lnTo>
                  <a:pt x="91" y="129"/>
                </a:lnTo>
                <a:lnTo>
                  <a:pt x="108" y="120"/>
                </a:lnTo>
                <a:lnTo>
                  <a:pt x="27" y="36"/>
                </a:lnTo>
                <a:close/>
                <a:moveTo>
                  <a:pt x="72" y="16"/>
                </a:moveTo>
                <a:lnTo>
                  <a:pt x="53" y="17"/>
                </a:lnTo>
                <a:lnTo>
                  <a:pt x="36" y="27"/>
                </a:lnTo>
                <a:lnTo>
                  <a:pt x="118" y="110"/>
                </a:lnTo>
                <a:lnTo>
                  <a:pt x="127" y="93"/>
                </a:lnTo>
                <a:lnTo>
                  <a:pt x="131" y="74"/>
                </a:lnTo>
                <a:lnTo>
                  <a:pt x="127" y="52"/>
                </a:lnTo>
                <a:lnTo>
                  <a:pt x="114" y="33"/>
                </a:lnTo>
                <a:lnTo>
                  <a:pt x="95" y="19"/>
                </a:lnTo>
                <a:lnTo>
                  <a:pt x="72" y="16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4" y="23"/>
                </a:lnTo>
                <a:lnTo>
                  <a:pt x="139" y="46"/>
                </a:lnTo>
                <a:lnTo>
                  <a:pt x="144" y="74"/>
                </a:lnTo>
                <a:lnTo>
                  <a:pt x="139" y="103"/>
                </a:lnTo>
                <a:lnTo>
                  <a:pt x="124" y="126"/>
                </a:lnTo>
                <a:lnTo>
                  <a:pt x="101" y="141"/>
                </a:lnTo>
                <a:lnTo>
                  <a:pt x="72" y="147"/>
                </a:lnTo>
                <a:lnTo>
                  <a:pt x="44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3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6" name="Freeform 1085"/>
          <p:cNvSpPr>
            <a:spLocks noEditPoints="1"/>
          </p:cNvSpPr>
          <p:nvPr/>
        </p:nvSpPr>
        <p:spPr bwMode="auto">
          <a:xfrm>
            <a:off x="6360189" y="1827060"/>
            <a:ext cx="178751" cy="178750"/>
          </a:xfrm>
          <a:custGeom>
            <a:avLst/>
            <a:gdLst>
              <a:gd name="T0" fmla="*/ 51 w 146"/>
              <a:gd name="T1" fmla="*/ 42 h 147"/>
              <a:gd name="T2" fmla="*/ 74 w 146"/>
              <a:gd name="T3" fmla="*/ 65 h 147"/>
              <a:gd name="T4" fmla="*/ 97 w 146"/>
              <a:gd name="T5" fmla="*/ 42 h 147"/>
              <a:gd name="T6" fmla="*/ 102 w 146"/>
              <a:gd name="T7" fmla="*/ 44 h 147"/>
              <a:gd name="T8" fmla="*/ 106 w 146"/>
              <a:gd name="T9" fmla="*/ 50 h 147"/>
              <a:gd name="T10" fmla="*/ 104 w 146"/>
              <a:gd name="T11" fmla="*/ 54 h 147"/>
              <a:gd name="T12" fmla="*/ 104 w 146"/>
              <a:gd name="T13" fmla="*/ 93 h 147"/>
              <a:gd name="T14" fmla="*/ 106 w 146"/>
              <a:gd name="T15" fmla="*/ 99 h 147"/>
              <a:gd name="T16" fmla="*/ 102 w 146"/>
              <a:gd name="T17" fmla="*/ 105 h 147"/>
              <a:gd name="T18" fmla="*/ 97 w 146"/>
              <a:gd name="T19" fmla="*/ 105 h 147"/>
              <a:gd name="T20" fmla="*/ 74 w 146"/>
              <a:gd name="T21" fmla="*/ 84 h 147"/>
              <a:gd name="T22" fmla="*/ 51 w 146"/>
              <a:gd name="T23" fmla="*/ 105 h 147"/>
              <a:gd name="T24" fmla="*/ 45 w 146"/>
              <a:gd name="T25" fmla="*/ 105 h 147"/>
              <a:gd name="T26" fmla="*/ 41 w 146"/>
              <a:gd name="T27" fmla="*/ 99 h 147"/>
              <a:gd name="T28" fmla="*/ 43 w 146"/>
              <a:gd name="T29" fmla="*/ 93 h 147"/>
              <a:gd name="T30" fmla="*/ 43 w 146"/>
              <a:gd name="T31" fmla="*/ 54 h 147"/>
              <a:gd name="T32" fmla="*/ 41 w 146"/>
              <a:gd name="T33" fmla="*/ 50 h 147"/>
              <a:gd name="T34" fmla="*/ 45 w 146"/>
              <a:gd name="T35" fmla="*/ 44 h 147"/>
              <a:gd name="T36" fmla="*/ 74 w 146"/>
              <a:gd name="T37" fmla="*/ 16 h 147"/>
              <a:gd name="T38" fmla="*/ 32 w 146"/>
              <a:gd name="T39" fmla="*/ 33 h 147"/>
              <a:gd name="T40" fmla="*/ 15 w 146"/>
              <a:gd name="T41" fmla="*/ 74 h 147"/>
              <a:gd name="T42" fmla="*/ 32 w 146"/>
              <a:gd name="T43" fmla="*/ 116 h 147"/>
              <a:gd name="T44" fmla="*/ 74 w 146"/>
              <a:gd name="T45" fmla="*/ 133 h 147"/>
              <a:gd name="T46" fmla="*/ 116 w 146"/>
              <a:gd name="T47" fmla="*/ 116 h 147"/>
              <a:gd name="T48" fmla="*/ 133 w 146"/>
              <a:gd name="T49" fmla="*/ 74 h 147"/>
              <a:gd name="T50" fmla="*/ 116 w 146"/>
              <a:gd name="T51" fmla="*/ 33 h 147"/>
              <a:gd name="T52" fmla="*/ 74 w 146"/>
              <a:gd name="T53" fmla="*/ 16 h 147"/>
              <a:gd name="T54" fmla="*/ 102 w 146"/>
              <a:gd name="T55" fmla="*/ 6 h 147"/>
              <a:gd name="T56" fmla="*/ 140 w 146"/>
              <a:gd name="T57" fmla="*/ 46 h 147"/>
              <a:gd name="T58" fmla="*/ 140 w 146"/>
              <a:gd name="T59" fmla="*/ 103 h 147"/>
              <a:gd name="T60" fmla="*/ 102 w 146"/>
              <a:gd name="T61" fmla="*/ 141 h 147"/>
              <a:gd name="T62" fmla="*/ 45 w 146"/>
              <a:gd name="T63" fmla="*/ 141 h 147"/>
              <a:gd name="T64" fmla="*/ 5 w 146"/>
              <a:gd name="T65" fmla="*/ 103 h 147"/>
              <a:gd name="T66" fmla="*/ 5 w 146"/>
              <a:gd name="T67" fmla="*/ 46 h 147"/>
              <a:gd name="T68" fmla="*/ 45 w 146"/>
              <a:gd name="T69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47">
                <a:moveTo>
                  <a:pt x="49" y="42"/>
                </a:moveTo>
                <a:lnTo>
                  <a:pt x="51" y="42"/>
                </a:lnTo>
                <a:lnTo>
                  <a:pt x="53" y="44"/>
                </a:lnTo>
                <a:lnTo>
                  <a:pt x="74" y="65"/>
                </a:lnTo>
                <a:lnTo>
                  <a:pt x="93" y="44"/>
                </a:lnTo>
                <a:lnTo>
                  <a:pt x="97" y="42"/>
                </a:lnTo>
                <a:lnTo>
                  <a:pt x="98" y="42"/>
                </a:lnTo>
                <a:lnTo>
                  <a:pt x="102" y="44"/>
                </a:lnTo>
                <a:lnTo>
                  <a:pt x="104" y="46"/>
                </a:lnTo>
                <a:lnTo>
                  <a:pt x="106" y="50"/>
                </a:lnTo>
                <a:lnTo>
                  <a:pt x="104" y="52"/>
                </a:lnTo>
                <a:lnTo>
                  <a:pt x="104" y="54"/>
                </a:lnTo>
                <a:lnTo>
                  <a:pt x="83" y="74"/>
                </a:lnTo>
                <a:lnTo>
                  <a:pt x="104" y="93"/>
                </a:lnTo>
                <a:lnTo>
                  <a:pt x="104" y="97"/>
                </a:lnTo>
                <a:lnTo>
                  <a:pt x="106" y="99"/>
                </a:lnTo>
                <a:lnTo>
                  <a:pt x="104" y="103"/>
                </a:lnTo>
                <a:lnTo>
                  <a:pt x="102" y="105"/>
                </a:lnTo>
                <a:lnTo>
                  <a:pt x="98" y="107"/>
                </a:lnTo>
                <a:lnTo>
                  <a:pt x="97" y="105"/>
                </a:lnTo>
                <a:lnTo>
                  <a:pt x="93" y="105"/>
                </a:lnTo>
                <a:lnTo>
                  <a:pt x="74" y="84"/>
                </a:lnTo>
                <a:lnTo>
                  <a:pt x="53" y="105"/>
                </a:lnTo>
                <a:lnTo>
                  <a:pt x="51" y="105"/>
                </a:lnTo>
                <a:lnTo>
                  <a:pt x="49" y="107"/>
                </a:lnTo>
                <a:lnTo>
                  <a:pt x="45" y="105"/>
                </a:lnTo>
                <a:lnTo>
                  <a:pt x="43" y="103"/>
                </a:lnTo>
                <a:lnTo>
                  <a:pt x="41" y="99"/>
                </a:lnTo>
                <a:lnTo>
                  <a:pt x="41" y="97"/>
                </a:lnTo>
                <a:lnTo>
                  <a:pt x="43" y="93"/>
                </a:lnTo>
                <a:lnTo>
                  <a:pt x="64" y="74"/>
                </a:lnTo>
                <a:lnTo>
                  <a:pt x="43" y="54"/>
                </a:lnTo>
                <a:lnTo>
                  <a:pt x="41" y="52"/>
                </a:lnTo>
                <a:lnTo>
                  <a:pt x="41" y="50"/>
                </a:lnTo>
                <a:lnTo>
                  <a:pt x="43" y="46"/>
                </a:lnTo>
                <a:lnTo>
                  <a:pt x="45" y="44"/>
                </a:lnTo>
                <a:lnTo>
                  <a:pt x="49" y="42"/>
                </a:lnTo>
                <a:close/>
                <a:moveTo>
                  <a:pt x="74" y="16"/>
                </a:moveTo>
                <a:lnTo>
                  <a:pt x="51" y="19"/>
                </a:lnTo>
                <a:lnTo>
                  <a:pt x="32" y="33"/>
                </a:lnTo>
                <a:lnTo>
                  <a:pt x="19" y="52"/>
                </a:lnTo>
                <a:lnTo>
                  <a:pt x="15" y="74"/>
                </a:lnTo>
                <a:lnTo>
                  <a:pt x="19" y="97"/>
                </a:lnTo>
                <a:lnTo>
                  <a:pt x="32" y="116"/>
                </a:lnTo>
                <a:lnTo>
                  <a:pt x="51" y="129"/>
                </a:lnTo>
                <a:lnTo>
                  <a:pt x="74" y="133"/>
                </a:lnTo>
                <a:lnTo>
                  <a:pt x="97" y="129"/>
                </a:lnTo>
                <a:lnTo>
                  <a:pt x="116" y="116"/>
                </a:lnTo>
                <a:lnTo>
                  <a:pt x="129" y="97"/>
                </a:lnTo>
                <a:lnTo>
                  <a:pt x="133" y="74"/>
                </a:lnTo>
                <a:lnTo>
                  <a:pt x="129" y="52"/>
                </a:lnTo>
                <a:lnTo>
                  <a:pt x="116" y="33"/>
                </a:lnTo>
                <a:lnTo>
                  <a:pt x="97" y="19"/>
                </a:lnTo>
                <a:lnTo>
                  <a:pt x="74" y="16"/>
                </a:lnTo>
                <a:close/>
                <a:moveTo>
                  <a:pt x="74" y="0"/>
                </a:moveTo>
                <a:lnTo>
                  <a:pt x="102" y="6"/>
                </a:lnTo>
                <a:lnTo>
                  <a:pt x="125" y="23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5" y="126"/>
                </a:lnTo>
                <a:lnTo>
                  <a:pt x="102" y="141"/>
                </a:lnTo>
                <a:lnTo>
                  <a:pt x="74" y="147"/>
                </a:lnTo>
                <a:lnTo>
                  <a:pt x="45" y="141"/>
                </a:lnTo>
                <a:lnTo>
                  <a:pt x="22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2" y="23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7" name="Freeform 1086"/>
          <p:cNvSpPr>
            <a:spLocks noEditPoints="1"/>
          </p:cNvSpPr>
          <p:nvPr/>
        </p:nvSpPr>
        <p:spPr bwMode="auto">
          <a:xfrm>
            <a:off x="6049213" y="1827060"/>
            <a:ext cx="178751" cy="178750"/>
          </a:xfrm>
          <a:custGeom>
            <a:avLst/>
            <a:gdLst>
              <a:gd name="T0" fmla="*/ 105 w 146"/>
              <a:gd name="T1" fmla="*/ 99 h 147"/>
              <a:gd name="T2" fmla="*/ 105 w 146"/>
              <a:gd name="T3" fmla="*/ 99 h 147"/>
              <a:gd name="T4" fmla="*/ 105 w 146"/>
              <a:gd name="T5" fmla="*/ 50 h 147"/>
              <a:gd name="T6" fmla="*/ 108 w 146"/>
              <a:gd name="T7" fmla="*/ 55 h 147"/>
              <a:gd name="T8" fmla="*/ 105 w 146"/>
              <a:gd name="T9" fmla="*/ 61 h 147"/>
              <a:gd name="T10" fmla="*/ 67 w 146"/>
              <a:gd name="T11" fmla="*/ 99 h 147"/>
              <a:gd name="T12" fmla="*/ 61 w 146"/>
              <a:gd name="T13" fmla="*/ 99 h 147"/>
              <a:gd name="T14" fmla="*/ 38 w 146"/>
              <a:gd name="T15" fmla="*/ 76 h 147"/>
              <a:gd name="T16" fmla="*/ 36 w 146"/>
              <a:gd name="T17" fmla="*/ 72 h 147"/>
              <a:gd name="T18" fmla="*/ 40 w 146"/>
              <a:gd name="T19" fmla="*/ 65 h 147"/>
              <a:gd name="T20" fmla="*/ 46 w 146"/>
              <a:gd name="T21" fmla="*/ 65 h 147"/>
              <a:gd name="T22" fmla="*/ 65 w 146"/>
              <a:gd name="T23" fmla="*/ 82 h 147"/>
              <a:gd name="T24" fmla="*/ 99 w 146"/>
              <a:gd name="T25" fmla="*/ 50 h 147"/>
              <a:gd name="T26" fmla="*/ 105 w 146"/>
              <a:gd name="T27" fmla="*/ 50 h 147"/>
              <a:gd name="T28" fmla="*/ 105 w 146"/>
              <a:gd name="T29" fmla="*/ 50 h 147"/>
              <a:gd name="T30" fmla="*/ 74 w 146"/>
              <a:gd name="T31" fmla="*/ 16 h 147"/>
              <a:gd name="T32" fmla="*/ 32 w 146"/>
              <a:gd name="T33" fmla="*/ 33 h 147"/>
              <a:gd name="T34" fmla="*/ 13 w 146"/>
              <a:gd name="T35" fmla="*/ 74 h 147"/>
              <a:gd name="T36" fmla="*/ 32 w 146"/>
              <a:gd name="T37" fmla="*/ 116 h 147"/>
              <a:gd name="T38" fmla="*/ 74 w 146"/>
              <a:gd name="T39" fmla="*/ 133 h 147"/>
              <a:gd name="T40" fmla="*/ 116 w 146"/>
              <a:gd name="T41" fmla="*/ 116 h 147"/>
              <a:gd name="T42" fmla="*/ 133 w 146"/>
              <a:gd name="T43" fmla="*/ 74 h 147"/>
              <a:gd name="T44" fmla="*/ 116 w 146"/>
              <a:gd name="T45" fmla="*/ 33 h 147"/>
              <a:gd name="T46" fmla="*/ 74 w 146"/>
              <a:gd name="T47" fmla="*/ 16 h 147"/>
              <a:gd name="T48" fmla="*/ 101 w 146"/>
              <a:gd name="T49" fmla="*/ 6 h 147"/>
              <a:gd name="T50" fmla="*/ 141 w 146"/>
              <a:gd name="T51" fmla="*/ 46 h 147"/>
              <a:gd name="T52" fmla="*/ 141 w 146"/>
              <a:gd name="T53" fmla="*/ 103 h 147"/>
              <a:gd name="T54" fmla="*/ 101 w 146"/>
              <a:gd name="T55" fmla="*/ 141 h 147"/>
              <a:gd name="T56" fmla="*/ 46 w 146"/>
              <a:gd name="T57" fmla="*/ 141 h 147"/>
              <a:gd name="T58" fmla="*/ 6 w 146"/>
              <a:gd name="T59" fmla="*/ 103 h 147"/>
              <a:gd name="T60" fmla="*/ 6 w 146"/>
              <a:gd name="T61" fmla="*/ 46 h 147"/>
              <a:gd name="T62" fmla="*/ 46 w 146"/>
              <a:gd name="T63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47">
                <a:moveTo>
                  <a:pt x="105" y="99"/>
                </a:moveTo>
                <a:lnTo>
                  <a:pt x="105" y="99"/>
                </a:lnTo>
                <a:lnTo>
                  <a:pt x="105" y="99"/>
                </a:lnTo>
                <a:lnTo>
                  <a:pt x="105" y="99"/>
                </a:lnTo>
                <a:close/>
                <a:moveTo>
                  <a:pt x="101" y="50"/>
                </a:moveTo>
                <a:lnTo>
                  <a:pt x="105" y="50"/>
                </a:lnTo>
                <a:lnTo>
                  <a:pt x="106" y="52"/>
                </a:lnTo>
                <a:lnTo>
                  <a:pt x="108" y="55"/>
                </a:lnTo>
                <a:lnTo>
                  <a:pt x="106" y="59"/>
                </a:lnTo>
                <a:lnTo>
                  <a:pt x="105" y="61"/>
                </a:lnTo>
                <a:lnTo>
                  <a:pt x="68" y="97"/>
                </a:lnTo>
                <a:lnTo>
                  <a:pt x="67" y="99"/>
                </a:lnTo>
                <a:lnTo>
                  <a:pt x="65" y="99"/>
                </a:lnTo>
                <a:lnTo>
                  <a:pt x="61" y="99"/>
                </a:lnTo>
                <a:lnTo>
                  <a:pt x="59" y="97"/>
                </a:lnTo>
                <a:lnTo>
                  <a:pt x="38" y="76"/>
                </a:lnTo>
                <a:lnTo>
                  <a:pt x="38" y="74"/>
                </a:lnTo>
                <a:lnTo>
                  <a:pt x="36" y="72"/>
                </a:lnTo>
                <a:lnTo>
                  <a:pt x="38" y="69"/>
                </a:lnTo>
                <a:lnTo>
                  <a:pt x="40" y="65"/>
                </a:lnTo>
                <a:lnTo>
                  <a:pt x="44" y="65"/>
                </a:lnTo>
                <a:lnTo>
                  <a:pt x="46" y="65"/>
                </a:lnTo>
                <a:lnTo>
                  <a:pt x="49" y="67"/>
                </a:lnTo>
                <a:lnTo>
                  <a:pt x="65" y="82"/>
                </a:lnTo>
                <a:lnTo>
                  <a:pt x="95" y="52"/>
                </a:lnTo>
                <a:lnTo>
                  <a:pt x="99" y="50"/>
                </a:lnTo>
                <a:lnTo>
                  <a:pt x="101" y="50"/>
                </a:lnTo>
                <a:close/>
                <a:moveTo>
                  <a:pt x="105" y="50"/>
                </a:moveTo>
                <a:lnTo>
                  <a:pt x="105" y="50"/>
                </a:lnTo>
                <a:lnTo>
                  <a:pt x="105" y="50"/>
                </a:lnTo>
                <a:lnTo>
                  <a:pt x="105" y="50"/>
                </a:lnTo>
                <a:close/>
                <a:moveTo>
                  <a:pt x="74" y="16"/>
                </a:moveTo>
                <a:lnTo>
                  <a:pt x="49" y="19"/>
                </a:lnTo>
                <a:lnTo>
                  <a:pt x="32" y="33"/>
                </a:lnTo>
                <a:lnTo>
                  <a:pt x="19" y="52"/>
                </a:lnTo>
                <a:lnTo>
                  <a:pt x="13" y="74"/>
                </a:lnTo>
                <a:lnTo>
                  <a:pt x="19" y="97"/>
                </a:lnTo>
                <a:lnTo>
                  <a:pt x="32" y="116"/>
                </a:lnTo>
                <a:lnTo>
                  <a:pt x="49" y="129"/>
                </a:lnTo>
                <a:lnTo>
                  <a:pt x="74" y="133"/>
                </a:lnTo>
                <a:lnTo>
                  <a:pt x="97" y="129"/>
                </a:lnTo>
                <a:lnTo>
                  <a:pt x="116" y="116"/>
                </a:lnTo>
                <a:lnTo>
                  <a:pt x="127" y="97"/>
                </a:lnTo>
                <a:lnTo>
                  <a:pt x="133" y="74"/>
                </a:lnTo>
                <a:lnTo>
                  <a:pt x="127" y="52"/>
                </a:lnTo>
                <a:lnTo>
                  <a:pt x="116" y="33"/>
                </a:lnTo>
                <a:lnTo>
                  <a:pt x="97" y="19"/>
                </a:lnTo>
                <a:lnTo>
                  <a:pt x="74" y="16"/>
                </a:lnTo>
                <a:close/>
                <a:moveTo>
                  <a:pt x="74" y="0"/>
                </a:moveTo>
                <a:lnTo>
                  <a:pt x="101" y="6"/>
                </a:lnTo>
                <a:lnTo>
                  <a:pt x="125" y="23"/>
                </a:lnTo>
                <a:lnTo>
                  <a:pt x="141" y="46"/>
                </a:lnTo>
                <a:lnTo>
                  <a:pt x="146" y="74"/>
                </a:lnTo>
                <a:lnTo>
                  <a:pt x="141" y="103"/>
                </a:lnTo>
                <a:lnTo>
                  <a:pt x="125" y="126"/>
                </a:lnTo>
                <a:lnTo>
                  <a:pt x="101" y="141"/>
                </a:lnTo>
                <a:lnTo>
                  <a:pt x="74" y="147"/>
                </a:lnTo>
                <a:lnTo>
                  <a:pt x="46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3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8" name="Freeform 1087"/>
          <p:cNvSpPr>
            <a:spLocks noEditPoints="1"/>
          </p:cNvSpPr>
          <p:nvPr/>
        </p:nvSpPr>
        <p:spPr bwMode="auto">
          <a:xfrm>
            <a:off x="5735788" y="1827060"/>
            <a:ext cx="178751" cy="178750"/>
          </a:xfrm>
          <a:custGeom>
            <a:avLst/>
            <a:gdLst>
              <a:gd name="T0" fmla="*/ 43 w 146"/>
              <a:gd name="T1" fmla="*/ 67 h 147"/>
              <a:gd name="T2" fmla="*/ 102 w 146"/>
              <a:gd name="T3" fmla="*/ 67 h 147"/>
              <a:gd name="T4" fmla="*/ 106 w 146"/>
              <a:gd name="T5" fmla="*/ 69 h 147"/>
              <a:gd name="T6" fmla="*/ 108 w 146"/>
              <a:gd name="T7" fmla="*/ 71 h 147"/>
              <a:gd name="T8" fmla="*/ 108 w 146"/>
              <a:gd name="T9" fmla="*/ 74 h 147"/>
              <a:gd name="T10" fmla="*/ 108 w 146"/>
              <a:gd name="T11" fmla="*/ 78 h 147"/>
              <a:gd name="T12" fmla="*/ 106 w 146"/>
              <a:gd name="T13" fmla="*/ 80 h 147"/>
              <a:gd name="T14" fmla="*/ 102 w 146"/>
              <a:gd name="T15" fmla="*/ 80 h 147"/>
              <a:gd name="T16" fmla="*/ 43 w 146"/>
              <a:gd name="T17" fmla="*/ 80 h 147"/>
              <a:gd name="T18" fmla="*/ 39 w 146"/>
              <a:gd name="T19" fmla="*/ 80 h 147"/>
              <a:gd name="T20" fmla="*/ 38 w 146"/>
              <a:gd name="T21" fmla="*/ 78 h 147"/>
              <a:gd name="T22" fmla="*/ 36 w 146"/>
              <a:gd name="T23" fmla="*/ 74 h 147"/>
              <a:gd name="T24" fmla="*/ 38 w 146"/>
              <a:gd name="T25" fmla="*/ 71 h 147"/>
              <a:gd name="T26" fmla="*/ 39 w 146"/>
              <a:gd name="T27" fmla="*/ 69 h 147"/>
              <a:gd name="T28" fmla="*/ 43 w 146"/>
              <a:gd name="T29" fmla="*/ 67 h 147"/>
              <a:gd name="T30" fmla="*/ 72 w 146"/>
              <a:gd name="T31" fmla="*/ 16 h 147"/>
              <a:gd name="T32" fmla="*/ 49 w 146"/>
              <a:gd name="T33" fmla="*/ 19 h 147"/>
              <a:gd name="T34" fmla="*/ 30 w 146"/>
              <a:gd name="T35" fmla="*/ 33 h 147"/>
              <a:gd name="T36" fmla="*/ 19 w 146"/>
              <a:gd name="T37" fmla="*/ 52 h 147"/>
              <a:gd name="T38" fmla="*/ 13 w 146"/>
              <a:gd name="T39" fmla="*/ 74 h 147"/>
              <a:gd name="T40" fmla="*/ 19 w 146"/>
              <a:gd name="T41" fmla="*/ 97 h 147"/>
              <a:gd name="T42" fmla="*/ 30 w 146"/>
              <a:gd name="T43" fmla="*/ 116 h 147"/>
              <a:gd name="T44" fmla="*/ 49 w 146"/>
              <a:gd name="T45" fmla="*/ 129 h 147"/>
              <a:gd name="T46" fmla="*/ 72 w 146"/>
              <a:gd name="T47" fmla="*/ 133 h 147"/>
              <a:gd name="T48" fmla="*/ 95 w 146"/>
              <a:gd name="T49" fmla="*/ 129 h 147"/>
              <a:gd name="T50" fmla="*/ 114 w 146"/>
              <a:gd name="T51" fmla="*/ 116 h 147"/>
              <a:gd name="T52" fmla="*/ 127 w 146"/>
              <a:gd name="T53" fmla="*/ 97 h 147"/>
              <a:gd name="T54" fmla="*/ 131 w 146"/>
              <a:gd name="T55" fmla="*/ 74 h 147"/>
              <a:gd name="T56" fmla="*/ 127 w 146"/>
              <a:gd name="T57" fmla="*/ 52 h 147"/>
              <a:gd name="T58" fmla="*/ 114 w 146"/>
              <a:gd name="T59" fmla="*/ 33 h 147"/>
              <a:gd name="T60" fmla="*/ 95 w 146"/>
              <a:gd name="T61" fmla="*/ 19 h 147"/>
              <a:gd name="T62" fmla="*/ 72 w 146"/>
              <a:gd name="T63" fmla="*/ 16 h 147"/>
              <a:gd name="T64" fmla="*/ 72 w 146"/>
              <a:gd name="T65" fmla="*/ 0 h 147"/>
              <a:gd name="T66" fmla="*/ 100 w 146"/>
              <a:gd name="T67" fmla="*/ 6 h 147"/>
              <a:gd name="T68" fmla="*/ 123 w 146"/>
              <a:gd name="T69" fmla="*/ 23 h 147"/>
              <a:gd name="T70" fmla="*/ 140 w 146"/>
              <a:gd name="T71" fmla="*/ 46 h 147"/>
              <a:gd name="T72" fmla="*/ 146 w 146"/>
              <a:gd name="T73" fmla="*/ 74 h 147"/>
              <a:gd name="T74" fmla="*/ 140 w 146"/>
              <a:gd name="T75" fmla="*/ 103 h 147"/>
              <a:gd name="T76" fmla="*/ 123 w 146"/>
              <a:gd name="T77" fmla="*/ 126 h 147"/>
              <a:gd name="T78" fmla="*/ 100 w 146"/>
              <a:gd name="T79" fmla="*/ 141 h 147"/>
              <a:gd name="T80" fmla="*/ 72 w 146"/>
              <a:gd name="T81" fmla="*/ 147 h 147"/>
              <a:gd name="T82" fmla="*/ 43 w 146"/>
              <a:gd name="T83" fmla="*/ 141 h 147"/>
              <a:gd name="T84" fmla="*/ 20 w 146"/>
              <a:gd name="T85" fmla="*/ 126 h 147"/>
              <a:gd name="T86" fmla="*/ 5 w 146"/>
              <a:gd name="T87" fmla="*/ 103 h 147"/>
              <a:gd name="T88" fmla="*/ 0 w 146"/>
              <a:gd name="T89" fmla="*/ 74 h 147"/>
              <a:gd name="T90" fmla="*/ 5 w 146"/>
              <a:gd name="T91" fmla="*/ 46 h 147"/>
              <a:gd name="T92" fmla="*/ 20 w 146"/>
              <a:gd name="T93" fmla="*/ 23 h 147"/>
              <a:gd name="T94" fmla="*/ 43 w 146"/>
              <a:gd name="T95" fmla="*/ 6 h 147"/>
              <a:gd name="T96" fmla="*/ 72 w 146"/>
              <a:gd name="T9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6" h="147">
                <a:moveTo>
                  <a:pt x="43" y="67"/>
                </a:moveTo>
                <a:lnTo>
                  <a:pt x="102" y="67"/>
                </a:lnTo>
                <a:lnTo>
                  <a:pt x="106" y="69"/>
                </a:lnTo>
                <a:lnTo>
                  <a:pt x="108" y="71"/>
                </a:lnTo>
                <a:lnTo>
                  <a:pt x="108" y="74"/>
                </a:lnTo>
                <a:lnTo>
                  <a:pt x="108" y="78"/>
                </a:lnTo>
                <a:lnTo>
                  <a:pt x="106" y="80"/>
                </a:lnTo>
                <a:lnTo>
                  <a:pt x="102" y="80"/>
                </a:lnTo>
                <a:lnTo>
                  <a:pt x="43" y="80"/>
                </a:lnTo>
                <a:lnTo>
                  <a:pt x="39" y="80"/>
                </a:lnTo>
                <a:lnTo>
                  <a:pt x="38" y="78"/>
                </a:lnTo>
                <a:lnTo>
                  <a:pt x="36" y="74"/>
                </a:lnTo>
                <a:lnTo>
                  <a:pt x="38" y="71"/>
                </a:lnTo>
                <a:lnTo>
                  <a:pt x="39" y="69"/>
                </a:lnTo>
                <a:lnTo>
                  <a:pt x="43" y="67"/>
                </a:lnTo>
                <a:close/>
                <a:moveTo>
                  <a:pt x="72" y="16"/>
                </a:moveTo>
                <a:lnTo>
                  <a:pt x="49" y="19"/>
                </a:lnTo>
                <a:lnTo>
                  <a:pt x="30" y="33"/>
                </a:lnTo>
                <a:lnTo>
                  <a:pt x="19" y="52"/>
                </a:lnTo>
                <a:lnTo>
                  <a:pt x="13" y="74"/>
                </a:lnTo>
                <a:lnTo>
                  <a:pt x="19" y="97"/>
                </a:lnTo>
                <a:lnTo>
                  <a:pt x="30" y="116"/>
                </a:lnTo>
                <a:lnTo>
                  <a:pt x="49" y="129"/>
                </a:lnTo>
                <a:lnTo>
                  <a:pt x="72" y="133"/>
                </a:lnTo>
                <a:lnTo>
                  <a:pt x="95" y="129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2"/>
                </a:lnTo>
                <a:lnTo>
                  <a:pt x="114" y="33"/>
                </a:lnTo>
                <a:lnTo>
                  <a:pt x="95" y="19"/>
                </a:lnTo>
                <a:lnTo>
                  <a:pt x="72" y="16"/>
                </a:lnTo>
                <a:close/>
                <a:moveTo>
                  <a:pt x="72" y="0"/>
                </a:moveTo>
                <a:lnTo>
                  <a:pt x="100" y="6"/>
                </a:lnTo>
                <a:lnTo>
                  <a:pt x="123" y="23"/>
                </a:lnTo>
                <a:lnTo>
                  <a:pt x="140" y="46"/>
                </a:lnTo>
                <a:lnTo>
                  <a:pt x="146" y="74"/>
                </a:lnTo>
                <a:lnTo>
                  <a:pt x="140" y="103"/>
                </a:lnTo>
                <a:lnTo>
                  <a:pt x="123" y="126"/>
                </a:lnTo>
                <a:lnTo>
                  <a:pt x="100" y="141"/>
                </a:lnTo>
                <a:lnTo>
                  <a:pt x="72" y="147"/>
                </a:lnTo>
                <a:lnTo>
                  <a:pt x="43" y="141"/>
                </a:lnTo>
                <a:lnTo>
                  <a:pt x="20" y="126"/>
                </a:lnTo>
                <a:lnTo>
                  <a:pt x="5" y="103"/>
                </a:lnTo>
                <a:lnTo>
                  <a:pt x="0" y="74"/>
                </a:lnTo>
                <a:lnTo>
                  <a:pt x="5" y="46"/>
                </a:lnTo>
                <a:lnTo>
                  <a:pt x="20" y="23"/>
                </a:lnTo>
                <a:lnTo>
                  <a:pt x="43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9" name="Freeform 1088"/>
          <p:cNvSpPr>
            <a:spLocks noEditPoints="1"/>
          </p:cNvSpPr>
          <p:nvPr/>
        </p:nvSpPr>
        <p:spPr bwMode="auto">
          <a:xfrm>
            <a:off x="5424810" y="1827060"/>
            <a:ext cx="176302" cy="178750"/>
          </a:xfrm>
          <a:custGeom>
            <a:avLst/>
            <a:gdLst>
              <a:gd name="T0" fmla="*/ 76 w 144"/>
              <a:gd name="T1" fmla="*/ 38 h 147"/>
              <a:gd name="T2" fmla="*/ 80 w 144"/>
              <a:gd name="T3" fmla="*/ 44 h 147"/>
              <a:gd name="T4" fmla="*/ 103 w 144"/>
              <a:gd name="T5" fmla="*/ 67 h 147"/>
              <a:gd name="T6" fmla="*/ 108 w 144"/>
              <a:gd name="T7" fmla="*/ 71 h 147"/>
              <a:gd name="T8" fmla="*/ 108 w 144"/>
              <a:gd name="T9" fmla="*/ 78 h 147"/>
              <a:gd name="T10" fmla="*/ 103 w 144"/>
              <a:gd name="T11" fmla="*/ 80 h 147"/>
              <a:gd name="T12" fmla="*/ 80 w 144"/>
              <a:gd name="T13" fmla="*/ 103 h 147"/>
              <a:gd name="T14" fmla="*/ 76 w 144"/>
              <a:gd name="T15" fmla="*/ 109 h 147"/>
              <a:gd name="T16" fmla="*/ 68 w 144"/>
              <a:gd name="T17" fmla="*/ 109 h 147"/>
              <a:gd name="T18" fmla="*/ 65 w 144"/>
              <a:gd name="T19" fmla="*/ 103 h 147"/>
              <a:gd name="T20" fmla="*/ 42 w 144"/>
              <a:gd name="T21" fmla="*/ 80 h 147"/>
              <a:gd name="T22" fmla="*/ 36 w 144"/>
              <a:gd name="T23" fmla="*/ 78 h 147"/>
              <a:gd name="T24" fmla="*/ 36 w 144"/>
              <a:gd name="T25" fmla="*/ 71 h 147"/>
              <a:gd name="T26" fmla="*/ 42 w 144"/>
              <a:gd name="T27" fmla="*/ 67 h 147"/>
              <a:gd name="T28" fmla="*/ 65 w 144"/>
              <a:gd name="T29" fmla="*/ 44 h 147"/>
              <a:gd name="T30" fmla="*/ 68 w 144"/>
              <a:gd name="T31" fmla="*/ 38 h 147"/>
              <a:gd name="T32" fmla="*/ 72 w 144"/>
              <a:gd name="T33" fmla="*/ 16 h 147"/>
              <a:gd name="T34" fmla="*/ 30 w 144"/>
              <a:gd name="T35" fmla="*/ 33 h 147"/>
              <a:gd name="T36" fmla="*/ 13 w 144"/>
              <a:gd name="T37" fmla="*/ 74 h 147"/>
              <a:gd name="T38" fmla="*/ 30 w 144"/>
              <a:gd name="T39" fmla="*/ 116 h 147"/>
              <a:gd name="T40" fmla="*/ 72 w 144"/>
              <a:gd name="T41" fmla="*/ 133 h 147"/>
              <a:gd name="T42" fmla="*/ 114 w 144"/>
              <a:gd name="T43" fmla="*/ 116 h 147"/>
              <a:gd name="T44" fmla="*/ 131 w 144"/>
              <a:gd name="T45" fmla="*/ 74 h 147"/>
              <a:gd name="T46" fmla="*/ 114 w 144"/>
              <a:gd name="T47" fmla="*/ 33 h 147"/>
              <a:gd name="T48" fmla="*/ 72 w 144"/>
              <a:gd name="T49" fmla="*/ 16 h 147"/>
              <a:gd name="T50" fmla="*/ 101 w 144"/>
              <a:gd name="T51" fmla="*/ 6 h 147"/>
              <a:gd name="T52" fmla="*/ 139 w 144"/>
              <a:gd name="T53" fmla="*/ 46 h 147"/>
              <a:gd name="T54" fmla="*/ 139 w 144"/>
              <a:gd name="T55" fmla="*/ 103 h 147"/>
              <a:gd name="T56" fmla="*/ 101 w 144"/>
              <a:gd name="T57" fmla="*/ 141 h 147"/>
              <a:gd name="T58" fmla="*/ 44 w 144"/>
              <a:gd name="T59" fmla="*/ 141 h 147"/>
              <a:gd name="T60" fmla="*/ 6 w 144"/>
              <a:gd name="T61" fmla="*/ 103 h 147"/>
              <a:gd name="T62" fmla="*/ 6 w 144"/>
              <a:gd name="T63" fmla="*/ 46 h 147"/>
              <a:gd name="T64" fmla="*/ 44 w 144"/>
              <a:gd name="T65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47">
                <a:moveTo>
                  <a:pt x="72" y="38"/>
                </a:moveTo>
                <a:lnTo>
                  <a:pt x="76" y="38"/>
                </a:lnTo>
                <a:lnTo>
                  <a:pt x="78" y="40"/>
                </a:lnTo>
                <a:lnTo>
                  <a:pt x="80" y="44"/>
                </a:lnTo>
                <a:lnTo>
                  <a:pt x="80" y="67"/>
                </a:lnTo>
                <a:lnTo>
                  <a:pt x="103" y="67"/>
                </a:lnTo>
                <a:lnTo>
                  <a:pt x="104" y="69"/>
                </a:lnTo>
                <a:lnTo>
                  <a:pt x="108" y="71"/>
                </a:lnTo>
                <a:lnTo>
                  <a:pt x="108" y="74"/>
                </a:lnTo>
                <a:lnTo>
                  <a:pt x="108" y="78"/>
                </a:lnTo>
                <a:lnTo>
                  <a:pt x="104" y="80"/>
                </a:lnTo>
                <a:lnTo>
                  <a:pt x="103" y="80"/>
                </a:lnTo>
                <a:lnTo>
                  <a:pt x="80" y="80"/>
                </a:lnTo>
                <a:lnTo>
                  <a:pt x="80" y="103"/>
                </a:lnTo>
                <a:lnTo>
                  <a:pt x="78" y="107"/>
                </a:lnTo>
                <a:lnTo>
                  <a:pt x="76" y="109"/>
                </a:lnTo>
                <a:lnTo>
                  <a:pt x="72" y="110"/>
                </a:lnTo>
                <a:lnTo>
                  <a:pt x="68" y="109"/>
                </a:lnTo>
                <a:lnTo>
                  <a:pt x="66" y="107"/>
                </a:lnTo>
                <a:lnTo>
                  <a:pt x="65" y="103"/>
                </a:lnTo>
                <a:lnTo>
                  <a:pt x="65" y="80"/>
                </a:lnTo>
                <a:lnTo>
                  <a:pt x="42" y="80"/>
                </a:lnTo>
                <a:lnTo>
                  <a:pt x="40" y="80"/>
                </a:lnTo>
                <a:lnTo>
                  <a:pt x="36" y="78"/>
                </a:lnTo>
                <a:lnTo>
                  <a:pt x="36" y="74"/>
                </a:lnTo>
                <a:lnTo>
                  <a:pt x="36" y="71"/>
                </a:lnTo>
                <a:lnTo>
                  <a:pt x="40" y="69"/>
                </a:lnTo>
                <a:lnTo>
                  <a:pt x="42" y="67"/>
                </a:lnTo>
                <a:lnTo>
                  <a:pt x="65" y="67"/>
                </a:lnTo>
                <a:lnTo>
                  <a:pt x="65" y="44"/>
                </a:lnTo>
                <a:lnTo>
                  <a:pt x="66" y="40"/>
                </a:lnTo>
                <a:lnTo>
                  <a:pt x="68" y="38"/>
                </a:lnTo>
                <a:lnTo>
                  <a:pt x="72" y="38"/>
                </a:lnTo>
                <a:close/>
                <a:moveTo>
                  <a:pt x="72" y="16"/>
                </a:moveTo>
                <a:lnTo>
                  <a:pt x="49" y="19"/>
                </a:lnTo>
                <a:lnTo>
                  <a:pt x="30" y="33"/>
                </a:lnTo>
                <a:lnTo>
                  <a:pt x="17" y="52"/>
                </a:lnTo>
                <a:lnTo>
                  <a:pt x="13" y="74"/>
                </a:lnTo>
                <a:lnTo>
                  <a:pt x="17" y="97"/>
                </a:lnTo>
                <a:lnTo>
                  <a:pt x="30" y="116"/>
                </a:lnTo>
                <a:lnTo>
                  <a:pt x="49" y="129"/>
                </a:lnTo>
                <a:lnTo>
                  <a:pt x="72" y="133"/>
                </a:lnTo>
                <a:lnTo>
                  <a:pt x="95" y="129"/>
                </a:lnTo>
                <a:lnTo>
                  <a:pt x="114" y="116"/>
                </a:lnTo>
                <a:lnTo>
                  <a:pt x="127" y="97"/>
                </a:lnTo>
                <a:lnTo>
                  <a:pt x="131" y="74"/>
                </a:lnTo>
                <a:lnTo>
                  <a:pt x="127" y="52"/>
                </a:lnTo>
                <a:lnTo>
                  <a:pt x="114" y="33"/>
                </a:lnTo>
                <a:lnTo>
                  <a:pt x="95" y="19"/>
                </a:lnTo>
                <a:lnTo>
                  <a:pt x="72" y="16"/>
                </a:lnTo>
                <a:close/>
                <a:moveTo>
                  <a:pt x="72" y="0"/>
                </a:moveTo>
                <a:lnTo>
                  <a:pt x="101" y="6"/>
                </a:lnTo>
                <a:lnTo>
                  <a:pt x="123" y="23"/>
                </a:lnTo>
                <a:lnTo>
                  <a:pt x="139" y="46"/>
                </a:lnTo>
                <a:lnTo>
                  <a:pt x="144" y="74"/>
                </a:lnTo>
                <a:lnTo>
                  <a:pt x="139" y="103"/>
                </a:lnTo>
                <a:lnTo>
                  <a:pt x="123" y="126"/>
                </a:lnTo>
                <a:lnTo>
                  <a:pt x="101" y="141"/>
                </a:lnTo>
                <a:lnTo>
                  <a:pt x="72" y="147"/>
                </a:lnTo>
                <a:lnTo>
                  <a:pt x="44" y="141"/>
                </a:lnTo>
                <a:lnTo>
                  <a:pt x="21" y="126"/>
                </a:lnTo>
                <a:lnTo>
                  <a:pt x="6" y="103"/>
                </a:lnTo>
                <a:lnTo>
                  <a:pt x="0" y="74"/>
                </a:lnTo>
                <a:lnTo>
                  <a:pt x="6" y="46"/>
                </a:lnTo>
                <a:lnTo>
                  <a:pt x="21" y="23"/>
                </a:lnTo>
                <a:lnTo>
                  <a:pt x="44" y="6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0" name="Freeform 1089"/>
          <p:cNvSpPr>
            <a:spLocks noEditPoints="1"/>
          </p:cNvSpPr>
          <p:nvPr/>
        </p:nvSpPr>
        <p:spPr bwMode="auto">
          <a:xfrm>
            <a:off x="8877388" y="1533223"/>
            <a:ext cx="142021" cy="144469"/>
          </a:xfrm>
          <a:custGeom>
            <a:avLst/>
            <a:gdLst>
              <a:gd name="T0" fmla="*/ 19 w 118"/>
              <a:gd name="T1" fmla="*/ 82 h 120"/>
              <a:gd name="T2" fmla="*/ 4 w 118"/>
              <a:gd name="T3" fmla="*/ 65 h 120"/>
              <a:gd name="T4" fmla="*/ 116 w 118"/>
              <a:gd name="T5" fmla="*/ 65 h 120"/>
              <a:gd name="T6" fmla="*/ 55 w 118"/>
              <a:gd name="T7" fmla="*/ 48 h 120"/>
              <a:gd name="T8" fmla="*/ 76 w 118"/>
              <a:gd name="T9" fmla="*/ 61 h 120"/>
              <a:gd name="T10" fmla="*/ 76 w 118"/>
              <a:gd name="T11" fmla="*/ 82 h 120"/>
              <a:gd name="T12" fmla="*/ 59 w 118"/>
              <a:gd name="T13" fmla="*/ 88 h 120"/>
              <a:gd name="T14" fmla="*/ 48 w 118"/>
              <a:gd name="T15" fmla="*/ 70 h 120"/>
              <a:gd name="T16" fmla="*/ 44 w 118"/>
              <a:gd name="T17" fmla="*/ 51 h 120"/>
              <a:gd name="T18" fmla="*/ 67 w 118"/>
              <a:gd name="T19" fmla="*/ 44 h 120"/>
              <a:gd name="T20" fmla="*/ 19 w 118"/>
              <a:gd name="T21" fmla="*/ 44 h 120"/>
              <a:gd name="T22" fmla="*/ 82 w 118"/>
              <a:gd name="T23" fmla="*/ 46 h 120"/>
              <a:gd name="T24" fmla="*/ 84 w 118"/>
              <a:gd name="T25" fmla="*/ 40 h 120"/>
              <a:gd name="T26" fmla="*/ 46 w 118"/>
              <a:gd name="T27" fmla="*/ 32 h 120"/>
              <a:gd name="T28" fmla="*/ 49 w 118"/>
              <a:gd name="T29" fmla="*/ 34 h 120"/>
              <a:gd name="T30" fmla="*/ 46 w 118"/>
              <a:gd name="T31" fmla="*/ 31 h 120"/>
              <a:gd name="T32" fmla="*/ 36 w 118"/>
              <a:gd name="T33" fmla="*/ 21 h 120"/>
              <a:gd name="T34" fmla="*/ 97 w 118"/>
              <a:gd name="T35" fmla="*/ 17 h 120"/>
              <a:gd name="T36" fmla="*/ 84 w 118"/>
              <a:gd name="T37" fmla="*/ 15 h 120"/>
              <a:gd name="T38" fmla="*/ 34 w 118"/>
              <a:gd name="T39" fmla="*/ 8 h 120"/>
              <a:gd name="T40" fmla="*/ 65 w 118"/>
              <a:gd name="T41" fmla="*/ 2 h 120"/>
              <a:gd name="T42" fmla="*/ 32 w 118"/>
              <a:gd name="T43" fmla="*/ 8 h 120"/>
              <a:gd name="T44" fmla="*/ 32 w 118"/>
              <a:gd name="T45" fmla="*/ 12 h 120"/>
              <a:gd name="T46" fmla="*/ 32 w 118"/>
              <a:gd name="T47" fmla="*/ 13 h 120"/>
              <a:gd name="T48" fmla="*/ 36 w 118"/>
              <a:gd name="T49" fmla="*/ 15 h 120"/>
              <a:gd name="T50" fmla="*/ 30 w 118"/>
              <a:gd name="T51" fmla="*/ 21 h 120"/>
              <a:gd name="T52" fmla="*/ 29 w 118"/>
              <a:gd name="T53" fmla="*/ 25 h 120"/>
              <a:gd name="T54" fmla="*/ 25 w 118"/>
              <a:gd name="T55" fmla="*/ 29 h 120"/>
              <a:gd name="T56" fmla="*/ 21 w 118"/>
              <a:gd name="T57" fmla="*/ 27 h 120"/>
              <a:gd name="T58" fmla="*/ 19 w 118"/>
              <a:gd name="T59" fmla="*/ 25 h 120"/>
              <a:gd name="T60" fmla="*/ 19 w 118"/>
              <a:gd name="T61" fmla="*/ 21 h 120"/>
              <a:gd name="T62" fmla="*/ 19 w 118"/>
              <a:gd name="T63" fmla="*/ 19 h 120"/>
              <a:gd name="T64" fmla="*/ 13 w 118"/>
              <a:gd name="T65" fmla="*/ 25 h 120"/>
              <a:gd name="T66" fmla="*/ 10 w 118"/>
              <a:gd name="T67" fmla="*/ 31 h 120"/>
              <a:gd name="T68" fmla="*/ 11 w 118"/>
              <a:gd name="T69" fmla="*/ 42 h 120"/>
              <a:gd name="T70" fmla="*/ 13 w 118"/>
              <a:gd name="T71" fmla="*/ 46 h 120"/>
              <a:gd name="T72" fmla="*/ 10 w 118"/>
              <a:gd name="T73" fmla="*/ 46 h 120"/>
              <a:gd name="T74" fmla="*/ 4 w 118"/>
              <a:gd name="T75" fmla="*/ 51 h 120"/>
              <a:gd name="T76" fmla="*/ 4 w 118"/>
              <a:gd name="T77" fmla="*/ 51 h 120"/>
              <a:gd name="T78" fmla="*/ 2 w 118"/>
              <a:gd name="T79" fmla="*/ 61 h 120"/>
              <a:gd name="T80" fmla="*/ 4 w 118"/>
              <a:gd name="T81" fmla="*/ 72 h 120"/>
              <a:gd name="T82" fmla="*/ 19 w 118"/>
              <a:gd name="T83" fmla="*/ 80 h 120"/>
              <a:gd name="T84" fmla="*/ 19 w 118"/>
              <a:gd name="T85" fmla="*/ 101 h 120"/>
              <a:gd name="T86" fmla="*/ 112 w 118"/>
              <a:gd name="T87" fmla="*/ 59 h 120"/>
              <a:gd name="T88" fmla="*/ 99 w 118"/>
              <a:gd name="T89" fmla="*/ 61 h 120"/>
              <a:gd name="T90" fmla="*/ 84 w 118"/>
              <a:gd name="T91" fmla="*/ 55 h 120"/>
              <a:gd name="T92" fmla="*/ 76 w 118"/>
              <a:gd name="T93" fmla="*/ 59 h 120"/>
              <a:gd name="T94" fmla="*/ 67 w 118"/>
              <a:gd name="T95" fmla="*/ 46 h 120"/>
              <a:gd name="T96" fmla="*/ 72 w 118"/>
              <a:gd name="T97" fmla="*/ 40 h 120"/>
              <a:gd name="T98" fmla="*/ 65 w 118"/>
              <a:gd name="T99" fmla="*/ 44 h 120"/>
              <a:gd name="T100" fmla="*/ 65 w 118"/>
              <a:gd name="T101" fmla="*/ 46 h 120"/>
              <a:gd name="T102" fmla="*/ 61 w 118"/>
              <a:gd name="T103" fmla="*/ 46 h 120"/>
              <a:gd name="T104" fmla="*/ 46 w 118"/>
              <a:gd name="T105" fmla="*/ 48 h 120"/>
              <a:gd name="T106" fmla="*/ 48 w 118"/>
              <a:gd name="T107" fmla="*/ 38 h 120"/>
              <a:gd name="T108" fmla="*/ 55 w 118"/>
              <a:gd name="T109" fmla="*/ 32 h 120"/>
              <a:gd name="T110" fmla="*/ 65 w 118"/>
              <a:gd name="T111" fmla="*/ 31 h 120"/>
              <a:gd name="T112" fmla="*/ 65 w 118"/>
              <a:gd name="T113" fmla="*/ 25 h 120"/>
              <a:gd name="T114" fmla="*/ 61 w 118"/>
              <a:gd name="T115" fmla="*/ 29 h 120"/>
              <a:gd name="T116" fmla="*/ 53 w 118"/>
              <a:gd name="T117" fmla="*/ 29 h 120"/>
              <a:gd name="T118" fmla="*/ 57 w 118"/>
              <a:gd name="T119" fmla="*/ 23 h 120"/>
              <a:gd name="T120" fmla="*/ 68 w 118"/>
              <a:gd name="T121" fmla="*/ 15 h 120"/>
              <a:gd name="T122" fmla="*/ 78 w 118"/>
              <a:gd name="T123" fmla="*/ 19 h 120"/>
              <a:gd name="T124" fmla="*/ 89 w 118"/>
              <a:gd name="T125" fmla="*/ 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8" h="120">
                <a:moveTo>
                  <a:pt x="82" y="82"/>
                </a:move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4"/>
                </a:lnTo>
                <a:lnTo>
                  <a:pt x="84" y="84"/>
                </a:lnTo>
                <a:lnTo>
                  <a:pt x="82" y="84"/>
                </a:lnTo>
                <a:lnTo>
                  <a:pt x="82" y="84"/>
                </a:lnTo>
                <a:lnTo>
                  <a:pt x="82" y="84"/>
                </a:lnTo>
                <a:lnTo>
                  <a:pt x="84" y="84"/>
                </a:lnTo>
                <a:lnTo>
                  <a:pt x="82" y="84"/>
                </a:lnTo>
                <a:lnTo>
                  <a:pt x="82" y="86"/>
                </a:lnTo>
                <a:lnTo>
                  <a:pt x="82" y="88"/>
                </a:lnTo>
                <a:lnTo>
                  <a:pt x="82" y="89"/>
                </a:lnTo>
                <a:lnTo>
                  <a:pt x="80" y="89"/>
                </a:lnTo>
                <a:lnTo>
                  <a:pt x="80" y="89"/>
                </a:lnTo>
                <a:lnTo>
                  <a:pt x="80" y="89"/>
                </a:lnTo>
                <a:lnTo>
                  <a:pt x="78" y="89"/>
                </a:lnTo>
                <a:lnTo>
                  <a:pt x="78" y="89"/>
                </a:lnTo>
                <a:lnTo>
                  <a:pt x="78" y="89"/>
                </a:lnTo>
                <a:lnTo>
                  <a:pt x="78" y="89"/>
                </a:lnTo>
                <a:lnTo>
                  <a:pt x="78" y="88"/>
                </a:lnTo>
                <a:lnTo>
                  <a:pt x="78" y="88"/>
                </a:lnTo>
                <a:lnTo>
                  <a:pt x="78" y="88"/>
                </a:lnTo>
                <a:lnTo>
                  <a:pt x="80" y="88"/>
                </a:lnTo>
                <a:lnTo>
                  <a:pt x="80" y="86"/>
                </a:lnTo>
                <a:lnTo>
                  <a:pt x="80" y="86"/>
                </a:lnTo>
                <a:lnTo>
                  <a:pt x="80" y="86"/>
                </a:lnTo>
                <a:lnTo>
                  <a:pt x="78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0" y="84"/>
                </a:lnTo>
                <a:lnTo>
                  <a:pt x="82" y="84"/>
                </a:lnTo>
                <a:lnTo>
                  <a:pt x="82" y="84"/>
                </a:lnTo>
                <a:lnTo>
                  <a:pt x="82" y="84"/>
                </a:lnTo>
                <a:lnTo>
                  <a:pt x="82" y="84"/>
                </a:lnTo>
                <a:lnTo>
                  <a:pt x="82" y="84"/>
                </a:lnTo>
                <a:lnTo>
                  <a:pt x="82" y="84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close/>
                <a:moveTo>
                  <a:pt x="19" y="80"/>
                </a:moveTo>
                <a:lnTo>
                  <a:pt x="19" y="80"/>
                </a:lnTo>
                <a:lnTo>
                  <a:pt x="19" y="82"/>
                </a:lnTo>
                <a:lnTo>
                  <a:pt x="19" y="82"/>
                </a:lnTo>
                <a:lnTo>
                  <a:pt x="19" y="82"/>
                </a:lnTo>
                <a:lnTo>
                  <a:pt x="19" y="80"/>
                </a:lnTo>
                <a:close/>
                <a:moveTo>
                  <a:pt x="11" y="74"/>
                </a:move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close/>
                <a:moveTo>
                  <a:pt x="2" y="72"/>
                </a:move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0" y="72"/>
                </a:lnTo>
                <a:lnTo>
                  <a:pt x="0" y="72"/>
                </a:lnTo>
                <a:lnTo>
                  <a:pt x="2" y="74"/>
                </a:lnTo>
                <a:lnTo>
                  <a:pt x="2" y="74"/>
                </a:lnTo>
                <a:lnTo>
                  <a:pt x="2" y="74"/>
                </a:lnTo>
                <a:lnTo>
                  <a:pt x="2" y="74"/>
                </a:lnTo>
                <a:lnTo>
                  <a:pt x="2" y="74"/>
                </a:lnTo>
                <a:lnTo>
                  <a:pt x="2" y="74"/>
                </a:lnTo>
                <a:lnTo>
                  <a:pt x="2" y="74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2" y="72"/>
                </a:lnTo>
                <a:close/>
                <a:moveTo>
                  <a:pt x="55" y="70"/>
                </a:move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close/>
                <a:moveTo>
                  <a:pt x="103" y="67"/>
                </a:moveTo>
                <a:lnTo>
                  <a:pt x="103" y="67"/>
                </a:lnTo>
                <a:lnTo>
                  <a:pt x="105" y="69"/>
                </a:lnTo>
                <a:lnTo>
                  <a:pt x="105" y="69"/>
                </a:lnTo>
                <a:lnTo>
                  <a:pt x="105" y="69"/>
                </a:lnTo>
                <a:lnTo>
                  <a:pt x="103" y="69"/>
                </a:lnTo>
                <a:lnTo>
                  <a:pt x="103" y="69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close/>
                <a:moveTo>
                  <a:pt x="4" y="65"/>
                </a:moveTo>
                <a:lnTo>
                  <a:pt x="4" y="67"/>
                </a:lnTo>
                <a:lnTo>
                  <a:pt x="4" y="67"/>
                </a:lnTo>
                <a:lnTo>
                  <a:pt x="4" y="67"/>
                </a:lnTo>
                <a:lnTo>
                  <a:pt x="4" y="67"/>
                </a:lnTo>
                <a:lnTo>
                  <a:pt x="4" y="67"/>
                </a:lnTo>
                <a:lnTo>
                  <a:pt x="4" y="65"/>
                </a:lnTo>
                <a:lnTo>
                  <a:pt x="4" y="65"/>
                </a:lnTo>
                <a:close/>
                <a:moveTo>
                  <a:pt x="11" y="65"/>
                </a:moveTo>
                <a:lnTo>
                  <a:pt x="11" y="65"/>
                </a:lnTo>
                <a:lnTo>
                  <a:pt x="11" y="67"/>
                </a:lnTo>
                <a:lnTo>
                  <a:pt x="10" y="67"/>
                </a:lnTo>
                <a:lnTo>
                  <a:pt x="10" y="65"/>
                </a:lnTo>
                <a:lnTo>
                  <a:pt x="11" y="65"/>
                </a:lnTo>
                <a:close/>
                <a:moveTo>
                  <a:pt x="6" y="65"/>
                </a:moveTo>
                <a:lnTo>
                  <a:pt x="8" y="65"/>
                </a:lnTo>
                <a:lnTo>
                  <a:pt x="8" y="65"/>
                </a:lnTo>
                <a:lnTo>
                  <a:pt x="8" y="65"/>
                </a:lnTo>
                <a:lnTo>
                  <a:pt x="8" y="65"/>
                </a:lnTo>
                <a:lnTo>
                  <a:pt x="8" y="65"/>
                </a:lnTo>
                <a:lnTo>
                  <a:pt x="10" y="65"/>
                </a:lnTo>
                <a:lnTo>
                  <a:pt x="10" y="65"/>
                </a:lnTo>
                <a:lnTo>
                  <a:pt x="10" y="65"/>
                </a:lnTo>
                <a:lnTo>
                  <a:pt x="10" y="65"/>
                </a:lnTo>
                <a:lnTo>
                  <a:pt x="10" y="65"/>
                </a:lnTo>
                <a:lnTo>
                  <a:pt x="8" y="65"/>
                </a:lnTo>
                <a:lnTo>
                  <a:pt x="8" y="65"/>
                </a:lnTo>
                <a:lnTo>
                  <a:pt x="8" y="67"/>
                </a:lnTo>
                <a:lnTo>
                  <a:pt x="8" y="65"/>
                </a:lnTo>
                <a:lnTo>
                  <a:pt x="8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8" y="65"/>
                </a:lnTo>
                <a:lnTo>
                  <a:pt x="8" y="65"/>
                </a:lnTo>
                <a:lnTo>
                  <a:pt x="8" y="65"/>
                </a:lnTo>
                <a:lnTo>
                  <a:pt x="8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close/>
                <a:moveTo>
                  <a:pt x="116" y="65"/>
                </a:moveTo>
                <a:lnTo>
                  <a:pt x="116" y="65"/>
                </a:lnTo>
                <a:lnTo>
                  <a:pt x="116" y="65"/>
                </a:lnTo>
                <a:lnTo>
                  <a:pt x="116" y="65"/>
                </a:lnTo>
                <a:lnTo>
                  <a:pt x="116" y="67"/>
                </a:lnTo>
                <a:lnTo>
                  <a:pt x="116" y="67"/>
                </a:lnTo>
                <a:lnTo>
                  <a:pt x="116" y="67"/>
                </a:lnTo>
                <a:lnTo>
                  <a:pt x="116" y="67"/>
                </a:lnTo>
                <a:lnTo>
                  <a:pt x="116" y="67"/>
                </a:lnTo>
                <a:lnTo>
                  <a:pt x="116" y="69"/>
                </a:lnTo>
                <a:lnTo>
                  <a:pt x="118" y="69"/>
                </a:lnTo>
                <a:lnTo>
                  <a:pt x="118" y="69"/>
                </a:lnTo>
                <a:lnTo>
                  <a:pt x="118" y="65"/>
                </a:lnTo>
                <a:lnTo>
                  <a:pt x="118" y="65"/>
                </a:lnTo>
                <a:lnTo>
                  <a:pt x="118" y="65"/>
                </a:lnTo>
                <a:lnTo>
                  <a:pt x="118" y="65"/>
                </a:lnTo>
                <a:lnTo>
                  <a:pt x="116" y="65"/>
                </a:lnTo>
                <a:lnTo>
                  <a:pt x="116" y="65"/>
                </a:lnTo>
                <a:close/>
                <a:moveTo>
                  <a:pt x="6" y="53"/>
                </a:moveTo>
                <a:lnTo>
                  <a:pt x="6" y="53"/>
                </a:lnTo>
                <a:lnTo>
                  <a:pt x="6" y="53"/>
                </a:lnTo>
                <a:lnTo>
                  <a:pt x="6" y="53"/>
                </a:lnTo>
                <a:close/>
                <a:moveTo>
                  <a:pt x="6" y="53"/>
                </a:moveTo>
                <a:lnTo>
                  <a:pt x="6" y="53"/>
                </a:lnTo>
                <a:lnTo>
                  <a:pt x="6" y="53"/>
                </a:lnTo>
                <a:lnTo>
                  <a:pt x="6" y="53"/>
                </a:lnTo>
                <a:close/>
                <a:moveTo>
                  <a:pt x="4" y="51"/>
                </a:moveTo>
                <a:lnTo>
                  <a:pt x="6" y="51"/>
                </a:lnTo>
                <a:lnTo>
                  <a:pt x="4" y="51"/>
                </a:lnTo>
                <a:lnTo>
                  <a:pt x="4" y="51"/>
                </a:lnTo>
                <a:close/>
                <a:moveTo>
                  <a:pt x="4" y="51"/>
                </a:move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close/>
                <a:moveTo>
                  <a:pt x="4" y="51"/>
                </a:move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close/>
                <a:moveTo>
                  <a:pt x="65" y="48"/>
                </a:move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7" y="48"/>
                </a:lnTo>
                <a:lnTo>
                  <a:pt x="65" y="48"/>
                </a:ln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67" y="50"/>
                </a:lnTo>
                <a:lnTo>
                  <a:pt x="67" y="50"/>
                </a:lnTo>
                <a:lnTo>
                  <a:pt x="67" y="50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close/>
                <a:moveTo>
                  <a:pt x="72" y="48"/>
                </a:moveTo>
                <a:lnTo>
                  <a:pt x="72" y="48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0" y="50"/>
                </a:lnTo>
                <a:lnTo>
                  <a:pt x="70" y="48"/>
                </a:lnTo>
                <a:lnTo>
                  <a:pt x="72" y="48"/>
                </a:lnTo>
                <a:lnTo>
                  <a:pt x="72" y="48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8" y="48"/>
                </a:move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8" y="48"/>
                </a:lnTo>
                <a:close/>
                <a:moveTo>
                  <a:pt x="55" y="48"/>
                </a:moveTo>
                <a:lnTo>
                  <a:pt x="57" y="48"/>
                </a:lnTo>
                <a:lnTo>
                  <a:pt x="57" y="48"/>
                </a:lnTo>
                <a:lnTo>
                  <a:pt x="57" y="48"/>
                </a:lnTo>
                <a:lnTo>
                  <a:pt x="57" y="48"/>
                </a:lnTo>
                <a:lnTo>
                  <a:pt x="57" y="48"/>
                </a:lnTo>
                <a:lnTo>
                  <a:pt x="57" y="48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50"/>
                </a:lnTo>
                <a:lnTo>
                  <a:pt x="57" y="50"/>
                </a:lnTo>
                <a:lnTo>
                  <a:pt x="57" y="50"/>
                </a:lnTo>
                <a:lnTo>
                  <a:pt x="57" y="50"/>
                </a:lnTo>
                <a:lnTo>
                  <a:pt x="59" y="50"/>
                </a:lnTo>
                <a:lnTo>
                  <a:pt x="59" y="50"/>
                </a:lnTo>
                <a:lnTo>
                  <a:pt x="59" y="51"/>
                </a:lnTo>
                <a:lnTo>
                  <a:pt x="59" y="51"/>
                </a:lnTo>
                <a:lnTo>
                  <a:pt x="59" y="51"/>
                </a:lnTo>
                <a:lnTo>
                  <a:pt x="61" y="51"/>
                </a:lnTo>
                <a:lnTo>
                  <a:pt x="61" y="51"/>
                </a:lnTo>
                <a:lnTo>
                  <a:pt x="63" y="51"/>
                </a:lnTo>
                <a:lnTo>
                  <a:pt x="63" y="51"/>
                </a:lnTo>
                <a:lnTo>
                  <a:pt x="63" y="51"/>
                </a:lnTo>
                <a:lnTo>
                  <a:pt x="63" y="51"/>
                </a:lnTo>
                <a:lnTo>
                  <a:pt x="63" y="50"/>
                </a:lnTo>
                <a:lnTo>
                  <a:pt x="65" y="50"/>
                </a:lnTo>
                <a:lnTo>
                  <a:pt x="65" y="51"/>
                </a:lnTo>
                <a:lnTo>
                  <a:pt x="67" y="51"/>
                </a:lnTo>
                <a:lnTo>
                  <a:pt x="67" y="51"/>
                </a:lnTo>
                <a:lnTo>
                  <a:pt x="67" y="51"/>
                </a:lnTo>
                <a:lnTo>
                  <a:pt x="67" y="51"/>
                </a:lnTo>
                <a:lnTo>
                  <a:pt x="68" y="51"/>
                </a:lnTo>
                <a:lnTo>
                  <a:pt x="68" y="51"/>
                </a:lnTo>
                <a:lnTo>
                  <a:pt x="68" y="51"/>
                </a:lnTo>
                <a:lnTo>
                  <a:pt x="68" y="51"/>
                </a:lnTo>
                <a:lnTo>
                  <a:pt x="68" y="51"/>
                </a:lnTo>
                <a:lnTo>
                  <a:pt x="70" y="51"/>
                </a:lnTo>
                <a:lnTo>
                  <a:pt x="70" y="51"/>
                </a:lnTo>
                <a:lnTo>
                  <a:pt x="72" y="51"/>
                </a:lnTo>
                <a:lnTo>
                  <a:pt x="72" y="51"/>
                </a:lnTo>
                <a:lnTo>
                  <a:pt x="72" y="51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0" y="53"/>
                </a:lnTo>
                <a:lnTo>
                  <a:pt x="70" y="53"/>
                </a:lnTo>
                <a:lnTo>
                  <a:pt x="72" y="53"/>
                </a:lnTo>
                <a:lnTo>
                  <a:pt x="72" y="55"/>
                </a:lnTo>
                <a:lnTo>
                  <a:pt x="72" y="57"/>
                </a:lnTo>
                <a:lnTo>
                  <a:pt x="74" y="57"/>
                </a:lnTo>
                <a:lnTo>
                  <a:pt x="72" y="57"/>
                </a:lnTo>
                <a:lnTo>
                  <a:pt x="74" y="57"/>
                </a:lnTo>
                <a:lnTo>
                  <a:pt x="74" y="57"/>
                </a:lnTo>
                <a:lnTo>
                  <a:pt x="74" y="59"/>
                </a:lnTo>
                <a:lnTo>
                  <a:pt x="74" y="59"/>
                </a:lnTo>
                <a:lnTo>
                  <a:pt x="74" y="61"/>
                </a:lnTo>
                <a:lnTo>
                  <a:pt x="76" y="61"/>
                </a:lnTo>
                <a:lnTo>
                  <a:pt x="76" y="61"/>
                </a:lnTo>
                <a:lnTo>
                  <a:pt x="76" y="63"/>
                </a:lnTo>
                <a:lnTo>
                  <a:pt x="76" y="63"/>
                </a:lnTo>
                <a:lnTo>
                  <a:pt x="76" y="63"/>
                </a:lnTo>
                <a:lnTo>
                  <a:pt x="76" y="63"/>
                </a:lnTo>
                <a:lnTo>
                  <a:pt x="76" y="63"/>
                </a:lnTo>
                <a:lnTo>
                  <a:pt x="78" y="63"/>
                </a:lnTo>
                <a:lnTo>
                  <a:pt x="78" y="63"/>
                </a:lnTo>
                <a:lnTo>
                  <a:pt x="78" y="65"/>
                </a:lnTo>
                <a:lnTo>
                  <a:pt x="78" y="65"/>
                </a:lnTo>
                <a:lnTo>
                  <a:pt x="78" y="65"/>
                </a:lnTo>
                <a:lnTo>
                  <a:pt x="78" y="65"/>
                </a:lnTo>
                <a:lnTo>
                  <a:pt x="78" y="65"/>
                </a:lnTo>
                <a:lnTo>
                  <a:pt x="78" y="65"/>
                </a:lnTo>
                <a:lnTo>
                  <a:pt x="78" y="65"/>
                </a:lnTo>
                <a:lnTo>
                  <a:pt x="80" y="67"/>
                </a:lnTo>
                <a:lnTo>
                  <a:pt x="80" y="67"/>
                </a:lnTo>
                <a:lnTo>
                  <a:pt x="80" y="65"/>
                </a:lnTo>
                <a:lnTo>
                  <a:pt x="80" y="67"/>
                </a:lnTo>
                <a:lnTo>
                  <a:pt x="82" y="65"/>
                </a:lnTo>
                <a:lnTo>
                  <a:pt x="82" y="65"/>
                </a:lnTo>
                <a:lnTo>
                  <a:pt x="82" y="65"/>
                </a:lnTo>
                <a:lnTo>
                  <a:pt x="82" y="65"/>
                </a:lnTo>
                <a:lnTo>
                  <a:pt x="82" y="65"/>
                </a:lnTo>
                <a:lnTo>
                  <a:pt x="84" y="65"/>
                </a:lnTo>
                <a:lnTo>
                  <a:pt x="84" y="65"/>
                </a:lnTo>
                <a:lnTo>
                  <a:pt x="84" y="65"/>
                </a:lnTo>
                <a:lnTo>
                  <a:pt x="84" y="65"/>
                </a:lnTo>
                <a:lnTo>
                  <a:pt x="84" y="67"/>
                </a:lnTo>
                <a:lnTo>
                  <a:pt x="84" y="67"/>
                </a:lnTo>
                <a:lnTo>
                  <a:pt x="84" y="67"/>
                </a:lnTo>
                <a:lnTo>
                  <a:pt x="84" y="67"/>
                </a:lnTo>
                <a:lnTo>
                  <a:pt x="82" y="69"/>
                </a:lnTo>
                <a:lnTo>
                  <a:pt x="82" y="69"/>
                </a:lnTo>
                <a:lnTo>
                  <a:pt x="82" y="69"/>
                </a:lnTo>
                <a:lnTo>
                  <a:pt x="82" y="69"/>
                </a:lnTo>
                <a:lnTo>
                  <a:pt x="82" y="70"/>
                </a:lnTo>
                <a:lnTo>
                  <a:pt x="80" y="70"/>
                </a:lnTo>
                <a:lnTo>
                  <a:pt x="78" y="72"/>
                </a:lnTo>
                <a:lnTo>
                  <a:pt x="78" y="74"/>
                </a:lnTo>
                <a:lnTo>
                  <a:pt x="78" y="74"/>
                </a:lnTo>
                <a:lnTo>
                  <a:pt x="76" y="74"/>
                </a:lnTo>
                <a:lnTo>
                  <a:pt x="76" y="74"/>
                </a:lnTo>
                <a:lnTo>
                  <a:pt x="76" y="76"/>
                </a:lnTo>
                <a:lnTo>
                  <a:pt x="76" y="76"/>
                </a:lnTo>
                <a:lnTo>
                  <a:pt x="76" y="76"/>
                </a:lnTo>
                <a:lnTo>
                  <a:pt x="76" y="76"/>
                </a:lnTo>
                <a:lnTo>
                  <a:pt x="76" y="76"/>
                </a:lnTo>
                <a:lnTo>
                  <a:pt x="76" y="78"/>
                </a:lnTo>
                <a:lnTo>
                  <a:pt x="76" y="78"/>
                </a:lnTo>
                <a:lnTo>
                  <a:pt x="76" y="78"/>
                </a:lnTo>
                <a:lnTo>
                  <a:pt x="76" y="78"/>
                </a:lnTo>
                <a:lnTo>
                  <a:pt x="76" y="80"/>
                </a:lnTo>
                <a:lnTo>
                  <a:pt x="76" y="80"/>
                </a:lnTo>
                <a:lnTo>
                  <a:pt x="76" y="80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4"/>
                </a:lnTo>
                <a:lnTo>
                  <a:pt x="76" y="84"/>
                </a:lnTo>
                <a:lnTo>
                  <a:pt x="76" y="84"/>
                </a:lnTo>
                <a:lnTo>
                  <a:pt x="74" y="86"/>
                </a:lnTo>
                <a:lnTo>
                  <a:pt x="74" y="86"/>
                </a:lnTo>
                <a:lnTo>
                  <a:pt x="72" y="86"/>
                </a:lnTo>
                <a:lnTo>
                  <a:pt x="72" y="88"/>
                </a:lnTo>
                <a:lnTo>
                  <a:pt x="72" y="88"/>
                </a:lnTo>
                <a:lnTo>
                  <a:pt x="72" y="88"/>
                </a:lnTo>
                <a:lnTo>
                  <a:pt x="72" y="88"/>
                </a:lnTo>
                <a:lnTo>
                  <a:pt x="72" y="89"/>
                </a:lnTo>
                <a:lnTo>
                  <a:pt x="72" y="89"/>
                </a:lnTo>
                <a:lnTo>
                  <a:pt x="72" y="89"/>
                </a:lnTo>
                <a:lnTo>
                  <a:pt x="72" y="89"/>
                </a:lnTo>
                <a:lnTo>
                  <a:pt x="72" y="89"/>
                </a:lnTo>
                <a:lnTo>
                  <a:pt x="72" y="89"/>
                </a:lnTo>
                <a:lnTo>
                  <a:pt x="70" y="91"/>
                </a:lnTo>
                <a:lnTo>
                  <a:pt x="70" y="91"/>
                </a:lnTo>
                <a:lnTo>
                  <a:pt x="72" y="91"/>
                </a:lnTo>
                <a:lnTo>
                  <a:pt x="70" y="91"/>
                </a:lnTo>
                <a:lnTo>
                  <a:pt x="70" y="91"/>
                </a:lnTo>
                <a:lnTo>
                  <a:pt x="70" y="93"/>
                </a:lnTo>
                <a:lnTo>
                  <a:pt x="70" y="93"/>
                </a:lnTo>
                <a:lnTo>
                  <a:pt x="68" y="95"/>
                </a:lnTo>
                <a:lnTo>
                  <a:pt x="67" y="97"/>
                </a:lnTo>
                <a:lnTo>
                  <a:pt x="67" y="97"/>
                </a:lnTo>
                <a:lnTo>
                  <a:pt x="67" y="97"/>
                </a:lnTo>
                <a:lnTo>
                  <a:pt x="67" y="97"/>
                </a:lnTo>
                <a:lnTo>
                  <a:pt x="67" y="97"/>
                </a:lnTo>
                <a:lnTo>
                  <a:pt x="67" y="97"/>
                </a:lnTo>
                <a:lnTo>
                  <a:pt x="65" y="97"/>
                </a:lnTo>
                <a:lnTo>
                  <a:pt x="65" y="97"/>
                </a:lnTo>
                <a:lnTo>
                  <a:pt x="65" y="97"/>
                </a:lnTo>
                <a:lnTo>
                  <a:pt x="65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1" y="97"/>
                </a:lnTo>
                <a:lnTo>
                  <a:pt x="61" y="97"/>
                </a:lnTo>
                <a:lnTo>
                  <a:pt x="63" y="97"/>
                </a:lnTo>
                <a:lnTo>
                  <a:pt x="61" y="95"/>
                </a:lnTo>
                <a:lnTo>
                  <a:pt x="61" y="95"/>
                </a:lnTo>
                <a:lnTo>
                  <a:pt x="61" y="95"/>
                </a:lnTo>
                <a:lnTo>
                  <a:pt x="61" y="95"/>
                </a:lnTo>
                <a:lnTo>
                  <a:pt x="61" y="93"/>
                </a:lnTo>
                <a:lnTo>
                  <a:pt x="61" y="93"/>
                </a:lnTo>
                <a:lnTo>
                  <a:pt x="59" y="91"/>
                </a:lnTo>
                <a:lnTo>
                  <a:pt x="59" y="91"/>
                </a:lnTo>
                <a:lnTo>
                  <a:pt x="59" y="91"/>
                </a:lnTo>
                <a:lnTo>
                  <a:pt x="59" y="89"/>
                </a:lnTo>
                <a:lnTo>
                  <a:pt x="59" y="89"/>
                </a:lnTo>
                <a:lnTo>
                  <a:pt x="59" y="89"/>
                </a:lnTo>
                <a:lnTo>
                  <a:pt x="59" y="89"/>
                </a:lnTo>
                <a:lnTo>
                  <a:pt x="59" y="88"/>
                </a:lnTo>
                <a:lnTo>
                  <a:pt x="59" y="88"/>
                </a:lnTo>
                <a:lnTo>
                  <a:pt x="57" y="86"/>
                </a:lnTo>
                <a:lnTo>
                  <a:pt x="57" y="86"/>
                </a:lnTo>
                <a:lnTo>
                  <a:pt x="57" y="84"/>
                </a:lnTo>
                <a:lnTo>
                  <a:pt x="57" y="84"/>
                </a:lnTo>
                <a:lnTo>
                  <a:pt x="57" y="82"/>
                </a:lnTo>
                <a:lnTo>
                  <a:pt x="59" y="82"/>
                </a:lnTo>
                <a:lnTo>
                  <a:pt x="59" y="82"/>
                </a:lnTo>
                <a:lnTo>
                  <a:pt x="59" y="82"/>
                </a:lnTo>
                <a:lnTo>
                  <a:pt x="59" y="80"/>
                </a:lnTo>
                <a:lnTo>
                  <a:pt x="59" y="80"/>
                </a:lnTo>
                <a:lnTo>
                  <a:pt x="59" y="80"/>
                </a:lnTo>
                <a:lnTo>
                  <a:pt x="59" y="78"/>
                </a:lnTo>
                <a:lnTo>
                  <a:pt x="59" y="78"/>
                </a:lnTo>
                <a:lnTo>
                  <a:pt x="59" y="78"/>
                </a:lnTo>
                <a:lnTo>
                  <a:pt x="59" y="78"/>
                </a:lnTo>
                <a:lnTo>
                  <a:pt x="57" y="76"/>
                </a:lnTo>
                <a:lnTo>
                  <a:pt x="57" y="76"/>
                </a:lnTo>
                <a:lnTo>
                  <a:pt x="57" y="76"/>
                </a:lnTo>
                <a:lnTo>
                  <a:pt x="57" y="76"/>
                </a:lnTo>
                <a:lnTo>
                  <a:pt x="57" y="74"/>
                </a:lnTo>
                <a:lnTo>
                  <a:pt x="57" y="74"/>
                </a:lnTo>
                <a:lnTo>
                  <a:pt x="55" y="74"/>
                </a:lnTo>
                <a:lnTo>
                  <a:pt x="55" y="74"/>
                </a:lnTo>
                <a:lnTo>
                  <a:pt x="55" y="74"/>
                </a:lnTo>
                <a:lnTo>
                  <a:pt x="55" y="74"/>
                </a:lnTo>
                <a:lnTo>
                  <a:pt x="55" y="74"/>
                </a:lnTo>
                <a:lnTo>
                  <a:pt x="55" y="74"/>
                </a:lnTo>
                <a:lnTo>
                  <a:pt x="55" y="72"/>
                </a:lnTo>
                <a:lnTo>
                  <a:pt x="57" y="72"/>
                </a:lnTo>
                <a:lnTo>
                  <a:pt x="57" y="72"/>
                </a:lnTo>
                <a:lnTo>
                  <a:pt x="55" y="72"/>
                </a:lnTo>
                <a:lnTo>
                  <a:pt x="55" y="72"/>
                </a:lnTo>
                <a:lnTo>
                  <a:pt x="55" y="72"/>
                </a:lnTo>
                <a:lnTo>
                  <a:pt x="55" y="72"/>
                </a:lnTo>
                <a:lnTo>
                  <a:pt x="57" y="72"/>
                </a:lnTo>
                <a:lnTo>
                  <a:pt x="55" y="70"/>
                </a:lnTo>
                <a:lnTo>
                  <a:pt x="57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5" y="70"/>
                </a:lnTo>
                <a:lnTo>
                  <a:pt x="53" y="70"/>
                </a:lnTo>
                <a:lnTo>
                  <a:pt x="53" y="69"/>
                </a:lnTo>
                <a:lnTo>
                  <a:pt x="53" y="69"/>
                </a:lnTo>
                <a:lnTo>
                  <a:pt x="53" y="69"/>
                </a:lnTo>
                <a:lnTo>
                  <a:pt x="53" y="69"/>
                </a:lnTo>
                <a:lnTo>
                  <a:pt x="53" y="69"/>
                </a:lnTo>
                <a:lnTo>
                  <a:pt x="51" y="69"/>
                </a:lnTo>
                <a:lnTo>
                  <a:pt x="51" y="69"/>
                </a:lnTo>
                <a:lnTo>
                  <a:pt x="51" y="69"/>
                </a:lnTo>
                <a:lnTo>
                  <a:pt x="49" y="69"/>
                </a:lnTo>
                <a:lnTo>
                  <a:pt x="49" y="69"/>
                </a:lnTo>
                <a:lnTo>
                  <a:pt x="48" y="70"/>
                </a:lnTo>
                <a:lnTo>
                  <a:pt x="48" y="70"/>
                </a:lnTo>
                <a:lnTo>
                  <a:pt x="48" y="69"/>
                </a:lnTo>
                <a:lnTo>
                  <a:pt x="48" y="69"/>
                </a:lnTo>
                <a:lnTo>
                  <a:pt x="48" y="69"/>
                </a:lnTo>
                <a:lnTo>
                  <a:pt x="46" y="69"/>
                </a:lnTo>
                <a:lnTo>
                  <a:pt x="46" y="70"/>
                </a:lnTo>
                <a:lnTo>
                  <a:pt x="44" y="70"/>
                </a:lnTo>
                <a:lnTo>
                  <a:pt x="44" y="70"/>
                </a:lnTo>
                <a:lnTo>
                  <a:pt x="44" y="70"/>
                </a:lnTo>
                <a:lnTo>
                  <a:pt x="42" y="69"/>
                </a:lnTo>
                <a:lnTo>
                  <a:pt x="42" y="69"/>
                </a:lnTo>
                <a:lnTo>
                  <a:pt x="42" y="69"/>
                </a:lnTo>
                <a:lnTo>
                  <a:pt x="42" y="69"/>
                </a:lnTo>
                <a:lnTo>
                  <a:pt x="40" y="67"/>
                </a:lnTo>
                <a:lnTo>
                  <a:pt x="40" y="67"/>
                </a:lnTo>
                <a:lnTo>
                  <a:pt x="42" y="67"/>
                </a:lnTo>
                <a:lnTo>
                  <a:pt x="42" y="67"/>
                </a:lnTo>
                <a:lnTo>
                  <a:pt x="40" y="67"/>
                </a:lnTo>
                <a:lnTo>
                  <a:pt x="40" y="67"/>
                </a:lnTo>
                <a:lnTo>
                  <a:pt x="40" y="67"/>
                </a:lnTo>
                <a:lnTo>
                  <a:pt x="40" y="67"/>
                </a:lnTo>
                <a:lnTo>
                  <a:pt x="40" y="67"/>
                </a:lnTo>
                <a:lnTo>
                  <a:pt x="40" y="67"/>
                </a:lnTo>
                <a:lnTo>
                  <a:pt x="40" y="65"/>
                </a:lnTo>
                <a:lnTo>
                  <a:pt x="40" y="65"/>
                </a:lnTo>
                <a:lnTo>
                  <a:pt x="40" y="65"/>
                </a:lnTo>
                <a:lnTo>
                  <a:pt x="40" y="65"/>
                </a:lnTo>
                <a:lnTo>
                  <a:pt x="38" y="65"/>
                </a:lnTo>
                <a:lnTo>
                  <a:pt x="38" y="65"/>
                </a:lnTo>
                <a:lnTo>
                  <a:pt x="38" y="65"/>
                </a:lnTo>
                <a:lnTo>
                  <a:pt x="38" y="65"/>
                </a:lnTo>
                <a:lnTo>
                  <a:pt x="38" y="65"/>
                </a:lnTo>
                <a:lnTo>
                  <a:pt x="38" y="65"/>
                </a:lnTo>
                <a:lnTo>
                  <a:pt x="38" y="65"/>
                </a:lnTo>
                <a:lnTo>
                  <a:pt x="38" y="63"/>
                </a:lnTo>
                <a:lnTo>
                  <a:pt x="38" y="63"/>
                </a:lnTo>
                <a:lnTo>
                  <a:pt x="38" y="63"/>
                </a:lnTo>
                <a:lnTo>
                  <a:pt x="38" y="63"/>
                </a:lnTo>
                <a:lnTo>
                  <a:pt x="38" y="63"/>
                </a:lnTo>
                <a:lnTo>
                  <a:pt x="38" y="61"/>
                </a:lnTo>
                <a:lnTo>
                  <a:pt x="38" y="61"/>
                </a:lnTo>
                <a:lnTo>
                  <a:pt x="38" y="59"/>
                </a:lnTo>
                <a:lnTo>
                  <a:pt x="38" y="59"/>
                </a:lnTo>
                <a:lnTo>
                  <a:pt x="38" y="59"/>
                </a:lnTo>
                <a:lnTo>
                  <a:pt x="38" y="59"/>
                </a:lnTo>
                <a:lnTo>
                  <a:pt x="38" y="57"/>
                </a:lnTo>
                <a:lnTo>
                  <a:pt x="38" y="57"/>
                </a:lnTo>
                <a:lnTo>
                  <a:pt x="40" y="57"/>
                </a:lnTo>
                <a:lnTo>
                  <a:pt x="40" y="55"/>
                </a:lnTo>
                <a:lnTo>
                  <a:pt x="40" y="55"/>
                </a:lnTo>
                <a:lnTo>
                  <a:pt x="40" y="55"/>
                </a:lnTo>
                <a:lnTo>
                  <a:pt x="40" y="55"/>
                </a:lnTo>
                <a:lnTo>
                  <a:pt x="42" y="53"/>
                </a:lnTo>
                <a:lnTo>
                  <a:pt x="42" y="53"/>
                </a:lnTo>
                <a:lnTo>
                  <a:pt x="42" y="53"/>
                </a:lnTo>
                <a:lnTo>
                  <a:pt x="44" y="53"/>
                </a:lnTo>
                <a:lnTo>
                  <a:pt x="44" y="51"/>
                </a:lnTo>
                <a:lnTo>
                  <a:pt x="44" y="51"/>
                </a:lnTo>
                <a:lnTo>
                  <a:pt x="44" y="51"/>
                </a:lnTo>
                <a:lnTo>
                  <a:pt x="44" y="50"/>
                </a:lnTo>
                <a:lnTo>
                  <a:pt x="44" y="50"/>
                </a:lnTo>
                <a:lnTo>
                  <a:pt x="46" y="50"/>
                </a:lnTo>
                <a:lnTo>
                  <a:pt x="46" y="50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8" y="48"/>
                </a:lnTo>
                <a:lnTo>
                  <a:pt x="48" y="48"/>
                </a:lnTo>
                <a:lnTo>
                  <a:pt x="48" y="48"/>
                </a:lnTo>
                <a:lnTo>
                  <a:pt x="49" y="48"/>
                </a:lnTo>
                <a:lnTo>
                  <a:pt x="49" y="48"/>
                </a:lnTo>
                <a:lnTo>
                  <a:pt x="49" y="48"/>
                </a:lnTo>
                <a:lnTo>
                  <a:pt x="49" y="48"/>
                </a:lnTo>
                <a:lnTo>
                  <a:pt x="51" y="48"/>
                </a:lnTo>
                <a:lnTo>
                  <a:pt x="51" y="48"/>
                </a:lnTo>
                <a:lnTo>
                  <a:pt x="51" y="48"/>
                </a:lnTo>
                <a:lnTo>
                  <a:pt x="51" y="48"/>
                </a:lnTo>
                <a:lnTo>
                  <a:pt x="53" y="48"/>
                </a:lnTo>
                <a:lnTo>
                  <a:pt x="53" y="48"/>
                </a:lnTo>
                <a:lnTo>
                  <a:pt x="53" y="48"/>
                </a:lnTo>
                <a:lnTo>
                  <a:pt x="55" y="48"/>
                </a:lnTo>
                <a:lnTo>
                  <a:pt x="55" y="48"/>
                </a:lnTo>
                <a:lnTo>
                  <a:pt x="55" y="48"/>
                </a:lnTo>
                <a:lnTo>
                  <a:pt x="55" y="48"/>
                </a:lnTo>
                <a:close/>
                <a:moveTo>
                  <a:pt x="59" y="46"/>
                </a:moveTo>
                <a:lnTo>
                  <a:pt x="59" y="46"/>
                </a:lnTo>
                <a:lnTo>
                  <a:pt x="59" y="46"/>
                </a:lnTo>
                <a:lnTo>
                  <a:pt x="59" y="46"/>
                </a:lnTo>
                <a:lnTo>
                  <a:pt x="59" y="48"/>
                </a:lnTo>
                <a:lnTo>
                  <a:pt x="59" y="48"/>
                </a:lnTo>
                <a:lnTo>
                  <a:pt x="59" y="48"/>
                </a:lnTo>
                <a:lnTo>
                  <a:pt x="59" y="48"/>
                </a:lnTo>
                <a:lnTo>
                  <a:pt x="57" y="46"/>
                </a:lnTo>
                <a:lnTo>
                  <a:pt x="59" y="46"/>
                </a:lnTo>
                <a:lnTo>
                  <a:pt x="59" y="46"/>
                </a:lnTo>
                <a:close/>
                <a:moveTo>
                  <a:pt x="15" y="44"/>
                </a:moveTo>
                <a:lnTo>
                  <a:pt x="15" y="44"/>
                </a:lnTo>
                <a:lnTo>
                  <a:pt x="15" y="44"/>
                </a:lnTo>
                <a:lnTo>
                  <a:pt x="15" y="46"/>
                </a:lnTo>
                <a:lnTo>
                  <a:pt x="15" y="46"/>
                </a:lnTo>
                <a:lnTo>
                  <a:pt x="15" y="44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4"/>
                </a:lnTo>
                <a:close/>
                <a:moveTo>
                  <a:pt x="55" y="44"/>
                </a:moveTo>
                <a:lnTo>
                  <a:pt x="55" y="44"/>
                </a:lnTo>
                <a:lnTo>
                  <a:pt x="55" y="44"/>
                </a:lnTo>
                <a:lnTo>
                  <a:pt x="55" y="46"/>
                </a:lnTo>
                <a:lnTo>
                  <a:pt x="55" y="46"/>
                </a:lnTo>
                <a:lnTo>
                  <a:pt x="55" y="46"/>
                </a:lnTo>
                <a:lnTo>
                  <a:pt x="55" y="46"/>
                </a:lnTo>
                <a:lnTo>
                  <a:pt x="55" y="46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close/>
                <a:moveTo>
                  <a:pt x="67" y="44"/>
                </a:move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close/>
                <a:moveTo>
                  <a:pt x="55" y="42"/>
                </a:moveTo>
                <a:lnTo>
                  <a:pt x="55" y="42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4"/>
                </a:lnTo>
                <a:lnTo>
                  <a:pt x="55" y="42"/>
                </a:lnTo>
                <a:lnTo>
                  <a:pt x="55" y="42"/>
                </a:lnTo>
                <a:lnTo>
                  <a:pt x="55" y="42"/>
                </a:lnTo>
                <a:close/>
                <a:moveTo>
                  <a:pt x="19" y="40"/>
                </a:moveTo>
                <a:lnTo>
                  <a:pt x="19" y="40"/>
                </a:lnTo>
                <a:lnTo>
                  <a:pt x="19" y="40"/>
                </a:lnTo>
                <a:lnTo>
                  <a:pt x="19" y="40"/>
                </a:lnTo>
                <a:lnTo>
                  <a:pt x="17" y="40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9" y="42"/>
                </a:lnTo>
                <a:lnTo>
                  <a:pt x="17" y="42"/>
                </a:lnTo>
                <a:lnTo>
                  <a:pt x="17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2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21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9" y="44"/>
                </a:lnTo>
                <a:lnTo>
                  <a:pt x="17" y="44"/>
                </a:lnTo>
                <a:lnTo>
                  <a:pt x="17" y="44"/>
                </a:lnTo>
                <a:lnTo>
                  <a:pt x="17" y="44"/>
                </a:lnTo>
                <a:lnTo>
                  <a:pt x="15" y="44"/>
                </a:lnTo>
                <a:lnTo>
                  <a:pt x="15" y="44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7" y="42"/>
                </a:lnTo>
                <a:lnTo>
                  <a:pt x="17" y="40"/>
                </a:lnTo>
                <a:lnTo>
                  <a:pt x="19" y="40"/>
                </a:lnTo>
                <a:close/>
                <a:moveTo>
                  <a:pt x="84" y="38"/>
                </a:moveTo>
                <a:lnTo>
                  <a:pt x="84" y="40"/>
                </a:lnTo>
                <a:lnTo>
                  <a:pt x="82" y="40"/>
                </a:lnTo>
                <a:lnTo>
                  <a:pt x="82" y="40"/>
                </a:lnTo>
                <a:lnTo>
                  <a:pt x="82" y="40"/>
                </a:lnTo>
                <a:lnTo>
                  <a:pt x="82" y="40"/>
                </a:lnTo>
                <a:lnTo>
                  <a:pt x="82" y="40"/>
                </a:lnTo>
                <a:lnTo>
                  <a:pt x="82" y="40"/>
                </a:lnTo>
                <a:lnTo>
                  <a:pt x="82" y="40"/>
                </a:lnTo>
                <a:lnTo>
                  <a:pt x="80" y="42"/>
                </a:lnTo>
                <a:lnTo>
                  <a:pt x="80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2"/>
                </a:lnTo>
                <a:lnTo>
                  <a:pt x="82" y="44"/>
                </a:lnTo>
                <a:lnTo>
                  <a:pt x="82" y="44"/>
                </a:lnTo>
                <a:lnTo>
                  <a:pt x="82" y="44"/>
                </a:lnTo>
                <a:lnTo>
                  <a:pt x="82" y="44"/>
                </a:lnTo>
                <a:lnTo>
                  <a:pt x="82" y="44"/>
                </a:lnTo>
                <a:lnTo>
                  <a:pt x="84" y="44"/>
                </a:lnTo>
                <a:lnTo>
                  <a:pt x="84" y="44"/>
                </a:lnTo>
                <a:lnTo>
                  <a:pt x="84" y="44"/>
                </a:lnTo>
                <a:lnTo>
                  <a:pt x="82" y="44"/>
                </a:lnTo>
                <a:lnTo>
                  <a:pt x="82" y="46"/>
                </a:lnTo>
                <a:lnTo>
                  <a:pt x="82" y="46"/>
                </a:lnTo>
                <a:lnTo>
                  <a:pt x="82" y="46"/>
                </a:lnTo>
                <a:lnTo>
                  <a:pt x="82" y="46"/>
                </a:lnTo>
                <a:lnTo>
                  <a:pt x="82" y="46"/>
                </a:lnTo>
                <a:lnTo>
                  <a:pt x="82" y="46"/>
                </a:ln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86" y="48"/>
                </a:lnTo>
                <a:lnTo>
                  <a:pt x="86" y="48"/>
                </a:lnTo>
                <a:lnTo>
                  <a:pt x="86" y="48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6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6" y="44"/>
                </a:lnTo>
                <a:lnTo>
                  <a:pt x="84" y="44"/>
                </a:lnTo>
                <a:lnTo>
                  <a:pt x="84" y="44"/>
                </a:lnTo>
                <a:lnTo>
                  <a:pt x="86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2"/>
                </a:lnTo>
                <a:lnTo>
                  <a:pt x="84" y="40"/>
                </a:lnTo>
                <a:lnTo>
                  <a:pt x="84" y="40"/>
                </a:lnTo>
                <a:lnTo>
                  <a:pt x="84" y="40"/>
                </a:lnTo>
                <a:lnTo>
                  <a:pt x="84" y="40"/>
                </a:lnTo>
                <a:lnTo>
                  <a:pt x="86" y="40"/>
                </a:lnTo>
                <a:lnTo>
                  <a:pt x="86" y="40"/>
                </a:lnTo>
                <a:lnTo>
                  <a:pt x="86" y="40"/>
                </a:lnTo>
                <a:lnTo>
                  <a:pt x="86" y="40"/>
                </a:lnTo>
                <a:lnTo>
                  <a:pt x="86" y="40"/>
                </a:lnTo>
                <a:lnTo>
                  <a:pt x="86" y="40"/>
                </a:lnTo>
                <a:lnTo>
                  <a:pt x="84" y="40"/>
                </a:lnTo>
                <a:lnTo>
                  <a:pt x="84" y="40"/>
                </a:lnTo>
                <a:lnTo>
                  <a:pt x="84" y="38"/>
                </a:lnTo>
                <a:close/>
                <a:moveTo>
                  <a:pt x="44" y="32"/>
                </a:moveTo>
                <a:lnTo>
                  <a:pt x="44" y="32"/>
                </a:ln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lnTo>
                  <a:pt x="46" y="34"/>
                </a:lnTo>
                <a:lnTo>
                  <a:pt x="46" y="34"/>
                </a:lnTo>
                <a:lnTo>
                  <a:pt x="46" y="34"/>
                </a:lnTo>
                <a:lnTo>
                  <a:pt x="46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6"/>
                </a:lnTo>
                <a:lnTo>
                  <a:pt x="44" y="34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4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4" y="34"/>
                </a:lnTo>
                <a:lnTo>
                  <a:pt x="42" y="34"/>
                </a:lnTo>
                <a:lnTo>
                  <a:pt x="44" y="34"/>
                </a:lnTo>
                <a:lnTo>
                  <a:pt x="44" y="34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2" y="32"/>
                </a:lnTo>
                <a:lnTo>
                  <a:pt x="42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lnTo>
                  <a:pt x="44" y="32"/>
                </a:lnTo>
                <a:close/>
                <a:moveTo>
                  <a:pt x="46" y="32"/>
                </a:move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close/>
                <a:moveTo>
                  <a:pt x="57" y="31"/>
                </a:moveTo>
                <a:lnTo>
                  <a:pt x="57" y="31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1"/>
                </a:lnTo>
                <a:lnTo>
                  <a:pt x="57" y="31"/>
                </a:lnTo>
                <a:lnTo>
                  <a:pt x="57" y="32"/>
                </a:lnTo>
                <a:lnTo>
                  <a:pt x="57" y="31"/>
                </a:lnTo>
                <a:close/>
                <a:moveTo>
                  <a:pt x="57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7" y="31"/>
                </a:lnTo>
                <a:lnTo>
                  <a:pt x="57" y="29"/>
                </a:lnTo>
                <a:lnTo>
                  <a:pt x="57" y="29"/>
                </a:lnTo>
                <a:close/>
                <a:moveTo>
                  <a:pt x="23" y="29"/>
                </a:moveTo>
                <a:lnTo>
                  <a:pt x="25" y="29"/>
                </a:lnTo>
                <a:lnTo>
                  <a:pt x="25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close/>
                <a:moveTo>
                  <a:pt x="46" y="29"/>
                </a:moveTo>
                <a:lnTo>
                  <a:pt x="46" y="29"/>
                </a:lnTo>
                <a:lnTo>
                  <a:pt x="48" y="29"/>
                </a:lnTo>
                <a:lnTo>
                  <a:pt x="48" y="29"/>
                </a:lnTo>
                <a:lnTo>
                  <a:pt x="48" y="29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1"/>
                </a:lnTo>
                <a:lnTo>
                  <a:pt x="48" y="32"/>
                </a:lnTo>
                <a:lnTo>
                  <a:pt x="49" y="32"/>
                </a:lnTo>
                <a:lnTo>
                  <a:pt x="49" y="32"/>
                </a:lnTo>
                <a:lnTo>
                  <a:pt x="49" y="32"/>
                </a:lnTo>
                <a:lnTo>
                  <a:pt x="49" y="34"/>
                </a:lnTo>
                <a:lnTo>
                  <a:pt x="49" y="34"/>
                </a:lnTo>
                <a:lnTo>
                  <a:pt x="49" y="34"/>
                </a:lnTo>
                <a:lnTo>
                  <a:pt x="49" y="34"/>
                </a:lnTo>
                <a:lnTo>
                  <a:pt x="49" y="34"/>
                </a:lnTo>
                <a:lnTo>
                  <a:pt x="51" y="34"/>
                </a:lnTo>
                <a:lnTo>
                  <a:pt x="51" y="34"/>
                </a:lnTo>
                <a:lnTo>
                  <a:pt x="49" y="34"/>
                </a:lnTo>
                <a:lnTo>
                  <a:pt x="49" y="36"/>
                </a:lnTo>
                <a:lnTo>
                  <a:pt x="49" y="36"/>
                </a:lnTo>
                <a:lnTo>
                  <a:pt x="51" y="36"/>
                </a:lnTo>
                <a:lnTo>
                  <a:pt x="51" y="36"/>
                </a:lnTo>
                <a:lnTo>
                  <a:pt x="51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46" y="36"/>
                </a:lnTo>
                <a:lnTo>
                  <a:pt x="46" y="36"/>
                </a:lnTo>
                <a:lnTo>
                  <a:pt x="46" y="36"/>
                </a:lnTo>
                <a:lnTo>
                  <a:pt x="46" y="36"/>
                </a:lnTo>
                <a:lnTo>
                  <a:pt x="46" y="36"/>
                </a:lnTo>
                <a:lnTo>
                  <a:pt x="46" y="36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6" y="34"/>
                </a:lnTo>
                <a:lnTo>
                  <a:pt x="46" y="34"/>
                </a:lnTo>
                <a:lnTo>
                  <a:pt x="46" y="34"/>
                </a:lnTo>
                <a:lnTo>
                  <a:pt x="48" y="34"/>
                </a:lnTo>
                <a:lnTo>
                  <a:pt x="48" y="34"/>
                </a:lnTo>
                <a:lnTo>
                  <a:pt x="46" y="34"/>
                </a:lnTo>
                <a:lnTo>
                  <a:pt x="46" y="34"/>
                </a:lnTo>
                <a:lnTo>
                  <a:pt x="48" y="34"/>
                </a:lnTo>
                <a:lnTo>
                  <a:pt x="48" y="34"/>
                </a:lnTo>
                <a:lnTo>
                  <a:pt x="48" y="32"/>
                </a:lnTo>
                <a:lnTo>
                  <a:pt x="48" y="32"/>
                </a:lnTo>
                <a:lnTo>
                  <a:pt x="48" y="32"/>
                </a:lnTo>
                <a:lnTo>
                  <a:pt x="48" y="32"/>
                </a:lnTo>
                <a:lnTo>
                  <a:pt x="48" y="32"/>
                </a:lnTo>
                <a:lnTo>
                  <a:pt x="48" y="32"/>
                </a:ln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lnTo>
                  <a:pt x="46" y="32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31"/>
                </a:lnTo>
                <a:lnTo>
                  <a:pt x="46" y="29"/>
                </a:lnTo>
                <a:lnTo>
                  <a:pt x="46" y="29"/>
                </a:lnTo>
                <a:lnTo>
                  <a:pt x="46" y="29"/>
                </a:lnTo>
                <a:lnTo>
                  <a:pt x="46" y="29"/>
                </a:lnTo>
                <a:lnTo>
                  <a:pt x="46" y="29"/>
                </a:lnTo>
                <a:lnTo>
                  <a:pt x="46" y="29"/>
                </a:lnTo>
                <a:close/>
                <a:moveTo>
                  <a:pt x="38" y="21"/>
                </a:move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3"/>
                </a:lnTo>
                <a:lnTo>
                  <a:pt x="40" y="23"/>
                </a:lnTo>
                <a:lnTo>
                  <a:pt x="40" y="23"/>
                </a:lnTo>
                <a:lnTo>
                  <a:pt x="40" y="23"/>
                </a:lnTo>
                <a:lnTo>
                  <a:pt x="38" y="23"/>
                </a:lnTo>
                <a:lnTo>
                  <a:pt x="38" y="23"/>
                </a:lnTo>
                <a:lnTo>
                  <a:pt x="38" y="23"/>
                </a:lnTo>
                <a:lnTo>
                  <a:pt x="36" y="25"/>
                </a:lnTo>
                <a:lnTo>
                  <a:pt x="36" y="23"/>
                </a:lnTo>
                <a:lnTo>
                  <a:pt x="36" y="23"/>
                </a:lnTo>
                <a:lnTo>
                  <a:pt x="36" y="23"/>
                </a:lnTo>
                <a:lnTo>
                  <a:pt x="34" y="23"/>
                </a:lnTo>
                <a:lnTo>
                  <a:pt x="36" y="23"/>
                </a:lnTo>
                <a:lnTo>
                  <a:pt x="34" y="23"/>
                </a:lnTo>
                <a:lnTo>
                  <a:pt x="34" y="23"/>
                </a:lnTo>
                <a:lnTo>
                  <a:pt x="34" y="23"/>
                </a:lnTo>
                <a:lnTo>
                  <a:pt x="34" y="23"/>
                </a:lnTo>
                <a:lnTo>
                  <a:pt x="34" y="23"/>
                </a:lnTo>
                <a:lnTo>
                  <a:pt x="34" y="23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4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8" y="21"/>
                </a:lnTo>
                <a:lnTo>
                  <a:pt x="38" y="21"/>
                </a:lnTo>
                <a:lnTo>
                  <a:pt x="38" y="21"/>
                </a:lnTo>
                <a:lnTo>
                  <a:pt x="38" y="21"/>
                </a:lnTo>
                <a:lnTo>
                  <a:pt x="38" y="21"/>
                </a:lnTo>
                <a:close/>
                <a:moveTo>
                  <a:pt x="101" y="19"/>
                </a:moveTo>
                <a:lnTo>
                  <a:pt x="101" y="19"/>
                </a:lnTo>
                <a:lnTo>
                  <a:pt x="101" y="19"/>
                </a:lnTo>
                <a:lnTo>
                  <a:pt x="101" y="19"/>
                </a:lnTo>
                <a:lnTo>
                  <a:pt x="101" y="19"/>
                </a:lnTo>
                <a:lnTo>
                  <a:pt x="101" y="19"/>
                </a:lnTo>
                <a:lnTo>
                  <a:pt x="101" y="19"/>
                </a:lnTo>
                <a:lnTo>
                  <a:pt x="101" y="19"/>
                </a:lnTo>
                <a:close/>
                <a:moveTo>
                  <a:pt x="17" y="19"/>
                </a:move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close/>
                <a:moveTo>
                  <a:pt x="19" y="19"/>
                </a:move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close/>
                <a:moveTo>
                  <a:pt x="19" y="17"/>
                </a:moveTo>
                <a:lnTo>
                  <a:pt x="17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close/>
                <a:moveTo>
                  <a:pt x="99" y="15"/>
                </a:moveTo>
                <a:lnTo>
                  <a:pt x="99" y="15"/>
                </a:lnTo>
                <a:lnTo>
                  <a:pt x="97" y="15"/>
                </a:lnTo>
                <a:lnTo>
                  <a:pt x="97" y="17"/>
                </a:lnTo>
                <a:lnTo>
                  <a:pt x="97" y="17"/>
                </a:lnTo>
                <a:lnTo>
                  <a:pt x="99" y="17"/>
                </a:lnTo>
                <a:lnTo>
                  <a:pt x="99" y="19"/>
                </a:lnTo>
                <a:lnTo>
                  <a:pt x="99" y="19"/>
                </a:lnTo>
                <a:lnTo>
                  <a:pt x="99" y="19"/>
                </a:lnTo>
                <a:lnTo>
                  <a:pt x="97" y="19"/>
                </a:lnTo>
                <a:lnTo>
                  <a:pt x="97" y="19"/>
                </a:lnTo>
                <a:lnTo>
                  <a:pt x="97" y="21"/>
                </a:lnTo>
                <a:lnTo>
                  <a:pt x="97" y="21"/>
                </a:lnTo>
                <a:lnTo>
                  <a:pt x="97" y="21"/>
                </a:lnTo>
                <a:lnTo>
                  <a:pt x="95" y="21"/>
                </a:lnTo>
                <a:lnTo>
                  <a:pt x="97" y="21"/>
                </a:lnTo>
                <a:lnTo>
                  <a:pt x="97" y="21"/>
                </a:lnTo>
                <a:lnTo>
                  <a:pt x="97" y="21"/>
                </a:lnTo>
                <a:lnTo>
                  <a:pt x="99" y="19"/>
                </a:lnTo>
                <a:lnTo>
                  <a:pt x="99" y="19"/>
                </a:lnTo>
                <a:lnTo>
                  <a:pt x="99" y="19"/>
                </a:lnTo>
                <a:lnTo>
                  <a:pt x="99" y="19"/>
                </a:lnTo>
                <a:lnTo>
                  <a:pt x="99" y="19"/>
                </a:lnTo>
                <a:lnTo>
                  <a:pt x="99" y="17"/>
                </a:lnTo>
                <a:lnTo>
                  <a:pt x="101" y="17"/>
                </a:lnTo>
                <a:lnTo>
                  <a:pt x="99" y="17"/>
                </a:lnTo>
                <a:lnTo>
                  <a:pt x="99" y="17"/>
                </a:lnTo>
                <a:lnTo>
                  <a:pt x="99" y="17"/>
                </a:lnTo>
                <a:lnTo>
                  <a:pt x="99" y="17"/>
                </a:lnTo>
                <a:lnTo>
                  <a:pt x="99" y="17"/>
                </a:lnTo>
                <a:lnTo>
                  <a:pt x="99" y="15"/>
                </a:lnTo>
                <a:lnTo>
                  <a:pt x="99" y="15"/>
                </a:lnTo>
                <a:lnTo>
                  <a:pt x="99" y="15"/>
                </a:lnTo>
                <a:close/>
                <a:moveTo>
                  <a:pt x="34" y="13"/>
                </a:move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close/>
                <a:moveTo>
                  <a:pt x="87" y="12"/>
                </a:moveTo>
                <a:lnTo>
                  <a:pt x="87" y="12"/>
                </a:lnTo>
                <a:lnTo>
                  <a:pt x="87" y="13"/>
                </a:lnTo>
                <a:lnTo>
                  <a:pt x="86" y="13"/>
                </a:lnTo>
                <a:lnTo>
                  <a:pt x="87" y="15"/>
                </a:lnTo>
                <a:lnTo>
                  <a:pt x="87" y="15"/>
                </a:lnTo>
                <a:lnTo>
                  <a:pt x="87" y="15"/>
                </a:lnTo>
                <a:lnTo>
                  <a:pt x="86" y="15"/>
                </a:lnTo>
                <a:lnTo>
                  <a:pt x="86" y="15"/>
                </a:lnTo>
                <a:lnTo>
                  <a:pt x="86" y="15"/>
                </a:lnTo>
                <a:lnTo>
                  <a:pt x="86" y="15"/>
                </a:lnTo>
                <a:lnTo>
                  <a:pt x="86" y="15"/>
                </a:lnTo>
                <a:lnTo>
                  <a:pt x="84" y="15"/>
                </a:lnTo>
                <a:lnTo>
                  <a:pt x="84" y="15"/>
                </a:lnTo>
                <a:lnTo>
                  <a:pt x="84" y="15"/>
                </a:lnTo>
                <a:lnTo>
                  <a:pt x="84" y="13"/>
                </a:lnTo>
                <a:lnTo>
                  <a:pt x="84" y="13"/>
                </a:lnTo>
                <a:lnTo>
                  <a:pt x="84" y="13"/>
                </a:lnTo>
                <a:lnTo>
                  <a:pt x="86" y="13"/>
                </a:lnTo>
                <a:lnTo>
                  <a:pt x="84" y="13"/>
                </a:lnTo>
                <a:lnTo>
                  <a:pt x="84" y="13"/>
                </a:lnTo>
                <a:lnTo>
                  <a:pt x="86" y="13"/>
                </a:lnTo>
                <a:lnTo>
                  <a:pt x="86" y="13"/>
                </a:lnTo>
                <a:lnTo>
                  <a:pt x="87" y="12"/>
                </a:lnTo>
                <a:close/>
                <a:moveTo>
                  <a:pt x="34" y="12"/>
                </a:moveTo>
                <a:lnTo>
                  <a:pt x="34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4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close/>
                <a:moveTo>
                  <a:pt x="34" y="12"/>
                </a:move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close/>
                <a:moveTo>
                  <a:pt x="34" y="12"/>
                </a:moveTo>
                <a:lnTo>
                  <a:pt x="34" y="12"/>
                </a:lnTo>
                <a:lnTo>
                  <a:pt x="32" y="12"/>
                </a:lnTo>
                <a:lnTo>
                  <a:pt x="32" y="12"/>
                </a:lnTo>
                <a:lnTo>
                  <a:pt x="34" y="12"/>
                </a:lnTo>
                <a:close/>
                <a:moveTo>
                  <a:pt x="34" y="10"/>
                </a:move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close/>
                <a:moveTo>
                  <a:pt x="34" y="10"/>
                </a:move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close/>
                <a:moveTo>
                  <a:pt x="34" y="8"/>
                </a:move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close/>
                <a:moveTo>
                  <a:pt x="34" y="8"/>
                </a:move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close/>
                <a:moveTo>
                  <a:pt x="61" y="4"/>
                </a:moveTo>
                <a:lnTo>
                  <a:pt x="61" y="4"/>
                </a:lnTo>
                <a:lnTo>
                  <a:pt x="61" y="4"/>
                </a:lnTo>
                <a:lnTo>
                  <a:pt x="61" y="4"/>
                </a:lnTo>
                <a:lnTo>
                  <a:pt x="61" y="4"/>
                </a:lnTo>
                <a:lnTo>
                  <a:pt x="61" y="4"/>
                </a:lnTo>
                <a:lnTo>
                  <a:pt x="63" y="4"/>
                </a:lnTo>
                <a:lnTo>
                  <a:pt x="63" y="4"/>
                </a:lnTo>
                <a:lnTo>
                  <a:pt x="63" y="4"/>
                </a:lnTo>
                <a:lnTo>
                  <a:pt x="63" y="4"/>
                </a:lnTo>
                <a:lnTo>
                  <a:pt x="63" y="6"/>
                </a:lnTo>
                <a:lnTo>
                  <a:pt x="63" y="6"/>
                </a:lnTo>
                <a:lnTo>
                  <a:pt x="63" y="6"/>
                </a:lnTo>
                <a:lnTo>
                  <a:pt x="61" y="6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59" y="8"/>
                </a:lnTo>
                <a:lnTo>
                  <a:pt x="59" y="8"/>
                </a:lnTo>
                <a:lnTo>
                  <a:pt x="59" y="6"/>
                </a:lnTo>
                <a:lnTo>
                  <a:pt x="61" y="6"/>
                </a:lnTo>
                <a:lnTo>
                  <a:pt x="61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61" y="6"/>
                </a:lnTo>
                <a:lnTo>
                  <a:pt x="61" y="6"/>
                </a:lnTo>
                <a:lnTo>
                  <a:pt x="59" y="6"/>
                </a:lnTo>
                <a:lnTo>
                  <a:pt x="59" y="6"/>
                </a:lnTo>
                <a:lnTo>
                  <a:pt x="57" y="6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61" y="4"/>
                </a:lnTo>
                <a:lnTo>
                  <a:pt x="61" y="4"/>
                </a:lnTo>
                <a:lnTo>
                  <a:pt x="61" y="4"/>
                </a:lnTo>
                <a:lnTo>
                  <a:pt x="61" y="4"/>
                </a:lnTo>
                <a:close/>
                <a:moveTo>
                  <a:pt x="63" y="2"/>
                </a:moveTo>
                <a:lnTo>
                  <a:pt x="63" y="2"/>
                </a:lnTo>
                <a:lnTo>
                  <a:pt x="65" y="2"/>
                </a:lnTo>
                <a:lnTo>
                  <a:pt x="65" y="2"/>
                </a:lnTo>
                <a:lnTo>
                  <a:pt x="65" y="2"/>
                </a:lnTo>
                <a:lnTo>
                  <a:pt x="65" y="2"/>
                </a:lnTo>
                <a:lnTo>
                  <a:pt x="65" y="2"/>
                </a:lnTo>
                <a:lnTo>
                  <a:pt x="65" y="2"/>
                </a:lnTo>
                <a:lnTo>
                  <a:pt x="67" y="2"/>
                </a:lnTo>
                <a:lnTo>
                  <a:pt x="67" y="2"/>
                </a:lnTo>
                <a:lnTo>
                  <a:pt x="67" y="2"/>
                </a:lnTo>
                <a:lnTo>
                  <a:pt x="67" y="2"/>
                </a:lnTo>
                <a:lnTo>
                  <a:pt x="67" y="2"/>
                </a:lnTo>
                <a:lnTo>
                  <a:pt x="68" y="4"/>
                </a:lnTo>
                <a:lnTo>
                  <a:pt x="68" y="4"/>
                </a:lnTo>
                <a:lnTo>
                  <a:pt x="67" y="4"/>
                </a:lnTo>
                <a:lnTo>
                  <a:pt x="67" y="4"/>
                </a:lnTo>
                <a:lnTo>
                  <a:pt x="67" y="4"/>
                </a:lnTo>
                <a:lnTo>
                  <a:pt x="65" y="4"/>
                </a:lnTo>
                <a:lnTo>
                  <a:pt x="63" y="4"/>
                </a:lnTo>
                <a:lnTo>
                  <a:pt x="63" y="4"/>
                </a:lnTo>
                <a:lnTo>
                  <a:pt x="65" y="4"/>
                </a:lnTo>
                <a:lnTo>
                  <a:pt x="65" y="4"/>
                </a:lnTo>
                <a:lnTo>
                  <a:pt x="63" y="4"/>
                </a:lnTo>
                <a:lnTo>
                  <a:pt x="61" y="4"/>
                </a:lnTo>
                <a:lnTo>
                  <a:pt x="61" y="4"/>
                </a:lnTo>
                <a:lnTo>
                  <a:pt x="63" y="2"/>
                </a:lnTo>
                <a:lnTo>
                  <a:pt x="63" y="2"/>
                </a:lnTo>
                <a:close/>
                <a:moveTo>
                  <a:pt x="59" y="0"/>
                </a:moveTo>
                <a:lnTo>
                  <a:pt x="49" y="2"/>
                </a:lnTo>
                <a:lnTo>
                  <a:pt x="42" y="4"/>
                </a:lnTo>
                <a:lnTo>
                  <a:pt x="32" y="6"/>
                </a:lnTo>
                <a:lnTo>
                  <a:pt x="32" y="8"/>
                </a:lnTo>
                <a:lnTo>
                  <a:pt x="34" y="8"/>
                </a:lnTo>
                <a:lnTo>
                  <a:pt x="34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4" y="8"/>
                </a:lnTo>
                <a:lnTo>
                  <a:pt x="34" y="8"/>
                </a:lnTo>
                <a:lnTo>
                  <a:pt x="34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2" y="10"/>
                </a:lnTo>
                <a:lnTo>
                  <a:pt x="32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2" y="10"/>
                </a:lnTo>
                <a:lnTo>
                  <a:pt x="32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2" y="10"/>
                </a:lnTo>
                <a:lnTo>
                  <a:pt x="32" y="10"/>
                </a:lnTo>
                <a:lnTo>
                  <a:pt x="32" y="10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2"/>
                </a:lnTo>
                <a:lnTo>
                  <a:pt x="36" y="12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8" y="13"/>
                </a:lnTo>
                <a:lnTo>
                  <a:pt x="38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2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2" y="13"/>
                </a:lnTo>
                <a:lnTo>
                  <a:pt x="32" y="13"/>
                </a:lnTo>
                <a:lnTo>
                  <a:pt x="32" y="15"/>
                </a:lnTo>
                <a:lnTo>
                  <a:pt x="32" y="15"/>
                </a:lnTo>
                <a:lnTo>
                  <a:pt x="32" y="15"/>
                </a:lnTo>
                <a:lnTo>
                  <a:pt x="32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3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4" y="15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8" y="13"/>
                </a:lnTo>
                <a:lnTo>
                  <a:pt x="38" y="13"/>
                </a:lnTo>
                <a:lnTo>
                  <a:pt x="38" y="13"/>
                </a:lnTo>
                <a:lnTo>
                  <a:pt x="38" y="13"/>
                </a:lnTo>
                <a:lnTo>
                  <a:pt x="36" y="13"/>
                </a:lnTo>
                <a:lnTo>
                  <a:pt x="38" y="13"/>
                </a:lnTo>
                <a:lnTo>
                  <a:pt x="38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5"/>
                </a:lnTo>
                <a:lnTo>
                  <a:pt x="36" y="17"/>
                </a:lnTo>
                <a:lnTo>
                  <a:pt x="36" y="17"/>
                </a:lnTo>
                <a:lnTo>
                  <a:pt x="36" y="17"/>
                </a:lnTo>
                <a:lnTo>
                  <a:pt x="36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4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7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19"/>
                </a:lnTo>
                <a:lnTo>
                  <a:pt x="32" y="21"/>
                </a:lnTo>
                <a:lnTo>
                  <a:pt x="32" y="21"/>
                </a:lnTo>
                <a:lnTo>
                  <a:pt x="32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30" y="21"/>
                </a:lnTo>
                <a:lnTo>
                  <a:pt x="29" y="21"/>
                </a:lnTo>
                <a:lnTo>
                  <a:pt x="29" y="21"/>
                </a:lnTo>
                <a:lnTo>
                  <a:pt x="29" y="21"/>
                </a:lnTo>
                <a:lnTo>
                  <a:pt x="29" y="21"/>
                </a:lnTo>
                <a:lnTo>
                  <a:pt x="29" y="21"/>
                </a:lnTo>
                <a:lnTo>
                  <a:pt x="29" y="21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7" y="23"/>
                </a:lnTo>
                <a:lnTo>
                  <a:pt x="27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3"/>
                </a:lnTo>
                <a:lnTo>
                  <a:pt x="29" y="25"/>
                </a:lnTo>
                <a:lnTo>
                  <a:pt x="29" y="25"/>
                </a:lnTo>
                <a:lnTo>
                  <a:pt x="27" y="25"/>
                </a:lnTo>
                <a:lnTo>
                  <a:pt x="27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7" y="25"/>
                </a:lnTo>
                <a:lnTo>
                  <a:pt x="27" y="25"/>
                </a:lnTo>
                <a:lnTo>
                  <a:pt x="27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7" y="25"/>
                </a:lnTo>
                <a:lnTo>
                  <a:pt x="27" y="25"/>
                </a:lnTo>
                <a:lnTo>
                  <a:pt x="29" y="25"/>
                </a:lnTo>
                <a:lnTo>
                  <a:pt x="29" y="25"/>
                </a:lnTo>
                <a:lnTo>
                  <a:pt x="27" y="25"/>
                </a:lnTo>
                <a:lnTo>
                  <a:pt x="27" y="25"/>
                </a:lnTo>
                <a:lnTo>
                  <a:pt x="29" y="25"/>
                </a:lnTo>
                <a:lnTo>
                  <a:pt x="29" y="25"/>
                </a:lnTo>
                <a:lnTo>
                  <a:pt x="29" y="25"/>
                </a:lnTo>
                <a:lnTo>
                  <a:pt x="27" y="25"/>
                </a:lnTo>
                <a:lnTo>
                  <a:pt x="27" y="25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7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29"/>
                </a:lnTo>
                <a:lnTo>
                  <a:pt x="27" y="31"/>
                </a:lnTo>
                <a:lnTo>
                  <a:pt x="25" y="31"/>
                </a:lnTo>
                <a:lnTo>
                  <a:pt x="25" y="31"/>
                </a:lnTo>
                <a:lnTo>
                  <a:pt x="25" y="31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5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3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9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7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9" y="25"/>
                </a:lnTo>
                <a:lnTo>
                  <a:pt x="17" y="25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3"/>
                </a:lnTo>
                <a:lnTo>
                  <a:pt x="19" y="23"/>
                </a:lnTo>
                <a:lnTo>
                  <a:pt x="19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9" y="23"/>
                </a:lnTo>
                <a:lnTo>
                  <a:pt x="17" y="21"/>
                </a:lnTo>
                <a:lnTo>
                  <a:pt x="17" y="23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19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9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9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9"/>
                </a:lnTo>
                <a:lnTo>
                  <a:pt x="19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1" y="23"/>
                </a:lnTo>
                <a:lnTo>
                  <a:pt x="11" y="23"/>
                </a:lnTo>
                <a:lnTo>
                  <a:pt x="13" y="25"/>
                </a:lnTo>
                <a:lnTo>
                  <a:pt x="13" y="25"/>
                </a:lnTo>
                <a:lnTo>
                  <a:pt x="11" y="25"/>
                </a:lnTo>
                <a:lnTo>
                  <a:pt x="11" y="25"/>
                </a:lnTo>
                <a:lnTo>
                  <a:pt x="13" y="25"/>
                </a:lnTo>
                <a:lnTo>
                  <a:pt x="13" y="25"/>
                </a:lnTo>
                <a:lnTo>
                  <a:pt x="13" y="25"/>
                </a:lnTo>
                <a:lnTo>
                  <a:pt x="15" y="25"/>
                </a:lnTo>
                <a:lnTo>
                  <a:pt x="15" y="25"/>
                </a:lnTo>
                <a:lnTo>
                  <a:pt x="15" y="25"/>
                </a:lnTo>
                <a:lnTo>
                  <a:pt x="13" y="25"/>
                </a:lnTo>
                <a:lnTo>
                  <a:pt x="13" y="25"/>
                </a:lnTo>
                <a:lnTo>
                  <a:pt x="13" y="25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3" y="27"/>
                </a:lnTo>
                <a:lnTo>
                  <a:pt x="11" y="27"/>
                </a:lnTo>
                <a:lnTo>
                  <a:pt x="11" y="27"/>
                </a:lnTo>
                <a:lnTo>
                  <a:pt x="11" y="27"/>
                </a:lnTo>
                <a:lnTo>
                  <a:pt x="11" y="27"/>
                </a:lnTo>
                <a:lnTo>
                  <a:pt x="11" y="27"/>
                </a:lnTo>
                <a:lnTo>
                  <a:pt x="11" y="25"/>
                </a:lnTo>
                <a:lnTo>
                  <a:pt x="10" y="27"/>
                </a:lnTo>
                <a:lnTo>
                  <a:pt x="11" y="27"/>
                </a:lnTo>
                <a:lnTo>
                  <a:pt x="11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1" y="27"/>
                </a:lnTo>
                <a:lnTo>
                  <a:pt x="11" y="27"/>
                </a:lnTo>
                <a:lnTo>
                  <a:pt x="11" y="27"/>
                </a:lnTo>
                <a:lnTo>
                  <a:pt x="11" y="27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3" y="29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1" y="29"/>
                </a:lnTo>
                <a:lnTo>
                  <a:pt x="11" y="31"/>
                </a:lnTo>
                <a:lnTo>
                  <a:pt x="11" y="29"/>
                </a:lnTo>
                <a:lnTo>
                  <a:pt x="11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1" y="29"/>
                </a:lnTo>
                <a:lnTo>
                  <a:pt x="11" y="31"/>
                </a:lnTo>
                <a:lnTo>
                  <a:pt x="10" y="31"/>
                </a:lnTo>
                <a:lnTo>
                  <a:pt x="10" y="31"/>
                </a:lnTo>
                <a:lnTo>
                  <a:pt x="10" y="29"/>
                </a:lnTo>
                <a:lnTo>
                  <a:pt x="10" y="29"/>
                </a:lnTo>
                <a:lnTo>
                  <a:pt x="8" y="29"/>
                </a:lnTo>
                <a:lnTo>
                  <a:pt x="8" y="29"/>
                </a:lnTo>
                <a:lnTo>
                  <a:pt x="8" y="29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10" y="31"/>
                </a:lnTo>
                <a:lnTo>
                  <a:pt x="10" y="31"/>
                </a:lnTo>
                <a:lnTo>
                  <a:pt x="10" y="31"/>
                </a:lnTo>
                <a:lnTo>
                  <a:pt x="10" y="32"/>
                </a:lnTo>
                <a:lnTo>
                  <a:pt x="10" y="32"/>
                </a:lnTo>
                <a:lnTo>
                  <a:pt x="10" y="32"/>
                </a:lnTo>
                <a:lnTo>
                  <a:pt x="10" y="32"/>
                </a:lnTo>
                <a:lnTo>
                  <a:pt x="10" y="34"/>
                </a:lnTo>
                <a:lnTo>
                  <a:pt x="10" y="34"/>
                </a:lnTo>
                <a:lnTo>
                  <a:pt x="10" y="34"/>
                </a:lnTo>
                <a:lnTo>
                  <a:pt x="10" y="34"/>
                </a:lnTo>
                <a:lnTo>
                  <a:pt x="10" y="34"/>
                </a:lnTo>
                <a:lnTo>
                  <a:pt x="10" y="34"/>
                </a:lnTo>
                <a:lnTo>
                  <a:pt x="11" y="34"/>
                </a:lnTo>
                <a:lnTo>
                  <a:pt x="11" y="34"/>
                </a:lnTo>
                <a:lnTo>
                  <a:pt x="11" y="34"/>
                </a:lnTo>
                <a:lnTo>
                  <a:pt x="11" y="32"/>
                </a:lnTo>
                <a:lnTo>
                  <a:pt x="11" y="32"/>
                </a:lnTo>
                <a:lnTo>
                  <a:pt x="11" y="32"/>
                </a:lnTo>
                <a:lnTo>
                  <a:pt x="11" y="32"/>
                </a:lnTo>
                <a:lnTo>
                  <a:pt x="11" y="32"/>
                </a:lnTo>
                <a:lnTo>
                  <a:pt x="11" y="32"/>
                </a:lnTo>
                <a:lnTo>
                  <a:pt x="13" y="32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5" y="34"/>
                </a:lnTo>
                <a:lnTo>
                  <a:pt x="15" y="36"/>
                </a:lnTo>
                <a:lnTo>
                  <a:pt x="13" y="36"/>
                </a:lnTo>
                <a:lnTo>
                  <a:pt x="13" y="36"/>
                </a:lnTo>
                <a:lnTo>
                  <a:pt x="13" y="36"/>
                </a:lnTo>
                <a:lnTo>
                  <a:pt x="15" y="36"/>
                </a:lnTo>
                <a:lnTo>
                  <a:pt x="15" y="36"/>
                </a:lnTo>
                <a:lnTo>
                  <a:pt x="15" y="36"/>
                </a:lnTo>
                <a:lnTo>
                  <a:pt x="15" y="36"/>
                </a:lnTo>
                <a:lnTo>
                  <a:pt x="15" y="36"/>
                </a:lnTo>
                <a:lnTo>
                  <a:pt x="17" y="38"/>
                </a:lnTo>
                <a:lnTo>
                  <a:pt x="17" y="38"/>
                </a:lnTo>
                <a:lnTo>
                  <a:pt x="17" y="38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5" y="38"/>
                </a:lnTo>
                <a:lnTo>
                  <a:pt x="17" y="38"/>
                </a:lnTo>
                <a:lnTo>
                  <a:pt x="17" y="38"/>
                </a:lnTo>
                <a:lnTo>
                  <a:pt x="17" y="38"/>
                </a:lnTo>
                <a:lnTo>
                  <a:pt x="17" y="38"/>
                </a:lnTo>
                <a:lnTo>
                  <a:pt x="17" y="38"/>
                </a:lnTo>
                <a:lnTo>
                  <a:pt x="19" y="38"/>
                </a:lnTo>
                <a:lnTo>
                  <a:pt x="17" y="40"/>
                </a:lnTo>
                <a:lnTo>
                  <a:pt x="19" y="40"/>
                </a:lnTo>
                <a:lnTo>
                  <a:pt x="19" y="40"/>
                </a:lnTo>
                <a:lnTo>
                  <a:pt x="17" y="40"/>
                </a:lnTo>
                <a:lnTo>
                  <a:pt x="17" y="40"/>
                </a:lnTo>
                <a:lnTo>
                  <a:pt x="15" y="40"/>
                </a:lnTo>
                <a:lnTo>
                  <a:pt x="15" y="42"/>
                </a:lnTo>
                <a:lnTo>
                  <a:pt x="13" y="42"/>
                </a:lnTo>
                <a:lnTo>
                  <a:pt x="11" y="42"/>
                </a:lnTo>
                <a:lnTo>
                  <a:pt x="11" y="42"/>
                </a:lnTo>
                <a:lnTo>
                  <a:pt x="11" y="42"/>
                </a:lnTo>
                <a:lnTo>
                  <a:pt x="10" y="42"/>
                </a:lnTo>
                <a:lnTo>
                  <a:pt x="10" y="42"/>
                </a:lnTo>
                <a:lnTo>
                  <a:pt x="8" y="44"/>
                </a:lnTo>
                <a:lnTo>
                  <a:pt x="10" y="44"/>
                </a:lnTo>
                <a:lnTo>
                  <a:pt x="11" y="42"/>
                </a:lnTo>
                <a:lnTo>
                  <a:pt x="11" y="42"/>
                </a:lnTo>
                <a:lnTo>
                  <a:pt x="13" y="42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1" y="44"/>
                </a:lnTo>
                <a:lnTo>
                  <a:pt x="13" y="44"/>
                </a:lnTo>
                <a:lnTo>
                  <a:pt x="13" y="44"/>
                </a:lnTo>
                <a:lnTo>
                  <a:pt x="13" y="44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5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1" y="48"/>
                </a:lnTo>
                <a:lnTo>
                  <a:pt x="11" y="48"/>
                </a:lnTo>
                <a:lnTo>
                  <a:pt x="11" y="48"/>
                </a:lnTo>
                <a:lnTo>
                  <a:pt x="11" y="48"/>
                </a:lnTo>
                <a:lnTo>
                  <a:pt x="11" y="46"/>
                </a:lnTo>
                <a:lnTo>
                  <a:pt x="11" y="48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8"/>
                </a:lnTo>
                <a:lnTo>
                  <a:pt x="10" y="46"/>
                </a:lnTo>
                <a:lnTo>
                  <a:pt x="10" y="46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48"/>
                </a:lnTo>
                <a:lnTo>
                  <a:pt x="8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6" y="51"/>
                </a:lnTo>
                <a:lnTo>
                  <a:pt x="4" y="51"/>
                </a:lnTo>
                <a:lnTo>
                  <a:pt x="6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1"/>
                </a:lnTo>
                <a:lnTo>
                  <a:pt x="4" y="53"/>
                </a:lnTo>
                <a:lnTo>
                  <a:pt x="4" y="53"/>
                </a:lnTo>
                <a:lnTo>
                  <a:pt x="6" y="53"/>
                </a:lnTo>
                <a:lnTo>
                  <a:pt x="6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6" y="53"/>
                </a:lnTo>
                <a:lnTo>
                  <a:pt x="6" y="53"/>
                </a:lnTo>
                <a:lnTo>
                  <a:pt x="6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4" y="55"/>
                </a:lnTo>
                <a:lnTo>
                  <a:pt x="2" y="55"/>
                </a:lnTo>
                <a:lnTo>
                  <a:pt x="2" y="55"/>
                </a:lnTo>
                <a:lnTo>
                  <a:pt x="2" y="55"/>
                </a:lnTo>
                <a:lnTo>
                  <a:pt x="2" y="55"/>
                </a:lnTo>
                <a:lnTo>
                  <a:pt x="2" y="57"/>
                </a:lnTo>
                <a:lnTo>
                  <a:pt x="2" y="57"/>
                </a:lnTo>
                <a:lnTo>
                  <a:pt x="2" y="59"/>
                </a:lnTo>
                <a:lnTo>
                  <a:pt x="2" y="59"/>
                </a:lnTo>
                <a:lnTo>
                  <a:pt x="2" y="59"/>
                </a:lnTo>
                <a:lnTo>
                  <a:pt x="2" y="61"/>
                </a:lnTo>
                <a:lnTo>
                  <a:pt x="2" y="61"/>
                </a:lnTo>
                <a:lnTo>
                  <a:pt x="2" y="61"/>
                </a:lnTo>
                <a:lnTo>
                  <a:pt x="2" y="61"/>
                </a:lnTo>
                <a:lnTo>
                  <a:pt x="2" y="61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9"/>
                </a:lnTo>
                <a:lnTo>
                  <a:pt x="0" y="57"/>
                </a:lnTo>
                <a:lnTo>
                  <a:pt x="0" y="57"/>
                </a:lnTo>
                <a:lnTo>
                  <a:pt x="0" y="57"/>
                </a:lnTo>
                <a:lnTo>
                  <a:pt x="0" y="61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4" y="63"/>
                </a:lnTo>
                <a:lnTo>
                  <a:pt x="4" y="63"/>
                </a:lnTo>
                <a:lnTo>
                  <a:pt x="6" y="63"/>
                </a:lnTo>
                <a:lnTo>
                  <a:pt x="4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6" y="65"/>
                </a:lnTo>
                <a:lnTo>
                  <a:pt x="4" y="65"/>
                </a:lnTo>
                <a:lnTo>
                  <a:pt x="4" y="65"/>
                </a:lnTo>
                <a:lnTo>
                  <a:pt x="4" y="65"/>
                </a:lnTo>
                <a:lnTo>
                  <a:pt x="4" y="65"/>
                </a:lnTo>
                <a:lnTo>
                  <a:pt x="4" y="65"/>
                </a:lnTo>
                <a:lnTo>
                  <a:pt x="4" y="63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0" y="63"/>
                </a:lnTo>
                <a:lnTo>
                  <a:pt x="0" y="72"/>
                </a:lnTo>
                <a:lnTo>
                  <a:pt x="0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2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4" y="74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74"/>
                </a:lnTo>
                <a:lnTo>
                  <a:pt x="6" y="74"/>
                </a:lnTo>
                <a:lnTo>
                  <a:pt x="8" y="74"/>
                </a:lnTo>
                <a:lnTo>
                  <a:pt x="8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0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1" y="74"/>
                </a:lnTo>
                <a:lnTo>
                  <a:pt x="13" y="76"/>
                </a:lnTo>
                <a:lnTo>
                  <a:pt x="13" y="76"/>
                </a:lnTo>
                <a:lnTo>
                  <a:pt x="13" y="76"/>
                </a:lnTo>
                <a:lnTo>
                  <a:pt x="13" y="76"/>
                </a:lnTo>
                <a:lnTo>
                  <a:pt x="13" y="76"/>
                </a:lnTo>
                <a:lnTo>
                  <a:pt x="13" y="76"/>
                </a:lnTo>
                <a:lnTo>
                  <a:pt x="15" y="76"/>
                </a:lnTo>
                <a:lnTo>
                  <a:pt x="15" y="76"/>
                </a:lnTo>
                <a:lnTo>
                  <a:pt x="15" y="76"/>
                </a:lnTo>
                <a:lnTo>
                  <a:pt x="17" y="76"/>
                </a:lnTo>
                <a:lnTo>
                  <a:pt x="17" y="78"/>
                </a:lnTo>
                <a:lnTo>
                  <a:pt x="17" y="78"/>
                </a:lnTo>
                <a:lnTo>
                  <a:pt x="17" y="78"/>
                </a:lnTo>
                <a:lnTo>
                  <a:pt x="17" y="78"/>
                </a:lnTo>
                <a:lnTo>
                  <a:pt x="17" y="80"/>
                </a:lnTo>
                <a:lnTo>
                  <a:pt x="19" y="80"/>
                </a:lnTo>
                <a:lnTo>
                  <a:pt x="19" y="80"/>
                </a:lnTo>
                <a:lnTo>
                  <a:pt x="19" y="80"/>
                </a:lnTo>
                <a:lnTo>
                  <a:pt x="17" y="82"/>
                </a:lnTo>
                <a:lnTo>
                  <a:pt x="17" y="82"/>
                </a:lnTo>
                <a:lnTo>
                  <a:pt x="17" y="82"/>
                </a:lnTo>
                <a:lnTo>
                  <a:pt x="17" y="82"/>
                </a:lnTo>
                <a:lnTo>
                  <a:pt x="19" y="82"/>
                </a:lnTo>
                <a:lnTo>
                  <a:pt x="19" y="82"/>
                </a:lnTo>
                <a:lnTo>
                  <a:pt x="19" y="82"/>
                </a:lnTo>
                <a:lnTo>
                  <a:pt x="19" y="82"/>
                </a:lnTo>
                <a:lnTo>
                  <a:pt x="19" y="82"/>
                </a:lnTo>
                <a:lnTo>
                  <a:pt x="19" y="82"/>
                </a:lnTo>
                <a:lnTo>
                  <a:pt x="21" y="82"/>
                </a:lnTo>
                <a:lnTo>
                  <a:pt x="21" y="82"/>
                </a:lnTo>
                <a:lnTo>
                  <a:pt x="21" y="82"/>
                </a:lnTo>
                <a:lnTo>
                  <a:pt x="21" y="82"/>
                </a:lnTo>
                <a:lnTo>
                  <a:pt x="21" y="82"/>
                </a:lnTo>
                <a:lnTo>
                  <a:pt x="21" y="82"/>
                </a:lnTo>
                <a:lnTo>
                  <a:pt x="23" y="82"/>
                </a:lnTo>
                <a:lnTo>
                  <a:pt x="23" y="82"/>
                </a:lnTo>
                <a:lnTo>
                  <a:pt x="23" y="82"/>
                </a:lnTo>
                <a:lnTo>
                  <a:pt x="23" y="82"/>
                </a:lnTo>
                <a:lnTo>
                  <a:pt x="23" y="82"/>
                </a:lnTo>
                <a:lnTo>
                  <a:pt x="25" y="82"/>
                </a:lnTo>
                <a:lnTo>
                  <a:pt x="25" y="82"/>
                </a:lnTo>
                <a:lnTo>
                  <a:pt x="27" y="84"/>
                </a:lnTo>
                <a:lnTo>
                  <a:pt x="29" y="84"/>
                </a:lnTo>
                <a:lnTo>
                  <a:pt x="29" y="86"/>
                </a:lnTo>
                <a:lnTo>
                  <a:pt x="29" y="86"/>
                </a:lnTo>
                <a:lnTo>
                  <a:pt x="29" y="88"/>
                </a:lnTo>
                <a:lnTo>
                  <a:pt x="27" y="88"/>
                </a:lnTo>
                <a:lnTo>
                  <a:pt x="27" y="88"/>
                </a:lnTo>
                <a:lnTo>
                  <a:pt x="27" y="88"/>
                </a:lnTo>
                <a:lnTo>
                  <a:pt x="27" y="89"/>
                </a:lnTo>
                <a:lnTo>
                  <a:pt x="27" y="89"/>
                </a:lnTo>
                <a:lnTo>
                  <a:pt x="27" y="89"/>
                </a:lnTo>
                <a:lnTo>
                  <a:pt x="27" y="89"/>
                </a:lnTo>
                <a:lnTo>
                  <a:pt x="27" y="89"/>
                </a:lnTo>
                <a:lnTo>
                  <a:pt x="27" y="91"/>
                </a:lnTo>
                <a:lnTo>
                  <a:pt x="25" y="91"/>
                </a:lnTo>
                <a:lnTo>
                  <a:pt x="27" y="93"/>
                </a:lnTo>
                <a:lnTo>
                  <a:pt x="25" y="93"/>
                </a:lnTo>
                <a:lnTo>
                  <a:pt x="25" y="93"/>
                </a:lnTo>
                <a:lnTo>
                  <a:pt x="25" y="93"/>
                </a:lnTo>
                <a:lnTo>
                  <a:pt x="25" y="95"/>
                </a:lnTo>
                <a:lnTo>
                  <a:pt x="25" y="95"/>
                </a:lnTo>
                <a:lnTo>
                  <a:pt x="25" y="95"/>
                </a:lnTo>
                <a:lnTo>
                  <a:pt x="25" y="97"/>
                </a:lnTo>
                <a:lnTo>
                  <a:pt x="23" y="97"/>
                </a:lnTo>
                <a:lnTo>
                  <a:pt x="23" y="97"/>
                </a:lnTo>
                <a:lnTo>
                  <a:pt x="21" y="97"/>
                </a:lnTo>
                <a:lnTo>
                  <a:pt x="21" y="97"/>
                </a:lnTo>
                <a:lnTo>
                  <a:pt x="21" y="97"/>
                </a:lnTo>
                <a:lnTo>
                  <a:pt x="21" y="97"/>
                </a:lnTo>
                <a:lnTo>
                  <a:pt x="19" y="97"/>
                </a:lnTo>
                <a:lnTo>
                  <a:pt x="19" y="97"/>
                </a:lnTo>
                <a:lnTo>
                  <a:pt x="19" y="99"/>
                </a:lnTo>
                <a:lnTo>
                  <a:pt x="19" y="99"/>
                </a:lnTo>
                <a:lnTo>
                  <a:pt x="19" y="99"/>
                </a:lnTo>
                <a:lnTo>
                  <a:pt x="19" y="99"/>
                </a:lnTo>
                <a:lnTo>
                  <a:pt x="19" y="101"/>
                </a:lnTo>
                <a:lnTo>
                  <a:pt x="19" y="101"/>
                </a:lnTo>
                <a:lnTo>
                  <a:pt x="19" y="103"/>
                </a:lnTo>
                <a:lnTo>
                  <a:pt x="17" y="103"/>
                </a:lnTo>
                <a:lnTo>
                  <a:pt x="17" y="103"/>
                </a:lnTo>
                <a:lnTo>
                  <a:pt x="17" y="103"/>
                </a:lnTo>
                <a:lnTo>
                  <a:pt x="19" y="101"/>
                </a:lnTo>
                <a:lnTo>
                  <a:pt x="17" y="101"/>
                </a:lnTo>
                <a:lnTo>
                  <a:pt x="17" y="101"/>
                </a:lnTo>
                <a:lnTo>
                  <a:pt x="17" y="103"/>
                </a:lnTo>
                <a:lnTo>
                  <a:pt x="17" y="103"/>
                </a:lnTo>
                <a:lnTo>
                  <a:pt x="17" y="103"/>
                </a:lnTo>
                <a:lnTo>
                  <a:pt x="17" y="103"/>
                </a:lnTo>
                <a:lnTo>
                  <a:pt x="17" y="103"/>
                </a:lnTo>
                <a:lnTo>
                  <a:pt x="36" y="114"/>
                </a:lnTo>
                <a:lnTo>
                  <a:pt x="59" y="120"/>
                </a:lnTo>
                <a:lnTo>
                  <a:pt x="80" y="116"/>
                </a:lnTo>
                <a:lnTo>
                  <a:pt x="97" y="105"/>
                </a:lnTo>
                <a:lnTo>
                  <a:pt x="110" y="89"/>
                </a:lnTo>
                <a:lnTo>
                  <a:pt x="116" y="70"/>
                </a:lnTo>
                <a:lnTo>
                  <a:pt x="116" y="70"/>
                </a:lnTo>
                <a:lnTo>
                  <a:pt x="116" y="70"/>
                </a:lnTo>
                <a:lnTo>
                  <a:pt x="116" y="70"/>
                </a:lnTo>
                <a:lnTo>
                  <a:pt x="116" y="70"/>
                </a:lnTo>
                <a:lnTo>
                  <a:pt x="116" y="69"/>
                </a:lnTo>
                <a:lnTo>
                  <a:pt x="116" y="69"/>
                </a:lnTo>
                <a:lnTo>
                  <a:pt x="116" y="69"/>
                </a:lnTo>
                <a:lnTo>
                  <a:pt x="116" y="69"/>
                </a:lnTo>
                <a:lnTo>
                  <a:pt x="116" y="69"/>
                </a:lnTo>
                <a:lnTo>
                  <a:pt x="116" y="69"/>
                </a:lnTo>
                <a:lnTo>
                  <a:pt x="116" y="67"/>
                </a:lnTo>
                <a:lnTo>
                  <a:pt x="114" y="67"/>
                </a:lnTo>
                <a:lnTo>
                  <a:pt x="116" y="67"/>
                </a:lnTo>
                <a:lnTo>
                  <a:pt x="116" y="67"/>
                </a:lnTo>
                <a:lnTo>
                  <a:pt x="116" y="65"/>
                </a:lnTo>
                <a:lnTo>
                  <a:pt x="116" y="65"/>
                </a:lnTo>
                <a:lnTo>
                  <a:pt x="116" y="65"/>
                </a:lnTo>
                <a:lnTo>
                  <a:pt x="116" y="65"/>
                </a:lnTo>
                <a:lnTo>
                  <a:pt x="114" y="63"/>
                </a:lnTo>
                <a:lnTo>
                  <a:pt x="114" y="61"/>
                </a:lnTo>
                <a:lnTo>
                  <a:pt x="114" y="61"/>
                </a:lnTo>
                <a:lnTo>
                  <a:pt x="114" y="61"/>
                </a:lnTo>
                <a:lnTo>
                  <a:pt x="114" y="61"/>
                </a:lnTo>
                <a:lnTo>
                  <a:pt x="114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1"/>
                </a:lnTo>
                <a:lnTo>
                  <a:pt x="112" y="59"/>
                </a:lnTo>
                <a:lnTo>
                  <a:pt x="112" y="59"/>
                </a:lnTo>
                <a:lnTo>
                  <a:pt x="112" y="61"/>
                </a:lnTo>
                <a:lnTo>
                  <a:pt x="112" y="59"/>
                </a:lnTo>
                <a:lnTo>
                  <a:pt x="112" y="59"/>
                </a:lnTo>
                <a:lnTo>
                  <a:pt x="112" y="59"/>
                </a:lnTo>
                <a:lnTo>
                  <a:pt x="112" y="59"/>
                </a:lnTo>
                <a:lnTo>
                  <a:pt x="112" y="59"/>
                </a:lnTo>
                <a:lnTo>
                  <a:pt x="112" y="59"/>
                </a:lnTo>
                <a:lnTo>
                  <a:pt x="110" y="59"/>
                </a:lnTo>
                <a:lnTo>
                  <a:pt x="110" y="59"/>
                </a:lnTo>
                <a:lnTo>
                  <a:pt x="110" y="57"/>
                </a:lnTo>
                <a:lnTo>
                  <a:pt x="110" y="57"/>
                </a:lnTo>
                <a:lnTo>
                  <a:pt x="110" y="57"/>
                </a:lnTo>
                <a:lnTo>
                  <a:pt x="110" y="57"/>
                </a:lnTo>
                <a:lnTo>
                  <a:pt x="110" y="57"/>
                </a:lnTo>
                <a:lnTo>
                  <a:pt x="110" y="57"/>
                </a:lnTo>
                <a:lnTo>
                  <a:pt x="110" y="59"/>
                </a:lnTo>
                <a:lnTo>
                  <a:pt x="110" y="59"/>
                </a:lnTo>
                <a:lnTo>
                  <a:pt x="110" y="57"/>
                </a:lnTo>
                <a:lnTo>
                  <a:pt x="110" y="57"/>
                </a:lnTo>
                <a:lnTo>
                  <a:pt x="108" y="59"/>
                </a:lnTo>
                <a:lnTo>
                  <a:pt x="108" y="59"/>
                </a:lnTo>
                <a:lnTo>
                  <a:pt x="108" y="57"/>
                </a:lnTo>
                <a:lnTo>
                  <a:pt x="108" y="59"/>
                </a:lnTo>
                <a:lnTo>
                  <a:pt x="108" y="59"/>
                </a:lnTo>
                <a:lnTo>
                  <a:pt x="108" y="59"/>
                </a:lnTo>
                <a:lnTo>
                  <a:pt x="108" y="59"/>
                </a:lnTo>
                <a:lnTo>
                  <a:pt x="108" y="59"/>
                </a:lnTo>
                <a:lnTo>
                  <a:pt x="108" y="57"/>
                </a:lnTo>
                <a:lnTo>
                  <a:pt x="108" y="59"/>
                </a:lnTo>
                <a:lnTo>
                  <a:pt x="108" y="59"/>
                </a:lnTo>
                <a:lnTo>
                  <a:pt x="108" y="59"/>
                </a:lnTo>
                <a:lnTo>
                  <a:pt x="108" y="57"/>
                </a:lnTo>
                <a:lnTo>
                  <a:pt x="108" y="59"/>
                </a:lnTo>
                <a:lnTo>
                  <a:pt x="106" y="59"/>
                </a:lnTo>
                <a:lnTo>
                  <a:pt x="106" y="59"/>
                </a:lnTo>
                <a:lnTo>
                  <a:pt x="106" y="59"/>
                </a:lnTo>
                <a:lnTo>
                  <a:pt x="106" y="59"/>
                </a:lnTo>
                <a:lnTo>
                  <a:pt x="106" y="61"/>
                </a:lnTo>
                <a:lnTo>
                  <a:pt x="105" y="61"/>
                </a:lnTo>
                <a:lnTo>
                  <a:pt x="105" y="61"/>
                </a:lnTo>
                <a:lnTo>
                  <a:pt x="105" y="61"/>
                </a:lnTo>
                <a:lnTo>
                  <a:pt x="105" y="61"/>
                </a:lnTo>
                <a:lnTo>
                  <a:pt x="105" y="63"/>
                </a:lnTo>
                <a:lnTo>
                  <a:pt x="103" y="63"/>
                </a:lnTo>
                <a:lnTo>
                  <a:pt x="103" y="63"/>
                </a:lnTo>
                <a:lnTo>
                  <a:pt x="103" y="63"/>
                </a:lnTo>
                <a:lnTo>
                  <a:pt x="103" y="63"/>
                </a:lnTo>
                <a:lnTo>
                  <a:pt x="103" y="65"/>
                </a:lnTo>
                <a:lnTo>
                  <a:pt x="103" y="65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lnTo>
                  <a:pt x="103" y="67"/>
                </a:lnTo>
                <a:lnTo>
                  <a:pt x="101" y="67"/>
                </a:lnTo>
                <a:lnTo>
                  <a:pt x="101" y="67"/>
                </a:lnTo>
                <a:lnTo>
                  <a:pt x="101" y="67"/>
                </a:lnTo>
                <a:lnTo>
                  <a:pt x="101" y="67"/>
                </a:lnTo>
                <a:lnTo>
                  <a:pt x="101" y="67"/>
                </a:lnTo>
                <a:lnTo>
                  <a:pt x="101" y="65"/>
                </a:lnTo>
                <a:lnTo>
                  <a:pt x="99" y="65"/>
                </a:lnTo>
                <a:lnTo>
                  <a:pt x="99" y="65"/>
                </a:lnTo>
                <a:lnTo>
                  <a:pt x="99" y="63"/>
                </a:lnTo>
                <a:lnTo>
                  <a:pt x="99" y="61"/>
                </a:lnTo>
                <a:lnTo>
                  <a:pt x="99" y="61"/>
                </a:lnTo>
                <a:lnTo>
                  <a:pt x="99" y="59"/>
                </a:lnTo>
                <a:lnTo>
                  <a:pt x="99" y="59"/>
                </a:lnTo>
                <a:lnTo>
                  <a:pt x="99" y="59"/>
                </a:lnTo>
                <a:lnTo>
                  <a:pt x="99" y="57"/>
                </a:lnTo>
                <a:lnTo>
                  <a:pt x="97" y="57"/>
                </a:lnTo>
                <a:lnTo>
                  <a:pt x="97" y="59"/>
                </a:lnTo>
                <a:lnTo>
                  <a:pt x="97" y="59"/>
                </a:lnTo>
                <a:lnTo>
                  <a:pt x="97" y="59"/>
                </a:lnTo>
                <a:lnTo>
                  <a:pt x="97" y="59"/>
                </a:lnTo>
                <a:lnTo>
                  <a:pt x="95" y="59"/>
                </a:lnTo>
                <a:lnTo>
                  <a:pt x="95" y="57"/>
                </a:lnTo>
                <a:lnTo>
                  <a:pt x="95" y="57"/>
                </a:lnTo>
                <a:lnTo>
                  <a:pt x="95" y="57"/>
                </a:lnTo>
                <a:lnTo>
                  <a:pt x="97" y="57"/>
                </a:lnTo>
                <a:lnTo>
                  <a:pt x="97" y="57"/>
                </a:lnTo>
                <a:lnTo>
                  <a:pt x="95" y="57"/>
                </a:lnTo>
                <a:lnTo>
                  <a:pt x="95" y="57"/>
                </a:lnTo>
                <a:lnTo>
                  <a:pt x="95" y="57"/>
                </a:lnTo>
                <a:lnTo>
                  <a:pt x="95" y="55"/>
                </a:lnTo>
                <a:lnTo>
                  <a:pt x="93" y="55"/>
                </a:lnTo>
                <a:lnTo>
                  <a:pt x="93" y="55"/>
                </a:lnTo>
                <a:lnTo>
                  <a:pt x="93" y="55"/>
                </a:lnTo>
                <a:lnTo>
                  <a:pt x="91" y="55"/>
                </a:lnTo>
                <a:lnTo>
                  <a:pt x="91" y="55"/>
                </a:lnTo>
                <a:lnTo>
                  <a:pt x="91" y="55"/>
                </a:lnTo>
                <a:lnTo>
                  <a:pt x="89" y="55"/>
                </a:lnTo>
                <a:lnTo>
                  <a:pt x="89" y="55"/>
                </a:lnTo>
                <a:lnTo>
                  <a:pt x="89" y="55"/>
                </a:lnTo>
                <a:lnTo>
                  <a:pt x="89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6" y="55"/>
                </a:lnTo>
                <a:lnTo>
                  <a:pt x="86" y="55"/>
                </a:lnTo>
                <a:lnTo>
                  <a:pt x="86" y="55"/>
                </a:lnTo>
                <a:lnTo>
                  <a:pt x="86" y="55"/>
                </a:lnTo>
                <a:lnTo>
                  <a:pt x="84" y="53"/>
                </a:lnTo>
                <a:lnTo>
                  <a:pt x="84" y="53"/>
                </a:lnTo>
                <a:lnTo>
                  <a:pt x="84" y="53"/>
                </a:lnTo>
                <a:lnTo>
                  <a:pt x="84" y="53"/>
                </a:lnTo>
                <a:lnTo>
                  <a:pt x="84" y="51"/>
                </a:lnTo>
                <a:lnTo>
                  <a:pt x="82" y="51"/>
                </a:lnTo>
                <a:lnTo>
                  <a:pt x="82" y="51"/>
                </a:lnTo>
                <a:lnTo>
                  <a:pt x="82" y="51"/>
                </a:lnTo>
                <a:lnTo>
                  <a:pt x="82" y="51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2" y="53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7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5"/>
                </a:lnTo>
                <a:lnTo>
                  <a:pt x="84" y="57"/>
                </a:lnTo>
                <a:lnTo>
                  <a:pt x="84" y="57"/>
                </a:lnTo>
                <a:lnTo>
                  <a:pt x="84" y="57"/>
                </a:lnTo>
                <a:lnTo>
                  <a:pt x="84" y="57"/>
                </a:lnTo>
                <a:lnTo>
                  <a:pt x="86" y="57"/>
                </a:lnTo>
                <a:lnTo>
                  <a:pt x="86" y="57"/>
                </a:lnTo>
                <a:lnTo>
                  <a:pt x="86" y="57"/>
                </a:lnTo>
                <a:lnTo>
                  <a:pt x="86" y="57"/>
                </a:lnTo>
                <a:lnTo>
                  <a:pt x="86" y="57"/>
                </a:lnTo>
                <a:lnTo>
                  <a:pt x="86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7" y="55"/>
                </a:lnTo>
                <a:lnTo>
                  <a:pt x="87" y="57"/>
                </a:lnTo>
                <a:lnTo>
                  <a:pt x="87" y="57"/>
                </a:lnTo>
                <a:lnTo>
                  <a:pt x="89" y="57"/>
                </a:lnTo>
                <a:lnTo>
                  <a:pt x="89" y="57"/>
                </a:lnTo>
                <a:lnTo>
                  <a:pt x="89" y="57"/>
                </a:lnTo>
                <a:lnTo>
                  <a:pt x="89" y="59"/>
                </a:lnTo>
                <a:lnTo>
                  <a:pt x="89" y="59"/>
                </a:lnTo>
                <a:lnTo>
                  <a:pt x="89" y="59"/>
                </a:lnTo>
                <a:lnTo>
                  <a:pt x="87" y="59"/>
                </a:lnTo>
                <a:lnTo>
                  <a:pt x="87" y="61"/>
                </a:lnTo>
                <a:lnTo>
                  <a:pt x="87" y="61"/>
                </a:lnTo>
                <a:lnTo>
                  <a:pt x="87" y="61"/>
                </a:lnTo>
                <a:lnTo>
                  <a:pt x="87" y="61"/>
                </a:lnTo>
                <a:lnTo>
                  <a:pt x="86" y="61"/>
                </a:lnTo>
                <a:lnTo>
                  <a:pt x="86" y="61"/>
                </a:lnTo>
                <a:lnTo>
                  <a:pt x="86" y="61"/>
                </a:lnTo>
                <a:lnTo>
                  <a:pt x="86" y="61"/>
                </a:lnTo>
                <a:lnTo>
                  <a:pt x="84" y="63"/>
                </a:lnTo>
                <a:lnTo>
                  <a:pt x="84" y="63"/>
                </a:lnTo>
                <a:lnTo>
                  <a:pt x="82" y="63"/>
                </a:lnTo>
                <a:lnTo>
                  <a:pt x="82" y="63"/>
                </a:lnTo>
                <a:lnTo>
                  <a:pt x="82" y="63"/>
                </a:lnTo>
                <a:lnTo>
                  <a:pt x="80" y="65"/>
                </a:lnTo>
                <a:lnTo>
                  <a:pt x="80" y="65"/>
                </a:lnTo>
                <a:lnTo>
                  <a:pt x="80" y="65"/>
                </a:lnTo>
                <a:lnTo>
                  <a:pt x="80" y="65"/>
                </a:lnTo>
                <a:lnTo>
                  <a:pt x="78" y="65"/>
                </a:lnTo>
                <a:lnTo>
                  <a:pt x="78" y="63"/>
                </a:lnTo>
                <a:lnTo>
                  <a:pt x="78" y="63"/>
                </a:lnTo>
                <a:lnTo>
                  <a:pt x="78" y="63"/>
                </a:lnTo>
                <a:lnTo>
                  <a:pt x="78" y="61"/>
                </a:lnTo>
                <a:lnTo>
                  <a:pt x="78" y="61"/>
                </a:lnTo>
                <a:lnTo>
                  <a:pt x="78" y="61"/>
                </a:lnTo>
                <a:lnTo>
                  <a:pt x="76" y="59"/>
                </a:lnTo>
                <a:lnTo>
                  <a:pt x="76" y="59"/>
                </a:lnTo>
                <a:lnTo>
                  <a:pt x="76" y="59"/>
                </a:lnTo>
                <a:lnTo>
                  <a:pt x="76" y="57"/>
                </a:lnTo>
                <a:lnTo>
                  <a:pt x="74" y="57"/>
                </a:lnTo>
                <a:lnTo>
                  <a:pt x="74" y="55"/>
                </a:lnTo>
                <a:lnTo>
                  <a:pt x="74" y="55"/>
                </a:lnTo>
                <a:lnTo>
                  <a:pt x="74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1"/>
                </a:lnTo>
                <a:lnTo>
                  <a:pt x="72" y="51"/>
                </a:lnTo>
                <a:lnTo>
                  <a:pt x="72" y="50"/>
                </a:lnTo>
                <a:lnTo>
                  <a:pt x="74" y="50"/>
                </a:lnTo>
                <a:lnTo>
                  <a:pt x="74" y="48"/>
                </a:lnTo>
                <a:lnTo>
                  <a:pt x="74" y="48"/>
                </a:lnTo>
                <a:lnTo>
                  <a:pt x="74" y="48"/>
                </a:lnTo>
                <a:lnTo>
                  <a:pt x="74" y="48"/>
                </a:lnTo>
                <a:lnTo>
                  <a:pt x="74" y="48"/>
                </a:lnTo>
                <a:lnTo>
                  <a:pt x="74" y="48"/>
                </a:lnTo>
                <a:lnTo>
                  <a:pt x="74" y="48"/>
                </a:lnTo>
                <a:lnTo>
                  <a:pt x="72" y="48"/>
                </a:lnTo>
                <a:lnTo>
                  <a:pt x="72" y="48"/>
                </a:lnTo>
                <a:lnTo>
                  <a:pt x="72" y="48"/>
                </a:lnTo>
                <a:lnTo>
                  <a:pt x="70" y="48"/>
                </a:lnTo>
                <a:lnTo>
                  <a:pt x="70" y="48"/>
                </a:lnTo>
                <a:lnTo>
                  <a:pt x="70" y="48"/>
                </a:lnTo>
                <a:lnTo>
                  <a:pt x="70" y="48"/>
                </a:lnTo>
                <a:lnTo>
                  <a:pt x="70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8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8" y="46"/>
                </a:lnTo>
                <a:lnTo>
                  <a:pt x="68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8" y="46"/>
                </a:lnTo>
                <a:lnTo>
                  <a:pt x="68" y="46"/>
                </a:lnTo>
                <a:lnTo>
                  <a:pt x="67" y="46"/>
                </a:lnTo>
                <a:lnTo>
                  <a:pt x="67" y="44"/>
                </a:lnTo>
                <a:lnTo>
                  <a:pt x="67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70" y="44"/>
                </a:lnTo>
                <a:lnTo>
                  <a:pt x="70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70" y="44"/>
                </a:lnTo>
                <a:lnTo>
                  <a:pt x="70" y="44"/>
                </a:lnTo>
                <a:lnTo>
                  <a:pt x="70" y="44"/>
                </a:lnTo>
                <a:lnTo>
                  <a:pt x="70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6" y="44"/>
                </a:lnTo>
                <a:lnTo>
                  <a:pt x="76" y="44"/>
                </a:lnTo>
                <a:lnTo>
                  <a:pt x="76" y="44"/>
                </a:lnTo>
                <a:lnTo>
                  <a:pt x="78" y="44"/>
                </a:lnTo>
                <a:lnTo>
                  <a:pt x="78" y="44"/>
                </a:lnTo>
                <a:lnTo>
                  <a:pt x="78" y="42"/>
                </a:lnTo>
                <a:lnTo>
                  <a:pt x="76" y="42"/>
                </a:lnTo>
                <a:lnTo>
                  <a:pt x="76" y="42"/>
                </a:lnTo>
                <a:lnTo>
                  <a:pt x="76" y="42"/>
                </a:lnTo>
                <a:lnTo>
                  <a:pt x="76" y="42"/>
                </a:lnTo>
                <a:lnTo>
                  <a:pt x="74" y="42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6" y="40"/>
                </a:lnTo>
                <a:lnTo>
                  <a:pt x="74" y="40"/>
                </a:lnTo>
                <a:lnTo>
                  <a:pt x="74" y="40"/>
                </a:lnTo>
                <a:lnTo>
                  <a:pt x="76" y="38"/>
                </a:lnTo>
                <a:lnTo>
                  <a:pt x="76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74" y="40"/>
                </a:lnTo>
                <a:lnTo>
                  <a:pt x="74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2"/>
                </a:lnTo>
                <a:lnTo>
                  <a:pt x="72" y="42"/>
                </a:lnTo>
                <a:lnTo>
                  <a:pt x="72" y="42"/>
                </a:lnTo>
                <a:lnTo>
                  <a:pt x="72" y="40"/>
                </a:lnTo>
                <a:lnTo>
                  <a:pt x="70" y="40"/>
                </a:lnTo>
                <a:lnTo>
                  <a:pt x="70" y="40"/>
                </a:lnTo>
                <a:lnTo>
                  <a:pt x="72" y="40"/>
                </a:lnTo>
                <a:lnTo>
                  <a:pt x="72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68" y="42"/>
                </a:lnTo>
                <a:lnTo>
                  <a:pt x="68" y="42"/>
                </a:lnTo>
                <a:lnTo>
                  <a:pt x="68" y="42"/>
                </a:lnTo>
                <a:lnTo>
                  <a:pt x="68" y="42"/>
                </a:lnTo>
                <a:lnTo>
                  <a:pt x="68" y="42"/>
                </a:lnTo>
                <a:lnTo>
                  <a:pt x="68" y="42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5" y="44"/>
                </a:lnTo>
                <a:lnTo>
                  <a:pt x="65" y="44"/>
                </a:lnTo>
                <a:lnTo>
                  <a:pt x="67" y="44"/>
                </a:lnTo>
                <a:lnTo>
                  <a:pt x="67" y="44"/>
                </a:lnTo>
                <a:lnTo>
                  <a:pt x="67" y="44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4"/>
                </a:lnTo>
                <a:lnTo>
                  <a:pt x="65" y="44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4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8"/>
                </a:lnTo>
                <a:lnTo>
                  <a:pt x="65" y="46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3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6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3" y="44"/>
                </a:lnTo>
                <a:lnTo>
                  <a:pt x="61" y="42"/>
                </a:lnTo>
                <a:lnTo>
                  <a:pt x="61" y="42"/>
                </a:lnTo>
                <a:lnTo>
                  <a:pt x="61" y="42"/>
                </a:lnTo>
                <a:lnTo>
                  <a:pt x="61" y="42"/>
                </a:lnTo>
                <a:lnTo>
                  <a:pt x="59" y="42"/>
                </a:lnTo>
                <a:lnTo>
                  <a:pt x="59" y="42"/>
                </a:lnTo>
                <a:lnTo>
                  <a:pt x="59" y="42"/>
                </a:lnTo>
                <a:lnTo>
                  <a:pt x="59" y="42"/>
                </a:lnTo>
                <a:lnTo>
                  <a:pt x="59" y="40"/>
                </a:lnTo>
                <a:lnTo>
                  <a:pt x="59" y="40"/>
                </a:lnTo>
                <a:lnTo>
                  <a:pt x="59" y="42"/>
                </a:lnTo>
                <a:lnTo>
                  <a:pt x="59" y="40"/>
                </a:lnTo>
                <a:lnTo>
                  <a:pt x="59" y="40"/>
                </a:lnTo>
                <a:lnTo>
                  <a:pt x="59" y="40"/>
                </a:lnTo>
                <a:lnTo>
                  <a:pt x="59" y="40"/>
                </a:lnTo>
                <a:lnTo>
                  <a:pt x="59" y="40"/>
                </a:lnTo>
                <a:lnTo>
                  <a:pt x="57" y="40"/>
                </a:lnTo>
                <a:lnTo>
                  <a:pt x="57" y="40"/>
                </a:lnTo>
                <a:lnTo>
                  <a:pt x="57" y="40"/>
                </a:lnTo>
                <a:lnTo>
                  <a:pt x="57" y="40"/>
                </a:lnTo>
                <a:lnTo>
                  <a:pt x="57" y="42"/>
                </a:lnTo>
                <a:lnTo>
                  <a:pt x="59" y="42"/>
                </a:lnTo>
                <a:lnTo>
                  <a:pt x="59" y="42"/>
                </a:lnTo>
                <a:lnTo>
                  <a:pt x="59" y="42"/>
                </a:lnTo>
                <a:lnTo>
                  <a:pt x="59" y="44"/>
                </a:lnTo>
                <a:lnTo>
                  <a:pt x="59" y="44"/>
                </a:lnTo>
                <a:lnTo>
                  <a:pt x="61" y="44"/>
                </a:lnTo>
                <a:lnTo>
                  <a:pt x="61" y="44"/>
                </a:lnTo>
                <a:lnTo>
                  <a:pt x="61" y="44"/>
                </a:lnTo>
                <a:lnTo>
                  <a:pt x="61" y="44"/>
                </a:lnTo>
                <a:lnTo>
                  <a:pt x="63" y="44"/>
                </a:lnTo>
                <a:lnTo>
                  <a:pt x="61" y="46"/>
                </a:lnTo>
                <a:lnTo>
                  <a:pt x="61" y="46"/>
                </a:lnTo>
                <a:lnTo>
                  <a:pt x="61" y="44"/>
                </a:lnTo>
                <a:lnTo>
                  <a:pt x="61" y="44"/>
                </a:lnTo>
                <a:lnTo>
                  <a:pt x="61" y="44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6"/>
                </a:lnTo>
                <a:lnTo>
                  <a:pt x="61" y="44"/>
                </a:lnTo>
                <a:lnTo>
                  <a:pt x="59" y="46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9" y="44"/>
                </a:lnTo>
                <a:lnTo>
                  <a:pt x="57" y="42"/>
                </a:lnTo>
                <a:lnTo>
                  <a:pt x="57" y="42"/>
                </a:lnTo>
                <a:lnTo>
                  <a:pt x="55" y="42"/>
                </a:lnTo>
                <a:lnTo>
                  <a:pt x="55" y="42"/>
                </a:lnTo>
                <a:lnTo>
                  <a:pt x="55" y="42"/>
                </a:lnTo>
                <a:lnTo>
                  <a:pt x="55" y="42"/>
                </a:lnTo>
                <a:lnTo>
                  <a:pt x="53" y="42"/>
                </a:lnTo>
                <a:lnTo>
                  <a:pt x="53" y="42"/>
                </a:lnTo>
                <a:lnTo>
                  <a:pt x="53" y="42"/>
                </a:lnTo>
                <a:lnTo>
                  <a:pt x="53" y="42"/>
                </a:lnTo>
                <a:lnTo>
                  <a:pt x="51" y="42"/>
                </a:lnTo>
                <a:lnTo>
                  <a:pt x="51" y="42"/>
                </a:lnTo>
                <a:lnTo>
                  <a:pt x="51" y="42"/>
                </a:lnTo>
                <a:lnTo>
                  <a:pt x="51" y="44"/>
                </a:lnTo>
                <a:lnTo>
                  <a:pt x="51" y="44"/>
                </a:lnTo>
                <a:lnTo>
                  <a:pt x="51" y="44"/>
                </a:lnTo>
                <a:lnTo>
                  <a:pt x="51" y="44"/>
                </a:lnTo>
                <a:lnTo>
                  <a:pt x="49" y="44"/>
                </a:lnTo>
                <a:lnTo>
                  <a:pt x="49" y="44"/>
                </a:lnTo>
                <a:lnTo>
                  <a:pt x="49" y="44"/>
                </a:lnTo>
                <a:lnTo>
                  <a:pt x="49" y="46"/>
                </a:lnTo>
                <a:lnTo>
                  <a:pt x="49" y="46"/>
                </a:lnTo>
                <a:lnTo>
                  <a:pt x="49" y="46"/>
                </a:lnTo>
                <a:lnTo>
                  <a:pt x="49" y="46"/>
                </a:lnTo>
                <a:lnTo>
                  <a:pt x="49" y="46"/>
                </a:lnTo>
                <a:lnTo>
                  <a:pt x="49" y="48"/>
                </a:lnTo>
                <a:lnTo>
                  <a:pt x="48" y="48"/>
                </a:lnTo>
                <a:lnTo>
                  <a:pt x="48" y="48"/>
                </a:lnTo>
                <a:lnTo>
                  <a:pt x="48" y="48"/>
                </a:lnTo>
                <a:lnTo>
                  <a:pt x="48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6" y="48"/>
                </a:lnTo>
                <a:lnTo>
                  <a:pt x="44" y="48"/>
                </a:lnTo>
                <a:lnTo>
                  <a:pt x="44" y="48"/>
                </a:lnTo>
                <a:lnTo>
                  <a:pt x="44" y="48"/>
                </a:lnTo>
                <a:lnTo>
                  <a:pt x="44" y="48"/>
                </a:lnTo>
                <a:lnTo>
                  <a:pt x="44" y="48"/>
                </a:lnTo>
                <a:lnTo>
                  <a:pt x="44" y="48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4"/>
                </a:lnTo>
                <a:lnTo>
                  <a:pt x="44" y="44"/>
                </a:lnTo>
                <a:lnTo>
                  <a:pt x="44" y="44"/>
                </a:lnTo>
                <a:lnTo>
                  <a:pt x="44" y="42"/>
                </a:lnTo>
                <a:lnTo>
                  <a:pt x="44" y="42"/>
                </a:lnTo>
                <a:lnTo>
                  <a:pt x="44" y="42"/>
                </a:lnTo>
                <a:lnTo>
                  <a:pt x="44" y="42"/>
                </a:lnTo>
                <a:lnTo>
                  <a:pt x="44" y="42"/>
                </a:lnTo>
                <a:lnTo>
                  <a:pt x="46" y="42"/>
                </a:lnTo>
                <a:lnTo>
                  <a:pt x="46" y="42"/>
                </a:lnTo>
                <a:lnTo>
                  <a:pt x="46" y="42"/>
                </a:lnTo>
                <a:lnTo>
                  <a:pt x="46" y="42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9" y="42"/>
                </a:lnTo>
                <a:lnTo>
                  <a:pt x="49" y="42"/>
                </a:lnTo>
                <a:lnTo>
                  <a:pt x="49" y="42"/>
                </a:lnTo>
                <a:lnTo>
                  <a:pt x="49" y="42"/>
                </a:lnTo>
                <a:lnTo>
                  <a:pt x="49" y="40"/>
                </a:lnTo>
                <a:lnTo>
                  <a:pt x="49" y="40"/>
                </a:lnTo>
                <a:lnTo>
                  <a:pt x="49" y="40"/>
                </a:lnTo>
                <a:lnTo>
                  <a:pt x="49" y="40"/>
                </a:lnTo>
                <a:lnTo>
                  <a:pt x="49" y="40"/>
                </a:lnTo>
                <a:lnTo>
                  <a:pt x="48" y="40"/>
                </a:lnTo>
                <a:lnTo>
                  <a:pt x="48" y="40"/>
                </a:lnTo>
                <a:lnTo>
                  <a:pt x="48" y="40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6" y="38"/>
                </a:lnTo>
                <a:lnTo>
                  <a:pt x="48" y="38"/>
                </a:lnTo>
                <a:lnTo>
                  <a:pt x="48" y="38"/>
                </a:lnTo>
                <a:lnTo>
                  <a:pt x="46" y="38"/>
                </a:lnTo>
                <a:lnTo>
                  <a:pt x="48" y="38"/>
                </a:lnTo>
                <a:lnTo>
                  <a:pt x="46" y="38"/>
                </a:lnTo>
                <a:lnTo>
                  <a:pt x="46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8" y="38"/>
                </a:lnTo>
                <a:lnTo>
                  <a:pt x="49" y="38"/>
                </a:lnTo>
                <a:lnTo>
                  <a:pt x="48" y="38"/>
                </a:lnTo>
                <a:lnTo>
                  <a:pt x="48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49" y="36"/>
                </a:lnTo>
                <a:lnTo>
                  <a:pt x="51" y="36"/>
                </a:lnTo>
                <a:lnTo>
                  <a:pt x="51" y="36"/>
                </a:lnTo>
                <a:lnTo>
                  <a:pt x="51" y="36"/>
                </a:lnTo>
                <a:lnTo>
                  <a:pt x="51" y="36"/>
                </a:lnTo>
                <a:lnTo>
                  <a:pt x="51" y="36"/>
                </a:lnTo>
                <a:lnTo>
                  <a:pt x="51" y="36"/>
                </a:lnTo>
                <a:lnTo>
                  <a:pt x="51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3" y="34"/>
                </a:lnTo>
                <a:lnTo>
                  <a:pt x="55" y="34"/>
                </a:lnTo>
                <a:lnTo>
                  <a:pt x="55" y="34"/>
                </a:lnTo>
                <a:lnTo>
                  <a:pt x="55" y="34"/>
                </a:lnTo>
                <a:lnTo>
                  <a:pt x="53" y="34"/>
                </a:lnTo>
                <a:lnTo>
                  <a:pt x="55" y="34"/>
                </a:lnTo>
                <a:lnTo>
                  <a:pt x="55" y="32"/>
                </a:lnTo>
                <a:lnTo>
                  <a:pt x="55" y="34"/>
                </a:lnTo>
                <a:lnTo>
                  <a:pt x="55" y="34"/>
                </a:lnTo>
                <a:lnTo>
                  <a:pt x="55" y="34"/>
                </a:lnTo>
                <a:lnTo>
                  <a:pt x="55" y="34"/>
                </a:lnTo>
                <a:lnTo>
                  <a:pt x="55" y="34"/>
                </a:lnTo>
                <a:lnTo>
                  <a:pt x="55" y="34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5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7" y="32"/>
                </a:lnTo>
                <a:lnTo>
                  <a:pt x="55" y="32"/>
                </a:lnTo>
                <a:lnTo>
                  <a:pt x="55" y="32"/>
                </a:lnTo>
                <a:lnTo>
                  <a:pt x="55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7" y="32"/>
                </a:lnTo>
                <a:lnTo>
                  <a:pt x="59" y="32"/>
                </a:lnTo>
                <a:lnTo>
                  <a:pt x="59" y="32"/>
                </a:lnTo>
                <a:lnTo>
                  <a:pt x="59" y="32"/>
                </a:lnTo>
                <a:lnTo>
                  <a:pt x="59" y="34"/>
                </a:lnTo>
                <a:lnTo>
                  <a:pt x="59" y="32"/>
                </a:lnTo>
                <a:lnTo>
                  <a:pt x="61" y="32"/>
                </a:lnTo>
                <a:lnTo>
                  <a:pt x="61" y="32"/>
                </a:lnTo>
                <a:lnTo>
                  <a:pt x="61" y="32"/>
                </a:lnTo>
                <a:lnTo>
                  <a:pt x="61" y="32"/>
                </a:lnTo>
                <a:lnTo>
                  <a:pt x="63" y="32"/>
                </a:lnTo>
                <a:lnTo>
                  <a:pt x="63" y="32"/>
                </a:lnTo>
                <a:lnTo>
                  <a:pt x="63" y="32"/>
                </a:lnTo>
                <a:lnTo>
                  <a:pt x="63" y="32"/>
                </a:lnTo>
                <a:lnTo>
                  <a:pt x="63" y="32"/>
                </a:lnTo>
                <a:lnTo>
                  <a:pt x="63" y="32"/>
                </a:lnTo>
                <a:lnTo>
                  <a:pt x="63" y="32"/>
                </a:lnTo>
                <a:lnTo>
                  <a:pt x="63" y="31"/>
                </a:lnTo>
                <a:lnTo>
                  <a:pt x="63" y="31"/>
                </a:lnTo>
                <a:lnTo>
                  <a:pt x="65" y="31"/>
                </a:lnTo>
                <a:lnTo>
                  <a:pt x="65" y="31"/>
                </a:lnTo>
                <a:lnTo>
                  <a:pt x="65" y="31"/>
                </a:lnTo>
                <a:lnTo>
                  <a:pt x="65" y="31"/>
                </a:lnTo>
                <a:lnTo>
                  <a:pt x="65" y="31"/>
                </a:lnTo>
                <a:lnTo>
                  <a:pt x="65" y="31"/>
                </a:lnTo>
                <a:lnTo>
                  <a:pt x="65" y="31"/>
                </a:lnTo>
                <a:lnTo>
                  <a:pt x="67" y="31"/>
                </a:lnTo>
                <a:lnTo>
                  <a:pt x="67" y="29"/>
                </a:lnTo>
                <a:lnTo>
                  <a:pt x="67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8" y="29"/>
                </a:lnTo>
                <a:lnTo>
                  <a:pt x="68" y="29"/>
                </a:lnTo>
                <a:lnTo>
                  <a:pt x="68" y="29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70" y="27"/>
                </a:lnTo>
                <a:lnTo>
                  <a:pt x="70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8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3" y="25"/>
                </a:lnTo>
                <a:lnTo>
                  <a:pt x="65" y="25"/>
                </a:lnTo>
                <a:lnTo>
                  <a:pt x="63" y="25"/>
                </a:lnTo>
                <a:lnTo>
                  <a:pt x="65" y="25"/>
                </a:lnTo>
                <a:lnTo>
                  <a:pt x="65" y="25"/>
                </a:lnTo>
                <a:lnTo>
                  <a:pt x="65" y="25"/>
                </a:lnTo>
                <a:lnTo>
                  <a:pt x="65" y="23"/>
                </a:lnTo>
                <a:lnTo>
                  <a:pt x="65" y="23"/>
                </a:lnTo>
                <a:lnTo>
                  <a:pt x="65" y="23"/>
                </a:lnTo>
                <a:lnTo>
                  <a:pt x="65" y="23"/>
                </a:lnTo>
                <a:lnTo>
                  <a:pt x="65" y="23"/>
                </a:lnTo>
                <a:lnTo>
                  <a:pt x="67" y="23"/>
                </a:lnTo>
                <a:lnTo>
                  <a:pt x="67" y="23"/>
                </a:lnTo>
                <a:lnTo>
                  <a:pt x="67" y="23"/>
                </a:lnTo>
                <a:lnTo>
                  <a:pt x="67" y="23"/>
                </a:lnTo>
                <a:lnTo>
                  <a:pt x="67" y="21"/>
                </a:lnTo>
                <a:lnTo>
                  <a:pt x="67" y="21"/>
                </a:lnTo>
                <a:lnTo>
                  <a:pt x="67" y="21"/>
                </a:lnTo>
                <a:lnTo>
                  <a:pt x="65" y="21"/>
                </a:lnTo>
                <a:lnTo>
                  <a:pt x="65" y="21"/>
                </a:lnTo>
                <a:lnTo>
                  <a:pt x="65" y="21"/>
                </a:lnTo>
                <a:lnTo>
                  <a:pt x="65" y="21"/>
                </a:lnTo>
                <a:lnTo>
                  <a:pt x="65" y="23"/>
                </a:lnTo>
                <a:lnTo>
                  <a:pt x="63" y="23"/>
                </a:lnTo>
                <a:lnTo>
                  <a:pt x="63" y="23"/>
                </a:lnTo>
                <a:lnTo>
                  <a:pt x="65" y="23"/>
                </a:lnTo>
                <a:lnTo>
                  <a:pt x="65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5"/>
                </a:lnTo>
                <a:lnTo>
                  <a:pt x="61" y="25"/>
                </a:lnTo>
                <a:lnTo>
                  <a:pt x="61" y="25"/>
                </a:lnTo>
                <a:lnTo>
                  <a:pt x="61" y="25"/>
                </a:lnTo>
                <a:lnTo>
                  <a:pt x="61" y="25"/>
                </a:lnTo>
                <a:lnTo>
                  <a:pt x="61" y="25"/>
                </a:lnTo>
                <a:lnTo>
                  <a:pt x="61" y="25"/>
                </a:lnTo>
                <a:lnTo>
                  <a:pt x="61" y="25"/>
                </a:lnTo>
                <a:lnTo>
                  <a:pt x="61" y="27"/>
                </a:lnTo>
                <a:lnTo>
                  <a:pt x="61" y="27"/>
                </a:lnTo>
                <a:lnTo>
                  <a:pt x="61" y="27"/>
                </a:lnTo>
                <a:lnTo>
                  <a:pt x="61" y="27"/>
                </a:lnTo>
                <a:lnTo>
                  <a:pt x="61" y="27"/>
                </a:lnTo>
                <a:lnTo>
                  <a:pt x="63" y="27"/>
                </a:lnTo>
                <a:lnTo>
                  <a:pt x="63" y="27"/>
                </a:lnTo>
                <a:lnTo>
                  <a:pt x="63" y="27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3" y="29"/>
                </a:lnTo>
                <a:lnTo>
                  <a:pt x="63" y="29"/>
                </a:lnTo>
                <a:lnTo>
                  <a:pt x="63" y="29"/>
                </a:lnTo>
                <a:lnTo>
                  <a:pt x="63" y="29"/>
                </a:lnTo>
                <a:lnTo>
                  <a:pt x="63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29"/>
                </a:lnTo>
                <a:lnTo>
                  <a:pt x="61" y="31"/>
                </a:lnTo>
                <a:lnTo>
                  <a:pt x="61" y="31"/>
                </a:lnTo>
                <a:lnTo>
                  <a:pt x="61" y="31"/>
                </a:lnTo>
                <a:lnTo>
                  <a:pt x="61" y="31"/>
                </a:lnTo>
                <a:lnTo>
                  <a:pt x="61" y="31"/>
                </a:lnTo>
                <a:lnTo>
                  <a:pt x="61" y="31"/>
                </a:lnTo>
                <a:lnTo>
                  <a:pt x="59" y="31"/>
                </a:lnTo>
                <a:lnTo>
                  <a:pt x="59" y="31"/>
                </a:lnTo>
                <a:lnTo>
                  <a:pt x="59" y="31"/>
                </a:lnTo>
                <a:lnTo>
                  <a:pt x="59" y="31"/>
                </a:lnTo>
                <a:lnTo>
                  <a:pt x="59" y="32"/>
                </a:lnTo>
                <a:lnTo>
                  <a:pt x="59" y="32"/>
                </a:lnTo>
                <a:lnTo>
                  <a:pt x="59" y="32"/>
                </a:lnTo>
                <a:lnTo>
                  <a:pt x="59" y="32"/>
                </a:lnTo>
                <a:lnTo>
                  <a:pt x="59" y="31"/>
                </a:lnTo>
                <a:lnTo>
                  <a:pt x="57" y="31"/>
                </a:lnTo>
                <a:lnTo>
                  <a:pt x="57" y="31"/>
                </a:lnTo>
                <a:lnTo>
                  <a:pt x="57" y="31"/>
                </a:lnTo>
                <a:lnTo>
                  <a:pt x="59" y="31"/>
                </a:lnTo>
                <a:lnTo>
                  <a:pt x="59" y="31"/>
                </a:lnTo>
                <a:lnTo>
                  <a:pt x="57" y="31"/>
                </a:lnTo>
                <a:lnTo>
                  <a:pt x="57" y="31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7" y="29"/>
                </a:lnTo>
                <a:lnTo>
                  <a:pt x="55" y="29"/>
                </a:lnTo>
                <a:lnTo>
                  <a:pt x="55" y="29"/>
                </a:lnTo>
                <a:lnTo>
                  <a:pt x="55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9"/>
                </a:lnTo>
                <a:lnTo>
                  <a:pt x="53" y="27"/>
                </a:lnTo>
                <a:lnTo>
                  <a:pt x="53" y="27"/>
                </a:lnTo>
                <a:lnTo>
                  <a:pt x="53" y="29"/>
                </a:lnTo>
                <a:lnTo>
                  <a:pt x="53" y="27"/>
                </a:lnTo>
                <a:lnTo>
                  <a:pt x="53" y="29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5"/>
                </a:lnTo>
                <a:lnTo>
                  <a:pt x="53" y="25"/>
                </a:lnTo>
                <a:lnTo>
                  <a:pt x="53" y="25"/>
                </a:lnTo>
                <a:lnTo>
                  <a:pt x="53" y="25"/>
                </a:lnTo>
                <a:lnTo>
                  <a:pt x="53" y="25"/>
                </a:lnTo>
                <a:lnTo>
                  <a:pt x="53" y="25"/>
                </a:lnTo>
                <a:lnTo>
                  <a:pt x="55" y="25"/>
                </a:lnTo>
                <a:lnTo>
                  <a:pt x="53" y="25"/>
                </a:lnTo>
                <a:lnTo>
                  <a:pt x="55" y="25"/>
                </a:lnTo>
                <a:lnTo>
                  <a:pt x="55" y="25"/>
                </a:lnTo>
                <a:lnTo>
                  <a:pt x="55" y="25"/>
                </a:lnTo>
                <a:lnTo>
                  <a:pt x="55" y="23"/>
                </a:lnTo>
                <a:lnTo>
                  <a:pt x="55" y="25"/>
                </a:lnTo>
                <a:lnTo>
                  <a:pt x="55" y="25"/>
                </a:lnTo>
                <a:lnTo>
                  <a:pt x="55" y="23"/>
                </a:lnTo>
                <a:lnTo>
                  <a:pt x="57" y="23"/>
                </a:lnTo>
                <a:lnTo>
                  <a:pt x="57" y="23"/>
                </a:lnTo>
                <a:lnTo>
                  <a:pt x="57" y="23"/>
                </a:lnTo>
                <a:lnTo>
                  <a:pt x="57" y="23"/>
                </a:lnTo>
                <a:lnTo>
                  <a:pt x="57" y="23"/>
                </a:lnTo>
                <a:lnTo>
                  <a:pt x="57" y="23"/>
                </a:lnTo>
                <a:lnTo>
                  <a:pt x="57" y="23"/>
                </a:lnTo>
                <a:lnTo>
                  <a:pt x="57" y="21"/>
                </a:lnTo>
                <a:lnTo>
                  <a:pt x="57" y="21"/>
                </a:lnTo>
                <a:lnTo>
                  <a:pt x="57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21"/>
                </a:lnTo>
                <a:lnTo>
                  <a:pt x="59" y="19"/>
                </a:lnTo>
                <a:lnTo>
                  <a:pt x="59" y="19"/>
                </a:lnTo>
                <a:lnTo>
                  <a:pt x="59" y="19"/>
                </a:lnTo>
                <a:lnTo>
                  <a:pt x="59" y="19"/>
                </a:lnTo>
                <a:lnTo>
                  <a:pt x="59" y="19"/>
                </a:lnTo>
                <a:lnTo>
                  <a:pt x="59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7"/>
                </a:lnTo>
                <a:lnTo>
                  <a:pt x="61" y="17"/>
                </a:lnTo>
                <a:lnTo>
                  <a:pt x="61" y="17"/>
                </a:lnTo>
                <a:lnTo>
                  <a:pt x="61" y="17"/>
                </a:lnTo>
                <a:lnTo>
                  <a:pt x="61" y="17"/>
                </a:lnTo>
                <a:lnTo>
                  <a:pt x="63" y="17"/>
                </a:lnTo>
                <a:lnTo>
                  <a:pt x="63" y="17"/>
                </a:lnTo>
                <a:lnTo>
                  <a:pt x="63" y="17"/>
                </a:lnTo>
                <a:lnTo>
                  <a:pt x="63" y="17"/>
                </a:lnTo>
                <a:lnTo>
                  <a:pt x="63" y="17"/>
                </a:lnTo>
                <a:lnTo>
                  <a:pt x="63" y="17"/>
                </a:lnTo>
                <a:lnTo>
                  <a:pt x="63" y="17"/>
                </a:lnTo>
                <a:lnTo>
                  <a:pt x="65" y="17"/>
                </a:lnTo>
                <a:lnTo>
                  <a:pt x="65" y="17"/>
                </a:lnTo>
                <a:lnTo>
                  <a:pt x="65" y="17"/>
                </a:lnTo>
                <a:lnTo>
                  <a:pt x="65" y="15"/>
                </a:lnTo>
                <a:lnTo>
                  <a:pt x="65" y="17"/>
                </a:lnTo>
                <a:lnTo>
                  <a:pt x="65" y="15"/>
                </a:lnTo>
                <a:lnTo>
                  <a:pt x="67" y="15"/>
                </a:lnTo>
                <a:lnTo>
                  <a:pt x="67" y="15"/>
                </a:lnTo>
                <a:lnTo>
                  <a:pt x="67" y="15"/>
                </a:lnTo>
                <a:lnTo>
                  <a:pt x="67" y="15"/>
                </a:lnTo>
                <a:lnTo>
                  <a:pt x="67" y="17"/>
                </a:lnTo>
                <a:lnTo>
                  <a:pt x="67" y="17"/>
                </a:lnTo>
                <a:lnTo>
                  <a:pt x="67" y="15"/>
                </a:lnTo>
                <a:lnTo>
                  <a:pt x="67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70" y="15"/>
                </a:lnTo>
                <a:lnTo>
                  <a:pt x="70" y="15"/>
                </a:lnTo>
                <a:lnTo>
                  <a:pt x="70" y="15"/>
                </a:lnTo>
                <a:lnTo>
                  <a:pt x="70" y="15"/>
                </a:lnTo>
                <a:lnTo>
                  <a:pt x="68" y="17"/>
                </a:lnTo>
                <a:lnTo>
                  <a:pt x="68" y="17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2" y="17"/>
                </a:lnTo>
                <a:lnTo>
                  <a:pt x="72" y="17"/>
                </a:lnTo>
                <a:lnTo>
                  <a:pt x="72" y="17"/>
                </a:lnTo>
                <a:lnTo>
                  <a:pt x="72" y="17"/>
                </a:lnTo>
                <a:lnTo>
                  <a:pt x="74" y="17"/>
                </a:lnTo>
                <a:lnTo>
                  <a:pt x="74" y="17"/>
                </a:lnTo>
                <a:lnTo>
                  <a:pt x="76" y="19"/>
                </a:lnTo>
                <a:lnTo>
                  <a:pt x="76" y="19"/>
                </a:lnTo>
                <a:lnTo>
                  <a:pt x="76" y="19"/>
                </a:lnTo>
                <a:lnTo>
                  <a:pt x="76" y="19"/>
                </a:lnTo>
                <a:lnTo>
                  <a:pt x="76" y="21"/>
                </a:lnTo>
                <a:lnTo>
                  <a:pt x="74" y="21"/>
                </a:lnTo>
                <a:lnTo>
                  <a:pt x="72" y="21"/>
                </a:lnTo>
                <a:lnTo>
                  <a:pt x="72" y="21"/>
                </a:lnTo>
                <a:lnTo>
                  <a:pt x="72" y="19"/>
                </a:lnTo>
                <a:lnTo>
                  <a:pt x="70" y="19"/>
                </a:lnTo>
                <a:lnTo>
                  <a:pt x="72" y="21"/>
                </a:lnTo>
                <a:lnTo>
                  <a:pt x="72" y="21"/>
                </a:lnTo>
                <a:lnTo>
                  <a:pt x="72" y="21"/>
                </a:lnTo>
                <a:lnTo>
                  <a:pt x="72" y="23"/>
                </a:lnTo>
                <a:lnTo>
                  <a:pt x="72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1"/>
                </a:lnTo>
                <a:lnTo>
                  <a:pt x="76" y="23"/>
                </a:lnTo>
                <a:lnTo>
                  <a:pt x="76" y="23"/>
                </a:lnTo>
                <a:lnTo>
                  <a:pt x="76" y="23"/>
                </a:lnTo>
                <a:lnTo>
                  <a:pt x="76" y="23"/>
                </a:lnTo>
                <a:lnTo>
                  <a:pt x="76" y="21"/>
                </a:lnTo>
                <a:lnTo>
                  <a:pt x="76" y="21"/>
                </a:lnTo>
                <a:lnTo>
                  <a:pt x="78" y="21"/>
                </a:lnTo>
                <a:lnTo>
                  <a:pt x="78" y="21"/>
                </a:lnTo>
                <a:lnTo>
                  <a:pt x="78" y="21"/>
                </a:lnTo>
                <a:lnTo>
                  <a:pt x="78" y="21"/>
                </a:lnTo>
                <a:lnTo>
                  <a:pt x="78" y="21"/>
                </a:lnTo>
                <a:lnTo>
                  <a:pt x="80" y="21"/>
                </a:lnTo>
                <a:lnTo>
                  <a:pt x="80" y="19"/>
                </a:lnTo>
                <a:lnTo>
                  <a:pt x="78" y="19"/>
                </a:lnTo>
                <a:lnTo>
                  <a:pt x="78" y="19"/>
                </a:lnTo>
                <a:lnTo>
                  <a:pt x="80" y="19"/>
                </a:lnTo>
                <a:lnTo>
                  <a:pt x="78" y="19"/>
                </a:lnTo>
                <a:lnTo>
                  <a:pt x="78" y="19"/>
                </a:lnTo>
                <a:lnTo>
                  <a:pt x="80" y="19"/>
                </a:lnTo>
                <a:lnTo>
                  <a:pt x="80" y="19"/>
                </a:lnTo>
                <a:lnTo>
                  <a:pt x="80" y="19"/>
                </a:lnTo>
                <a:lnTo>
                  <a:pt x="80" y="19"/>
                </a:lnTo>
                <a:lnTo>
                  <a:pt x="80" y="19"/>
                </a:lnTo>
                <a:lnTo>
                  <a:pt x="80" y="19"/>
                </a:lnTo>
                <a:lnTo>
                  <a:pt x="82" y="21"/>
                </a:lnTo>
                <a:lnTo>
                  <a:pt x="82" y="19"/>
                </a:lnTo>
                <a:lnTo>
                  <a:pt x="82" y="19"/>
                </a:lnTo>
                <a:lnTo>
                  <a:pt x="82" y="19"/>
                </a:lnTo>
                <a:lnTo>
                  <a:pt x="82" y="19"/>
                </a:lnTo>
                <a:lnTo>
                  <a:pt x="84" y="19"/>
                </a:lnTo>
                <a:lnTo>
                  <a:pt x="84" y="17"/>
                </a:lnTo>
                <a:lnTo>
                  <a:pt x="84" y="19"/>
                </a:lnTo>
                <a:lnTo>
                  <a:pt x="84" y="19"/>
                </a:lnTo>
                <a:lnTo>
                  <a:pt x="86" y="17"/>
                </a:lnTo>
                <a:lnTo>
                  <a:pt x="86" y="17"/>
                </a:lnTo>
                <a:lnTo>
                  <a:pt x="86" y="19"/>
                </a:lnTo>
                <a:lnTo>
                  <a:pt x="86" y="19"/>
                </a:lnTo>
                <a:lnTo>
                  <a:pt x="86" y="19"/>
                </a:lnTo>
                <a:lnTo>
                  <a:pt x="86" y="19"/>
                </a:lnTo>
                <a:lnTo>
                  <a:pt x="86" y="19"/>
                </a:lnTo>
                <a:lnTo>
                  <a:pt x="86" y="17"/>
                </a:lnTo>
                <a:lnTo>
                  <a:pt x="87" y="17"/>
                </a:lnTo>
                <a:lnTo>
                  <a:pt x="87" y="19"/>
                </a:lnTo>
                <a:lnTo>
                  <a:pt x="87" y="17"/>
                </a:lnTo>
                <a:lnTo>
                  <a:pt x="89" y="17"/>
                </a:lnTo>
                <a:lnTo>
                  <a:pt x="89" y="17"/>
                </a:lnTo>
                <a:lnTo>
                  <a:pt x="89" y="19"/>
                </a:lnTo>
                <a:lnTo>
                  <a:pt x="89" y="17"/>
                </a:lnTo>
                <a:lnTo>
                  <a:pt x="89" y="17"/>
                </a:lnTo>
                <a:lnTo>
                  <a:pt x="89" y="17"/>
                </a:lnTo>
                <a:lnTo>
                  <a:pt x="89" y="17"/>
                </a:lnTo>
                <a:lnTo>
                  <a:pt x="89" y="17"/>
                </a:lnTo>
                <a:lnTo>
                  <a:pt x="89" y="17"/>
                </a:lnTo>
                <a:lnTo>
                  <a:pt x="91" y="17"/>
                </a:lnTo>
                <a:lnTo>
                  <a:pt x="91" y="17"/>
                </a:lnTo>
                <a:lnTo>
                  <a:pt x="93" y="17"/>
                </a:lnTo>
                <a:lnTo>
                  <a:pt x="95" y="19"/>
                </a:lnTo>
                <a:lnTo>
                  <a:pt x="95" y="19"/>
                </a:lnTo>
                <a:lnTo>
                  <a:pt x="95" y="17"/>
                </a:lnTo>
                <a:lnTo>
                  <a:pt x="95" y="17"/>
                </a:lnTo>
                <a:lnTo>
                  <a:pt x="95" y="17"/>
                </a:lnTo>
                <a:lnTo>
                  <a:pt x="95" y="17"/>
                </a:lnTo>
                <a:lnTo>
                  <a:pt x="93" y="17"/>
                </a:lnTo>
                <a:lnTo>
                  <a:pt x="95" y="15"/>
                </a:lnTo>
                <a:lnTo>
                  <a:pt x="95" y="15"/>
                </a:lnTo>
                <a:lnTo>
                  <a:pt x="93" y="15"/>
                </a:lnTo>
                <a:lnTo>
                  <a:pt x="95" y="15"/>
                </a:lnTo>
                <a:lnTo>
                  <a:pt x="95" y="15"/>
                </a:lnTo>
                <a:lnTo>
                  <a:pt x="95" y="13"/>
                </a:lnTo>
                <a:lnTo>
                  <a:pt x="95" y="13"/>
                </a:lnTo>
                <a:lnTo>
                  <a:pt x="89" y="10"/>
                </a:lnTo>
                <a:lnTo>
                  <a:pt x="89" y="10"/>
                </a:lnTo>
                <a:lnTo>
                  <a:pt x="89" y="10"/>
                </a:lnTo>
                <a:lnTo>
                  <a:pt x="89" y="10"/>
                </a:lnTo>
                <a:lnTo>
                  <a:pt x="89" y="10"/>
                </a:lnTo>
                <a:lnTo>
                  <a:pt x="89" y="10"/>
                </a:lnTo>
                <a:lnTo>
                  <a:pt x="89" y="12"/>
                </a:lnTo>
                <a:lnTo>
                  <a:pt x="89" y="12"/>
                </a:lnTo>
                <a:lnTo>
                  <a:pt x="89" y="12"/>
                </a:lnTo>
                <a:lnTo>
                  <a:pt x="89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6" y="12"/>
                </a:lnTo>
                <a:lnTo>
                  <a:pt x="86" y="12"/>
                </a:lnTo>
                <a:lnTo>
                  <a:pt x="86" y="12"/>
                </a:lnTo>
                <a:lnTo>
                  <a:pt x="86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2"/>
                </a:lnTo>
                <a:lnTo>
                  <a:pt x="87" y="10"/>
                </a:lnTo>
                <a:lnTo>
                  <a:pt x="87" y="10"/>
                </a:lnTo>
                <a:lnTo>
                  <a:pt x="87" y="10"/>
                </a:lnTo>
                <a:lnTo>
                  <a:pt x="87" y="10"/>
                </a:lnTo>
                <a:lnTo>
                  <a:pt x="87" y="10"/>
                </a:lnTo>
                <a:lnTo>
                  <a:pt x="89" y="10"/>
                </a:lnTo>
                <a:lnTo>
                  <a:pt x="80" y="4"/>
                </a:lnTo>
                <a:lnTo>
                  <a:pt x="68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1" name="Freeform 1090"/>
          <p:cNvSpPr>
            <a:spLocks/>
          </p:cNvSpPr>
          <p:nvPr/>
        </p:nvSpPr>
        <p:spPr bwMode="auto">
          <a:xfrm>
            <a:off x="8857800" y="1516082"/>
            <a:ext cx="178751" cy="178750"/>
          </a:xfrm>
          <a:custGeom>
            <a:avLst/>
            <a:gdLst>
              <a:gd name="T0" fmla="*/ 74 w 146"/>
              <a:gd name="T1" fmla="*/ 0 h 146"/>
              <a:gd name="T2" fmla="*/ 102 w 146"/>
              <a:gd name="T3" fmla="*/ 6 h 146"/>
              <a:gd name="T4" fmla="*/ 125 w 146"/>
              <a:gd name="T5" fmla="*/ 21 h 146"/>
              <a:gd name="T6" fmla="*/ 140 w 146"/>
              <a:gd name="T7" fmla="*/ 45 h 146"/>
              <a:gd name="T8" fmla="*/ 146 w 146"/>
              <a:gd name="T9" fmla="*/ 74 h 146"/>
              <a:gd name="T10" fmla="*/ 140 w 146"/>
              <a:gd name="T11" fmla="*/ 101 h 146"/>
              <a:gd name="T12" fmla="*/ 125 w 146"/>
              <a:gd name="T13" fmla="*/ 125 h 146"/>
              <a:gd name="T14" fmla="*/ 102 w 146"/>
              <a:gd name="T15" fmla="*/ 140 h 146"/>
              <a:gd name="T16" fmla="*/ 74 w 146"/>
              <a:gd name="T17" fmla="*/ 146 h 146"/>
              <a:gd name="T18" fmla="*/ 45 w 146"/>
              <a:gd name="T19" fmla="*/ 140 h 146"/>
              <a:gd name="T20" fmla="*/ 23 w 146"/>
              <a:gd name="T21" fmla="*/ 125 h 146"/>
              <a:gd name="T22" fmla="*/ 6 w 146"/>
              <a:gd name="T23" fmla="*/ 101 h 146"/>
              <a:gd name="T24" fmla="*/ 0 w 146"/>
              <a:gd name="T25" fmla="*/ 74 h 146"/>
              <a:gd name="T26" fmla="*/ 6 w 146"/>
              <a:gd name="T27" fmla="*/ 45 h 146"/>
              <a:gd name="T28" fmla="*/ 23 w 146"/>
              <a:gd name="T29" fmla="*/ 21 h 146"/>
              <a:gd name="T30" fmla="*/ 45 w 146"/>
              <a:gd name="T31" fmla="*/ 6 h 146"/>
              <a:gd name="T32" fmla="*/ 74 w 146"/>
              <a:gd name="T3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46">
                <a:moveTo>
                  <a:pt x="74" y="0"/>
                </a:moveTo>
                <a:lnTo>
                  <a:pt x="102" y="6"/>
                </a:lnTo>
                <a:lnTo>
                  <a:pt x="125" y="21"/>
                </a:lnTo>
                <a:lnTo>
                  <a:pt x="140" y="45"/>
                </a:lnTo>
                <a:lnTo>
                  <a:pt x="146" y="74"/>
                </a:lnTo>
                <a:lnTo>
                  <a:pt x="140" y="101"/>
                </a:lnTo>
                <a:lnTo>
                  <a:pt x="125" y="125"/>
                </a:lnTo>
                <a:lnTo>
                  <a:pt x="102" y="140"/>
                </a:lnTo>
                <a:lnTo>
                  <a:pt x="74" y="146"/>
                </a:lnTo>
                <a:lnTo>
                  <a:pt x="45" y="140"/>
                </a:lnTo>
                <a:lnTo>
                  <a:pt x="23" y="125"/>
                </a:lnTo>
                <a:lnTo>
                  <a:pt x="6" y="101"/>
                </a:lnTo>
                <a:lnTo>
                  <a:pt x="0" y="74"/>
                </a:lnTo>
                <a:lnTo>
                  <a:pt x="6" y="45"/>
                </a:lnTo>
                <a:lnTo>
                  <a:pt x="23" y="21"/>
                </a:lnTo>
                <a:lnTo>
                  <a:pt x="45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" name="Freeform 1091"/>
          <p:cNvSpPr>
            <a:spLocks noEditPoints="1"/>
          </p:cNvSpPr>
          <p:nvPr/>
        </p:nvSpPr>
        <p:spPr bwMode="auto">
          <a:xfrm>
            <a:off x="8546823" y="1516082"/>
            <a:ext cx="178751" cy="178750"/>
          </a:xfrm>
          <a:custGeom>
            <a:avLst/>
            <a:gdLst>
              <a:gd name="T0" fmla="*/ 74 w 147"/>
              <a:gd name="T1" fmla="*/ 66 h 146"/>
              <a:gd name="T2" fmla="*/ 71 w 147"/>
              <a:gd name="T3" fmla="*/ 66 h 146"/>
              <a:gd name="T4" fmla="*/ 67 w 147"/>
              <a:gd name="T5" fmla="*/ 70 h 146"/>
              <a:gd name="T6" fmla="*/ 67 w 147"/>
              <a:gd name="T7" fmla="*/ 74 h 146"/>
              <a:gd name="T8" fmla="*/ 67 w 147"/>
              <a:gd name="T9" fmla="*/ 76 h 146"/>
              <a:gd name="T10" fmla="*/ 71 w 147"/>
              <a:gd name="T11" fmla="*/ 80 h 146"/>
              <a:gd name="T12" fmla="*/ 74 w 147"/>
              <a:gd name="T13" fmla="*/ 80 h 146"/>
              <a:gd name="T14" fmla="*/ 76 w 147"/>
              <a:gd name="T15" fmla="*/ 80 h 146"/>
              <a:gd name="T16" fmla="*/ 80 w 147"/>
              <a:gd name="T17" fmla="*/ 76 h 146"/>
              <a:gd name="T18" fmla="*/ 80 w 147"/>
              <a:gd name="T19" fmla="*/ 74 h 146"/>
              <a:gd name="T20" fmla="*/ 80 w 147"/>
              <a:gd name="T21" fmla="*/ 70 h 146"/>
              <a:gd name="T22" fmla="*/ 76 w 147"/>
              <a:gd name="T23" fmla="*/ 66 h 146"/>
              <a:gd name="T24" fmla="*/ 74 w 147"/>
              <a:gd name="T25" fmla="*/ 66 h 146"/>
              <a:gd name="T26" fmla="*/ 36 w 147"/>
              <a:gd name="T27" fmla="*/ 36 h 146"/>
              <a:gd name="T28" fmla="*/ 90 w 147"/>
              <a:gd name="T29" fmla="*/ 57 h 146"/>
              <a:gd name="T30" fmla="*/ 110 w 147"/>
              <a:gd name="T31" fmla="*/ 110 h 146"/>
              <a:gd name="T32" fmla="*/ 57 w 147"/>
              <a:gd name="T33" fmla="*/ 87 h 146"/>
              <a:gd name="T34" fmla="*/ 36 w 147"/>
              <a:gd name="T35" fmla="*/ 36 h 146"/>
              <a:gd name="T36" fmla="*/ 74 w 147"/>
              <a:gd name="T37" fmla="*/ 13 h 146"/>
              <a:gd name="T38" fmla="*/ 50 w 147"/>
              <a:gd name="T39" fmla="*/ 19 h 146"/>
              <a:gd name="T40" fmla="*/ 33 w 147"/>
              <a:gd name="T41" fmla="*/ 32 h 146"/>
              <a:gd name="T42" fmla="*/ 19 w 147"/>
              <a:gd name="T43" fmla="*/ 49 h 146"/>
              <a:gd name="T44" fmla="*/ 14 w 147"/>
              <a:gd name="T45" fmla="*/ 74 h 146"/>
              <a:gd name="T46" fmla="*/ 19 w 147"/>
              <a:gd name="T47" fmla="*/ 97 h 146"/>
              <a:gd name="T48" fmla="*/ 33 w 147"/>
              <a:gd name="T49" fmla="*/ 116 h 146"/>
              <a:gd name="T50" fmla="*/ 50 w 147"/>
              <a:gd name="T51" fmla="*/ 127 h 146"/>
              <a:gd name="T52" fmla="*/ 74 w 147"/>
              <a:gd name="T53" fmla="*/ 133 h 146"/>
              <a:gd name="T54" fmla="*/ 97 w 147"/>
              <a:gd name="T55" fmla="*/ 127 h 146"/>
              <a:gd name="T56" fmla="*/ 116 w 147"/>
              <a:gd name="T57" fmla="*/ 116 h 146"/>
              <a:gd name="T58" fmla="*/ 128 w 147"/>
              <a:gd name="T59" fmla="*/ 97 h 146"/>
              <a:gd name="T60" fmla="*/ 133 w 147"/>
              <a:gd name="T61" fmla="*/ 74 h 146"/>
              <a:gd name="T62" fmla="*/ 128 w 147"/>
              <a:gd name="T63" fmla="*/ 49 h 146"/>
              <a:gd name="T64" fmla="*/ 116 w 147"/>
              <a:gd name="T65" fmla="*/ 32 h 146"/>
              <a:gd name="T66" fmla="*/ 97 w 147"/>
              <a:gd name="T67" fmla="*/ 19 h 146"/>
              <a:gd name="T68" fmla="*/ 74 w 147"/>
              <a:gd name="T69" fmla="*/ 13 h 146"/>
              <a:gd name="T70" fmla="*/ 74 w 147"/>
              <a:gd name="T71" fmla="*/ 0 h 146"/>
              <a:gd name="T72" fmla="*/ 103 w 147"/>
              <a:gd name="T73" fmla="*/ 6 h 146"/>
              <a:gd name="T74" fmla="*/ 126 w 147"/>
              <a:gd name="T75" fmla="*/ 21 h 146"/>
              <a:gd name="T76" fmla="*/ 141 w 147"/>
              <a:gd name="T77" fmla="*/ 45 h 146"/>
              <a:gd name="T78" fmla="*/ 147 w 147"/>
              <a:gd name="T79" fmla="*/ 74 h 146"/>
              <a:gd name="T80" fmla="*/ 141 w 147"/>
              <a:gd name="T81" fmla="*/ 101 h 146"/>
              <a:gd name="T82" fmla="*/ 126 w 147"/>
              <a:gd name="T83" fmla="*/ 125 h 146"/>
              <a:gd name="T84" fmla="*/ 103 w 147"/>
              <a:gd name="T85" fmla="*/ 140 h 146"/>
              <a:gd name="T86" fmla="*/ 74 w 147"/>
              <a:gd name="T87" fmla="*/ 146 h 146"/>
              <a:gd name="T88" fmla="*/ 46 w 147"/>
              <a:gd name="T89" fmla="*/ 140 h 146"/>
              <a:gd name="T90" fmla="*/ 21 w 147"/>
              <a:gd name="T91" fmla="*/ 125 h 146"/>
              <a:gd name="T92" fmla="*/ 6 w 147"/>
              <a:gd name="T93" fmla="*/ 101 h 146"/>
              <a:gd name="T94" fmla="*/ 0 w 147"/>
              <a:gd name="T95" fmla="*/ 74 h 146"/>
              <a:gd name="T96" fmla="*/ 6 w 147"/>
              <a:gd name="T97" fmla="*/ 45 h 146"/>
              <a:gd name="T98" fmla="*/ 21 w 147"/>
              <a:gd name="T99" fmla="*/ 21 h 146"/>
              <a:gd name="T100" fmla="*/ 46 w 147"/>
              <a:gd name="T101" fmla="*/ 6 h 146"/>
              <a:gd name="T102" fmla="*/ 74 w 147"/>
              <a:gd name="T10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146">
                <a:moveTo>
                  <a:pt x="74" y="66"/>
                </a:moveTo>
                <a:lnTo>
                  <a:pt x="71" y="66"/>
                </a:lnTo>
                <a:lnTo>
                  <a:pt x="67" y="70"/>
                </a:lnTo>
                <a:lnTo>
                  <a:pt x="67" y="74"/>
                </a:lnTo>
                <a:lnTo>
                  <a:pt x="67" y="76"/>
                </a:lnTo>
                <a:lnTo>
                  <a:pt x="71" y="80"/>
                </a:lnTo>
                <a:lnTo>
                  <a:pt x="74" y="80"/>
                </a:lnTo>
                <a:lnTo>
                  <a:pt x="76" y="80"/>
                </a:lnTo>
                <a:lnTo>
                  <a:pt x="80" y="76"/>
                </a:lnTo>
                <a:lnTo>
                  <a:pt x="80" y="74"/>
                </a:lnTo>
                <a:lnTo>
                  <a:pt x="80" y="70"/>
                </a:lnTo>
                <a:lnTo>
                  <a:pt x="76" y="66"/>
                </a:lnTo>
                <a:lnTo>
                  <a:pt x="74" y="66"/>
                </a:lnTo>
                <a:close/>
                <a:moveTo>
                  <a:pt x="36" y="36"/>
                </a:moveTo>
                <a:lnTo>
                  <a:pt x="90" y="57"/>
                </a:lnTo>
                <a:lnTo>
                  <a:pt x="110" y="110"/>
                </a:lnTo>
                <a:lnTo>
                  <a:pt x="57" y="87"/>
                </a:lnTo>
                <a:lnTo>
                  <a:pt x="36" y="36"/>
                </a:lnTo>
                <a:close/>
                <a:moveTo>
                  <a:pt x="74" y="13"/>
                </a:moveTo>
                <a:lnTo>
                  <a:pt x="50" y="19"/>
                </a:lnTo>
                <a:lnTo>
                  <a:pt x="33" y="32"/>
                </a:lnTo>
                <a:lnTo>
                  <a:pt x="19" y="49"/>
                </a:lnTo>
                <a:lnTo>
                  <a:pt x="14" y="74"/>
                </a:lnTo>
                <a:lnTo>
                  <a:pt x="19" y="97"/>
                </a:lnTo>
                <a:lnTo>
                  <a:pt x="33" y="116"/>
                </a:lnTo>
                <a:lnTo>
                  <a:pt x="50" y="127"/>
                </a:lnTo>
                <a:lnTo>
                  <a:pt x="74" y="133"/>
                </a:lnTo>
                <a:lnTo>
                  <a:pt x="97" y="127"/>
                </a:lnTo>
                <a:lnTo>
                  <a:pt x="116" y="116"/>
                </a:lnTo>
                <a:lnTo>
                  <a:pt x="128" y="97"/>
                </a:lnTo>
                <a:lnTo>
                  <a:pt x="133" y="74"/>
                </a:lnTo>
                <a:lnTo>
                  <a:pt x="128" y="49"/>
                </a:lnTo>
                <a:lnTo>
                  <a:pt x="116" y="32"/>
                </a:lnTo>
                <a:lnTo>
                  <a:pt x="97" y="19"/>
                </a:lnTo>
                <a:lnTo>
                  <a:pt x="74" y="13"/>
                </a:lnTo>
                <a:close/>
                <a:moveTo>
                  <a:pt x="74" y="0"/>
                </a:moveTo>
                <a:lnTo>
                  <a:pt x="103" y="6"/>
                </a:lnTo>
                <a:lnTo>
                  <a:pt x="126" y="21"/>
                </a:lnTo>
                <a:lnTo>
                  <a:pt x="141" y="45"/>
                </a:lnTo>
                <a:lnTo>
                  <a:pt x="147" y="74"/>
                </a:lnTo>
                <a:lnTo>
                  <a:pt x="141" y="101"/>
                </a:lnTo>
                <a:lnTo>
                  <a:pt x="126" y="125"/>
                </a:lnTo>
                <a:lnTo>
                  <a:pt x="103" y="140"/>
                </a:lnTo>
                <a:lnTo>
                  <a:pt x="74" y="146"/>
                </a:lnTo>
                <a:lnTo>
                  <a:pt x="46" y="140"/>
                </a:lnTo>
                <a:lnTo>
                  <a:pt x="21" y="125"/>
                </a:lnTo>
                <a:lnTo>
                  <a:pt x="6" y="101"/>
                </a:lnTo>
                <a:lnTo>
                  <a:pt x="0" y="74"/>
                </a:lnTo>
                <a:lnTo>
                  <a:pt x="6" y="45"/>
                </a:lnTo>
                <a:lnTo>
                  <a:pt x="21" y="21"/>
                </a:lnTo>
                <a:lnTo>
                  <a:pt x="46" y="6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3" name="Freeform 1092"/>
          <p:cNvSpPr>
            <a:spLocks noEditPoints="1"/>
          </p:cNvSpPr>
          <p:nvPr/>
        </p:nvSpPr>
        <p:spPr bwMode="auto">
          <a:xfrm>
            <a:off x="8233398" y="1516082"/>
            <a:ext cx="181199" cy="178750"/>
          </a:xfrm>
          <a:custGeom>
            <a:avLst/>
            <a:gdLst>
              <a:gd name="T0" fmla="*/ 76 w 146"/>
              <a:gd name="T1" fmla="*/ 66 h 146"/>
              <a:gd name="T2" fmla="*/ 80 w 146"/>
              <a:gd name="T3" fmla="*/ 74 h 146"/>
              <a:gd name="T4" fmla="*/ 76 w 146"/>
              <a:gd name="T5" fmla="*/ 80 h 146"/>
              <a:gd name="T6" fmla="*/ 70 w 146"/>
              <a:gd name="T7" fmla="*/ 80 h 146"/>
              <a:gd name="T8" fmla="*/ 66 w 146"/>
              <a:gd name="T9" fmla="*/ 74 h 146"/>
              <a:gd name="T10" fmla="*/ 70 w 146"/>
              <a:gd name="T11" fmla="*/ 66 h 146"/>
              <a:gd name="T12" fmla="*/ 80 w 146"/>
              <a:gd name="T13" fmla="*/ 28 h 146"/>
              <a:gd name="T14" fmla="*/ 78 w 146"/>
              <a:gd name="T15" fmla="*/ 45 h 146"/>
              <a:gd name="T16" fmla="*/ 72 w 146"/>
              <a:gd name="T17" fmla="*/ 47 h 146"/>
              <a:gd name="T18" fmla="*/ 66 w 146"/>
              <a:gd name="T19" fmla="*/ 45 h 146"/>
              <a:gd name="T20" fmla="*/ 66 w 146"/>
              <a:gd name="T21" fmla="*/ 28 h 146"/>
              <a:gd name="T22" fmla="*/ 34 w 146"/>
              <a:gd name="T23" fmla="*/ 47 h 146"/>
              <a:gd name="T24" fmla="*/ 42 w 146"/>
              <a:gd name="T25" fmla="*/ 66 h 146"/>
              <a:gd name="T26" fmla="*/ 47 w 146"/>
              <a:gd name="T27" fmla="*/ 70 h 146"/>
              <a:gd name="T28" fmla="*/ 47 w 146"/>
              <a:gd name="T29" fmla="*/ 76 h 146"/>
              <a:gd name="T30" fmla="*/ 42 w 146"/>
              <a:gd name="T31" fmla="*/ 80 h 146"/>
              <a:gd name="T32" fmla="*/ 34 w 146"/>
              <a:gd name="T33" fmla="*/ 99 h 146"/>
              <a:gd name="T34" fmla="*/ 66 w 146"/>
              <a:gd name="T35" fmla="*/ 118 h 146"/>
              <a:gd name="T36" fmla="*/ 66 w 146"/>
              <a:gd name="T37" fmla="*/ 102 h 146"/>
              <a:gd name="T38" fmla="*/ 72 w 146"/>
              <a:gd name="T39" fmla="*/ 99 h 146"/>
              <a:gd name="T40" fmla="*/ 78 w 146"/>
              <a:gd name="T41" fmla="*/ 102 h 146"/>
              <a:gd name="T42" fmla="*/ 80 w 146"/>
              <a:gd name="T43" fmla="*/ 118 h 146"/>
              <a:gd name="T44" fmla="*/ 110 w 146"/>
              <a:gd name="T45" fmla="*/ 99 h 146"/>
              <a:gd name="T46" fmla="*/ 104 w 146"/>
              <a:gd name="T47" fmla="*/ 80 h 146"/>
              <a:gd name="T48" fmla="*/ 99 w 146"/>
              <a:gd name="T49" fmla="*/ 76 h 146"/>
              <a:gd name="T50" fmla="*/ 99 w 146"/>
              <a:gd name="T51" fmla="*/ 70 h 146"/>
              <a:gd name="T52" fmla="*/ 104 w 146"/>
              <a:gd name="T53" fmla="*/ 66 h 146"/>
              <a:gd name="T54" fmla="*/ 110 w 146"/>
              <a:gd name="T55" fmla="*/ 47 h 146"/>
              <a:gd name="T56" fmla="*/ 80 w 146"/>
              <a:gd name="T57" fmla="*/ 28 h 146"/>
              <a:gd name="T58" fmla="*/ 76 w 146"/>
              <a:gd name="T59" fmla="*/ 2 h 146"/>
              <a:gd name="T60" fmla="*/ 80 w 146"/>
              <a:gd name="T61" fmla="*/ 7 h 146"/>
              <a:gd name="T62" fmla="*/ 99 w 146"/>
              <a:gd name="T63" fmla="*/ 21 h 146"/>
              <a:gd name="T64" fmla="*/ 125 w 146"/>
              <a:gd name="T65" fmla="*/ 47 h 146"/>
              <a:gd name="T66" fmla="*/ 138 w 146"/>
              <a:gd name="T67" fmla="*/ 66 h 146"/>
              <a:gd name="T68" fmla="*/ 144 w 146"/>
              <a:gd name="T69" fmla="*/ 70 h 146"/>
              <a:gd name="T70" fmla="*/ 144 w 146"/>
              <a:gd name="T71" fmla="*/ 76 h 146"/>
              <a:gd name="T72" fmla="*/ 138 w 146"/>
              <a:gd name="T73" fmla="*/ 80 h 146"/>
              <a:gd name="T74" fmla="*/ 125 w 146"/>
              <a:gd name="T75" fmla="*/ 99 h 146"/>
              <a:gd name="T76" fmla="*/ 99 w 146"/>
              <a:gd name="T77" fmla="*/ 127 h 146"/>
              <a:gd name="T78" fmla="*/ 80 w 146"/>
              <a:gd name="T79" fmla="*/ 139 h 146"/>
              <a:gd name="T80" fmla="*/ 76 w 146"/>
              <a:gd name="T81" fmla="*/ 144 h 146"/>
              <a:gd name="T82" fmla="*/ 70 w 146"/>
              <a:gd name="T83" fmla="*/ 144 h 146"/>
              <a:gd name="T84" fmla="*/ 66 w 146"/>
              <a:gd name="T85" fmla="*/ 139 h 146"/>
              <a:gd name="T86" fmla="*/ 47 w 146"/>
              <a:gd name="T87" fmla="*/ 127 h 146"/>
              <a:gd name="T88" fmla="*/ 19 w 146"/>
              <a:gd name="T89" fmla="*/ 99 h 146"/>
              <a:gd name="T90" fmla="*/ 7 w 146"/>
              <a:gd name="T91" fmla="*/ 80 h 146"/>
              <a:gd name="T92" fmla="*/ 0 w 146"/>
              <a:gd name="T93" fmla="*/ 76 h 146"/>
              <a:gd name="T94" fmla="*/ 0 w 146"/>
              <a:gd name="T95" fmla="*/ 70 h 146"/>
              <a:gd name="T96" fmla="*/ 7 w 146"/>
              <a:gd name="T97" fmla="*/ 66 h 146"/>
              <a:gd name="T98" fmla="*/ 19 w 146"/>
              <a:gd name="T99" fmla="*/ 47 h 146"/>
              <a:gd name="T100" fmla="*/ 47 w 146"/>
              <a:gd name="T101" fmla="*/ 21 h 146"/>
              <a:gd name="T102" fmla="*/ 66 w 146"/>
              <a:gd name="T103" fmla="*/ 7 h 146"/>
              <a:gd name="T104" fmla="*/ 70 w 146"/>
              <a:gd name="T105" fmla="*/ 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146">
                <a:moveTo>
                  <a:pt x="72" y="66"/>
                </a:moveTo>
                <a:lnTo>
                  <a:pt x="76" y="66"/>
                </a:lnTo>
                <a:lnTo>
                  <a:pt x="78" y="70"/>
                </a:lnTo>
                <a:lnTo>
                  <a:pt x="80" y="74"/>
                </a:lnTo>
                <a:lnTo>
                  <a:pt x="78" y="76"/>
                </a:lnTo>
                <a:lnTo>
                  <a:pt x="76" y="80"/>
                </a:lnTo>
                <a:lnTo>
                  <a:pt x="72" y="80"/>
                </a:lnTo>
                <a:lnTo>
                  <a:pt x="70" y="80"/>
                </a:lnTo>
                <a:lnTo>
                  <a:pt x="66" y="76"/>
                </a:lnTo>
                <a:lnTo>
                  <a:pt x="66" y="74"/>
                </a:lnTo>
                <a:lnTo>
                  <a:pt x="66" y="70"/>
                </a:lnTo>
                <a:lnTo>
                  <a:pt x="70" y="66"/>
                </a:lnTo>
                <a:lnTo>
                  <a:pt x="72" y="66"/>
                </a:lnTo>
                <a:close/>
                <a:moveTo>
                  <a:pt x="80" y="28"/>
                </a:moveTo>
                <a:lnTo>
                  <a:pt x="80" y="42"/>
                </a:lnTo>
                <a:lnTo>
                  <a:pt x="78" y="45"/>
                </a:lnTo>
                <a:lnTo>
                  <a:pt x="76" y="47"/>
                </a:lnTo>
                <a:lnTo>
                  <a:pt x="72" y="47"/>
                </a:lnTo>
                <a:lnTo>
                  <a:pt x="70" y="47"/>
                </a:lnTo>
                <a:lnTo>
                  <a:pt x="66" y="45"/>
                </a:lnTo>
                <a:lnTo>
                  <a:pt x="66" y="42"/>
                </a:lnTo>
                <a:lnTo>
                  <a:pt x="66" y="28"/>
                </a:lnTo>
                <a:lnTo>
                  <a:pt x="47" y="34"/>
                </a:lnTo>
                <a:lnTo>
                  <a:pt x="34" y="47"/>
                </a:lnTo>
                <a:lnTo>
                  <a:pt x="28" y="66"/>
                </a:lnTo>
                <a:lnTo>
                  <a:pt x="42" y="66"/>
                </a:lnTo>
                <a:lnTo>
                  <a:pt x="43" y="66"/>
                </a:lnTo>
                <a:lnTo>
                  <a:pt x="47" y="70"/>
                </a:lnTo>
                <a:lnTo>
                  <a:pt x="47" y="74"/>
                </a:lnTo>
                <a:lnTo>
                  <a:pt x="47" y="76"/>
                </a:lnTo>
                <a:lnTo>
                  <a:pt x="43" y="80"/>
                </a:lnTo>
                <a:lnTo>
                  <a:pt x="42" y="80"/>
                </a:lnTo>
                <a:lnTo>
                  <a:pt x="28" y="80"/>
                </a:lnTo>
                <a:lnTo>
                  <a:pt x="34" y="99"/>
                </a:lnTo>
                <a:lnTo>
                  <a:pt x="47" y="112"/>
                </a:lnTo>
                <a:lnTo>
                  <a:pt x="66" y="118"/>
                </a:lnTo>
                <a:lnTo>
                  <a:pt x="66" y="104"/>
                </a:lnTo>
                <a:lnTo>
                  <a:pt x="66" y="102"/>
                </a:lnTo>
                <a:lnTo>
                  <a:pt x="70" y="99"/>
                </a:lnTo>
                <a:lnTo>
                  <a:pt x="72" y="99"/>
                </a:lnTo>
                <a:lnTo>
                  <a:pt x="76" y="99"/>
                </a:lnTo>
                <a:lnTo>
                  <a:pt x="78" y="102"/>
                </a:lnTo>
                <a:lnTo>
                  <a:pt x="80" y="104"/>
                </a:lnTo>
                <a:lnTo>
                  <a:pt x="80" y="118"/>
                </a:lnTo>
                <a:lnTo>
                  <a:pt x="97" y="112"/>
                </a:lnTo>
                <a:lnTo>
                  <a:pt x="110" y="99"/>
                </a:lnTo>
                <a:lnTo>
                  <a:pt x="118" y="80"/>
                </a:lnTo>
                <a:lnTo>
                  <a:pt x="104" y="80"/>
                </a:lnTo>
                <a:lnTo>
                  <a:pt x="100" y="80"/>
                </a:lnTo>
                <a:lnTo>
                  <a:pt x="99" y="76"/>
                </a:lnTo>
                <a:lnTo>
                  <a:pt x="99" y="74"/>
                </a:lnTo>
                <a:lnTo>
                  <a:pt x="99" y="70"/>
                </a:lnTo>
                <a:lnTo>
                  <a:pt x="100" y="66"/>
                </a:lnTo>
                <a:lnTo>
                  <a:pt x="104" y="66"/>
                </a:lnTo>
                <a:lnTo>
                  <a:pt x="118" y="66"/>
                </a:lnTo>
                <a:lnTo>
                  <a:pt x="110" y="47"/>
                </a:lnTo>
                <a:lnTo>
                  <a:pt x="97" y="34"/>
                </a:lnTo>
                <a:lnTo>
                  <a:pt x="80" y="28"/>
                </a:lnTo>
                <a:close/>
                <a:moveTo>
                  <a:pt x="72" y="0"/>
                </a:moveTo>
                <a:lnTo>
                  <a:pt x="76" y="2"/>
                </a:lnTo>
                <a:lnTo>
                  <a:pt x="78" y="4"/>
                </a:lnTo>
                <a:lnTo>
                  <a:pt x="80" y="7"/>
                </a:lnTo>
                <a:lnTo>
                  <a:pt x="80" y="15"/>
                </a:lnTo>
                <a:lnTo>
                  <a:pt x="99" y="21"/>
                </a:lnTo>
                <a:lnTo>
                  <a:pt x="114" y="32"/>
                </a:lnTo>
                <a:lnTo>
                  <a:pt x="125" y="47"/>
                </a:lnTo>
                <a:lnTo>
                  <a:pt x="131" y="66"/>
                </a:lnTo>
                <a:lnTo>
                  <a:pt x="138" y="66"/>
                </a:lnTo>
                <a:lnTo>
                  <a:pt x="142" y="66"/>
                </a:lnTo>
                <a:lnTo>
                  <a:pt x="144" y="70"/>
                </a:lnTo>
                <a:lnTo>
                  <a:pt x="146" y="74"/>
                </a:lnTo>
                <a:lnTo>
                  <a:pt x="144" y="76"/>
                </a:lnTo>
                <a:lnTo>
                  <a:pt x="142" y="80"/>
                </a:lnTo>
                <a:lnTo>
                  <a:pt x="138" y="80"/>
                </a:lnTo>
                <a:lnTo>
                  <a:pt x="131" y="80"/>
                </a:lnTo>
                <a:lnTo>
                  <a:pt x="125" y="99"/>
                </a:lnTo>
                <a:lnTo>
                  <a:pt x="114" y="116"/>
                </a:lnTo>
                <a:lnTo>
                  <a:pt x="99" y="127"/>
                </a:lnTo>
                <a:lnTo>
                  <a:pt x="80" y="131"/>
                </a:lnTo>
                <a:lnTo>
                  <a:pt x="80" y="139"/>
                </a:lnTo>
                <a:lnTo>
                  <a:pt x="78" y="142"/>
                </a:lnTo>
                <a:lnTo>
                  <a:pt x="76" y="144"/>
                </a:lnTo>
                <a:lnTo>
                  <a:pt x="72" y="146"/>
                </a:lnTo>
                <a:lnTo>
                  <a:pt x="70" y="144"/>
                </a:lnTo>
                <a:lnTo>
                  <a:pt x="66" y="142"/>
                </a:lnTo>
                <a:lnTo>
                  <a:pt x="66" y="139"/>
                </a:lnTo>
                <a:lnTo>
                  <a:pt x="66" y="131"/>
                </a:lnTo>
                <a:lnTo>
                  <a:pt x="47" y="127"/>
                </a:lnTo>
                <a:lnTo>
                  <a:pt x="30" y="116"/>
                </a:lnTo>
                <a:lnTo>
                  <a:pt x="19" y="99"/>
                </a:lnTo>
                <a:lnTo>
                  <a:pt x="13" y="80"/>
                </a:lnTo>
                <a:lnTo>
                  <a:pt x="7" y="80"/>
                </a:lnTo>
                <a:lnTo>
                  <a:pt x="4" y="80"/>
                </a:lnTo>
                <a:lnTo>
                  <a:pt x="0" y="76"/>
                </a:lnTo>
                <a:lnTo>
                  <a:pt x="0" y="74"/>
                </a:lnTo>
                <a:lnTo>
                  <a:pt x="0" y="70"/>
                </a:lnTo>
                <a:lnTo>
                  <a:pt x="4" y="66"/>
                </a:lnTo>
                <a:lnTo>
                  <a:pt x="7" y="66"/>
                </a:lnTo>
                <a:lnTo>
                  <a:pt x="13" y="66"/>
                </a:lnTo>
                <a:lnTo>
                  <a:pt x="19" y="47"/>
                </a:lnTo>
                <a:lnTo>
                  <a:pt x="30" y="32"/>
                </a:lnTo>
                <a:lnTo>
                  <a:pt x="47" y="21"/>
                </a:lnTo>
                <a:lnTo>
                  <a:pt x="66" y="15"/>
                </a:lnTo>
                <a:lnTo>
                  <a:pt x="66" y="7"/>
                </a:lnTo>
                <a:lnTo>
                  <a:pt x="66" y="4"/>
                </a:lnTo>
                <a:lnTo>
                  <a:pt x="7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4" name="Freeform 1093"/>
          <p:cNvSpPr>
            <a:spLocks noEditPoints="1"/>
          </p:cNvSpPr>
          <p:nvPr/>
        </p:nvSpPr>
        <p:spPr bwMode="auto">
          <a:xfrm>
            <a:off x="7944459" y="1516082"/>
            <a:ext cx="134676" cy="178750"/>
          </a:xfrm>
          <a:custGeom>
            <a:avLst/>
            <a:gdLst>
              <a:gd name="T0" fmla="*/ 36 w 110"/>
              <a:gd name="T1" fmla="*/ 47 h 146"/>
              <a:gd name="T2" fmla="*/ 74 w 110"/>
              <a:gd name="T3" fmla="*/ 47 h 146"/>
              <a:gd name="T4" fmla="*/ 76 w 110"/>
              <a:gd name="T5" fmla="*/ 49 h 146"/>
              <a:gd name="T6" fmla="*/ 80 w 110"/>
              <a:gd name="T7" fmla="*/ 51 h 146"/>
              <a:gd name="T8" fmla="*/ 80 w 110"/>
              <a:gd name="T9" fmla="*/ 55 h 146"/>
              <a:gd name="T10" fmla="*/ 80 w 110"/>
              <a:gd name="T11" fmla="*/ 59 h 146"/>
              <a:gd name="T12" fmla="*/ 76 w 110"/>
              <a:gd name="T13" fmla="*/ 61 h 146"/>
              <a:gd name="T14" fmla="*/ 74 w 110"/>
              <a:gd name="T15" fmla="*/ 63 h 146"/>
              <a:gd name="T16" fmla="*/ 36 w 110"/>
              <a:gd name="T17" fmla="*/ 63 h 146"/>
              <a:gd name="T18" fmla="*/ 34 w 110"/>
              <a:gd name="T19" fmla="*/ 61 h 146"/>
              <a:gd name="T20" fmla="*/ 31 w 110"/>
              <a:gd name="T21" fmla="*/ 59 h 146"/>
              <a:gd name="T22" fmla="*/ 31 w 110"/>
              <a:gd name="T23" fmla="*/ 55 h 146"/>
              <a:gd name="T24" fmla="*/ 31 w 110"/>
              <a:gd name="T25" fmla="*/ 51 h 146"/>
              <a:gd name="T26" fmla="*/ 34 w 110"/>
              <a:gd name="T27" fmla="*/ 49 h 146"/>
              <a:gd name="T28" fmla="*/ 36 w 110"/>
              <a:gd name="T29" fmla="*/ 47 h 146"/>
              <a:gd name="T30" fmla="*/ 55 w 110"/>
              <a:gd name="T31" fmla="*/ 19 h 146"/>
              <a:gd name="T32" fmla="*/ 36 w 110"/>
              <a:gd name="T33" fmla="*/ 23 h 146"/>
              <a:gd name="T34" fmla="*/ 25 w 110"/>
              <a:gd name="T35" fmla="*/ 36 h 146"/>
              <a:gd name="T36" fmla="*/ 19 w 110"/>
              <a:gd name="T37" fmla="*/ 55 h 146"/>
              <a:gd name="T38" fmla="*/ 25 w 110"/>
              <a:gd name="T39" fmla="*/ 74 h 146"/>
              <a:gd name="T40" fmla="*/ 36 w 110"/>
              <a:gd name="T41" fmla="*/ 87 h 146"/>
              <a:gd name="T42" fmla="*/ 55 w 110"/>
              <a:gd name="T43" fmla="*/ 91 h 146"/>
              <a:gd name="T44" fmla="*/ 74 w 110"/>
              <a:gd name="T45" fmla="*/ 87 h 146"/>
              <a:gd name="T46" fmla="*/ 88 w 110"/>
              <a:gd name="T47" fmla="*/ 74 h 146"/>
              <a:gd name="T48" fmla="*/ 91 w 110"/>
              <a:gd name="T49" fmla="*/ 55 h 146"/>
              <a:gd name="T50" fmla="*/ 88 w 110"/>
              <a:gd name="T51" fmla="*/ 36 h 146"/>
              <a:gd name="T52" fmla="*/ 74 w 110"/>
              <a:gd name="T53" fmla="*/ 23 h 146"/>
              <a:gd name="T54" fmla="*/ 55 w 110"/>
              <a:gd name="T55" fmla="*/ 19 h 146"/>
              <a:gd name="T56" fmla="*/ 55 w 110"/>
              <a:gd name="T57" fmla="*/ 0 h 146"/>
              <a:gd name="T58" fmla="*/ 76 w 110"/>
              <a:gd name="T59" fmla="*/ 4 h 146"/>
              <a:gd name="T60" fmla="*/ 93 w 110"/>
              <a:gd name="T61" fmla="*/ 17 h 146"/>
              <a:gd name="T62" fmla="*/ 107 w 110"/>
              <a:gd name="T63" fmla="*/ 34 h 146"/>
              <a:gd name="T64" fmla="*/ 110 w 110"/>
              <a:gd name="T65" fmla="*/ 55 h 146"/>
              <a:gd name="T66" fmla="*/ 107 w 110"/>
              <a:gd name="T67" fmla="*/ 70 h 146"/>
              <a:gd name="T68" fmla="*/ 99 w 110"/>
              <a:gd name="T69" fmla="*/ 85 h 146"/>
              <a:gd name="T70" fmla="*/ 90 w 110"/>
              <a:gd name="T71" fmla="*/ 102 h 146"/>
              <a:gd name="T72" fmla="*/ 76 w 110"/>
              <a:gd name="T73" fmla="*/ 120 h 146"/>
              <a:gd name="T74" fmla="*/ 67 w 110"/>
              <a:gd name="T75" fmla="*/ 133 h 146"/>
              <a:gd name="T76" fmla="*/ 59 w 110"/>
              <a:gd name="T77" fmla="*/ 142 h 146"/>
              <a:gd name="T78" fmla="*/ 55 w 110"/>
              <a:gd name="T79" fmla="*/ 146 h 146"/>
              <a:gd name="T80" fmla="*/ 52 w 110"/>
              <a:gd name="T81" fmla="*/ 142 h 146"/>
              <a:gd name="T82" fmla="*/ 44 w 110"/>
              <a:gd name="T83" fmla="*/ 133 h 146"/>
              <a:gd name="T84" fmla="*/ 34 w 110"/>
              <a:gd name="T85" fmla="*/ 120 h 146"/>
              <a:gd name="T86" fmla="*/ 23 w 110"/>
              <a:gd name="T87" fmla="*/ 102 h 146"/>
              <a:gd name="T88" fmla="*/ 12 w 110"/>
              <a:gd name="T89" fmla="*/ 85 h 146"/>
              <a:gd name="T90" fmla="*/ 4 w 110"/>
              <a:gd name="T91" fmla="*/ 70 h 146"/>
              <a:gd name="T92" fmla="*/ 0 w 110"/>
              <a:gd name="T93" fmla="*/ 55 h 146"/>
              <a:gd name="T94" fmla="*/ 6 w 110"/>
              <a:gd name="T95" fmla="*/ 34 h 146"/>
              <a:gd name="T96" fmla="*/ 17 w 110"/>
              <a:gd name="T97" fmla="*/ 17 h 146"/>
              <a:gd name="T98" fmla="*/ 34 w 110"/>
              <a:gd name="T99" fmla="*/ 4 h 146"/>
              <a:gd name="T100" fmla="*/ 55 w 110"/>
              <a:gd name="T10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0" h="146">
                <a:moveTo>
                  <a:pt x="36" y="47"/>
                </a:moveTo>
                <a:lnTo>
                  <a:pt x="74" y="47"/>
                </a:lnTo>
                <a:lnTo>
                  <a:pt x="76" y="49"/>
                </a:lnTo>
                <a:lnTo>
                  <a:pt x="80" y="51"/>
                </a:lnTo>
                <a:lnTo>
                  <a:pt x="80" y="55"/>
                </a:lnTo>
                <a:lnTo>
                  <a:pt x="80" y="59"/>
                </a:lnTo>
                <a:lnTo>
                  <a:pt x="76" y="61"/>
                </a:lnTo>
                <a:lnTo>
                  <a:pt x="74" y="63"/>
                </a:lnTo>
                <a:lnTo>
                  <a:pt x="36" y="63"/>
                </a:lnTo>
                <a:lnTo>
                  <a:pt x="34" y="61"/>
                </a:lnTo>
                <a:lnTo>
                  <a:pt x="31" y="59"/>
                </a:lnTo>
                <a:lnTo>
                  <a:pt x="31" y="55"/>
                </a:lnTo>
                <a:lnTo>
                  <a:pt x="31" y="51"/>
                </a:lnTo>
                <a:lnTo>
                  <a:pt x="34" y="49"/>
                </a:lnTo>
                <a:lnTo>
                  <a:pt x="36" y="47"/>
                </a:lnTo>
                <a:close/>
                <a:moveTo>
                  <a:pt x="55" y="19"/>
                </a:moveTo>
                <a:lnTo>
                  <a:pt x="36" y="23"/>
                </a:lnTo>
                <a:lnTo>
                  <a:pt x="25" y="36"/>
                </a:lnTo>
                <a:lnTo>
                  <a:pt x="19" y="55"/>
                </a:lnTo>
                <a:lnTo>
                  <a:pt x="25" y="74"/>
                </a:lnTo>
                <a:lnTo>
                  <a:pt x="36" y="87"/>
                </a:lnTo>
                <a:lnTo>
                  <a:pt x="55" y="91"/>
                </a:lnTo>
                <a:lnTo>
                  <a:pt x="74" y="87"/>
                </a:lnTo>
                <a:lnTo>
                  <a:pt x="88" y="74"/>
                </a:lnTo>
                <a:lnTo>
                  <a:pt x="91" y="55"/>
                </a:lnTo>
                <a:lnTo>
                  <a:pt x="88" y="36"/>
                </a:lnTo>
                <a:lnTo>
                  <a:pt x="74" y="23"/>
                </a:lnTo>
                <a:lnTo>
                  <a:pt x="55" y="19"/>
                </a:lnTo>
                <a:close/>
                <a:moveTo>
                  <a:pt x="55" y="0"/>
                </a:moveTo>
                <a:lnTo>
                  <a:pt x="76" y="4"/>
                </a:lnTo>
                <a:lnTo>
                  <a:pt x="93" y="17"/>
                </a:lnTo>
                <a:lnTo>
                  <a:pt x="107" y="34"/>
                </a:lnTo>
                <a:lnTo>
                  <a:pt x="110" y="55"/>
                </a:lnTo>
                <a:lnTo>
                  <a:pt x="107" y="70"/>
                </a:lnTo>
                <a:lnTo>
                  <a:pt x="99" y="85"/>
                </a:lnTo>
                <a:lnTo>
                  <a:pt x="90" y="102"/>
                </a:lnTo>
                <a:lnTo>
                  <a:pt x="76" y="120"/>
                </a:lnTo>
                <a:lnTo>
                  <a:pt x="67" y="133"/>
                </a:lnTo>
                <a:lnTo>
                  <a:pt x="59" y="142"/>
                </a:lnTo>
                <a:lnTo>
                  <a:pt x="55" y="146"/>
                </a:lnTo>
                <a:lnTo>
                  <a:pt x="52" y="142"/>
                </a:lnTo>
                <a:lnTo>
                  <a:pt x="44" y="133"/>
                </a:lnTo>
                <a:lnTo>
                  <a:pt x="34" y="120"/>
                </a:lnTo>
                <a:lnTo>
                  <a:pt x="23" y="102"/>
                </a:lnTo>
                <a:lnTo>
                  <a:pt x="12" y="85"/>
                </a:lnTo>
                <a:lnTo>
                  <a:pt x="4" y="70"/>
                </a:lnTo>
                <a:lnTo>
                  <a:pt x="0" y="55"/>
                </a:lnTo>
                <a:lnTo>
                  <a:pt x="6" y="34"/>
                </a:lnTo>
                <a:lnTo>
                  <a:pt x="17" y="17"/>
                </a:lnTo>
                <a:lnTo>
                  <a:pt x="34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5" name="Freeform 1094"/>
          <p:cNvSpPr>
            <a:spLocks noEditPoints="1"/>
          </p:cNvSpPr>
          <p:nvPr/>
        </p:nvSpPr>
        <p:spPr bwMode="auto">
          <a:xfrm>
            <a:off x="7631033" y="1516082"/>
            <a:ext cx="134676" cy="178750"/>
          </a:xfrm>
          <a:custGeom>
            <a:avLst/>
            <a:gdLst>
              <a:gd name="T0" fmla="*/ 59 w 110"/>
              <a:gd name="T1" fmla="*/ 30 h 146"/>
              <a:gd name="T2" fmla="*/ 61 w 110"/>
              <a:gd name="T3" fmla="*/ 36 h 146"/>
              <a:gd name="T4" fmla="*/ 72 w 110"/>
              <a:gd name="T5" fmla="*/ 47 h 146"/>
              <a:gd name="T6" fmla="*/ 80 w 110"/>
              <a:gd name="T7" fmla="*/ 51 h 146"/>
              <a:gd name="T8" fmla="*/ 80 w 110"/>
              <a:gd name="T9" fmla="*/ 59 h 146"/>
              <a:gd name="T10" fmla="*/ 72 w 110"/>
              <a:gd name="T11" fmla="*/ 63 h 146"/>
              <a:gd name="T12" fmla="*/ 61 w 110"/>
              <a:gd name="T13" fmla="*/ 74 h 146"/>
              <a:gd name="T14" fmla="*/ 59 w 110"/>
              <a:gd name="T15" fmla="*/ 80 h 146"/>
              <a:gd name="T16" fmla="*/ 51 w 110"/>
              <a:gd name="T17" fmla="*/ 80 h 146"/>
              <a:gd name="T18" fmla="*/ 47 w 110"/>
              <a:gd name="T19" fmla="*/ 74 h 146"/>
              <a:gd name="T20" fmla="*/ 36 w 110"/>
              <a:gd name="T21" fmla="*/ 63 h 146"/>
              <a:gd name="T22" fmla="*/ 30 w 110"/>
              <a:gd name="T23" fmla="*/ 59 h 146"/>
              <a:gd name="T24" fmla="*/ 30 w 110"/>
              <a:gd name="T25" fmla="*/ 51 h 146"/>
              <a:gd name="T26" fmla="*/ 36 w 110"/>
              <a:gd name="T27" fmla="*/ 47 h 146"/>
              <a:gd name="T28" fmla="*/ 47 w 110"/>
              <a:gd name="T29" fmla="*/ 36 h 146"/>
              <a:gd name="T30" fmla="*/ 51 w 110"/>
              <a:gd name="T31" fmla="*/ 30 h 146"/>
              <a:gd name="T32" fmla="*/ 55 w 110"/>
              <a:gd name="T33" fmla="*/ 19 h 146"/>
              <a:gd name="T34" fmla="*/ 23 w 110"/>
              <a:gd name="T35" fmla="*/ 36 h 146"/>
              <a:gd name="T36" fmla="*/ 23 w 110"/>
              <a:gd name="T37" fmla="*/ 74 h 146"/>
              <a:gd name="T38" fmla="*/ 55 w 110"/>
              <a:gd name="T39" fmla="*/ 91 h 146"/>
              <a:gd name="T40" fmla="*/ 85 w 110"/>
              <a:gd name="T41" fmla="*/ 74 h 146"/>
              <a:gd name="T42" fmla="*/ 85 w 110"/>
              <a:gd name="T43" fmla="*/ 36 h 146"/>
              <a:gd name="T44" fmla="*/ 55 w 110"/>
              <a:gd name="T45" fmla="*/ 19 h 146"/>
              <a:gd name="T46" fmla="*/ 76 w 110"/>
              <a:gd name="T47" fmla="*/ 4 h 146"/>
              <a:gd name="T48" fmla="*/ 104 w 110"/>
              <a:gd name="T49" fmla="*/ 34 h 146"/>
              <a:gd name="T50" fmla="*/ 106 w 110"/>
              <a:gd name="T51" fmla="*/ 70 h 146"/>
              <a:gd name="T52" fmla="*/ 87 w 110"/>
              <a:gd name="T53" fmla="*/ 102 h 146"/>
              <a:gd name="T54" fmla="*/ 66 w 110"/>
              <a:gd name="T55" fmla="*/ 133 h 146"/>
              <a:gd name="T56" fmla="*/ 55 w 110"/>
              <a:gd name="T57" fmla="*/ 146 h 146"/>
              <a:gd name="T58" fmla="*/ 43 w 110"/>
              <a:gd name="T59" fmla="*/ 133 h 146"/>
              <a:gd name="T60" fmla="*/ 21 w 110"/>
              <a:gd name="T61" fmla="*/ 102 h 146"/>
              <a:gd name="T62" fmla="*/ 4 w 110"/>
              <a:gd name="T63" fmla="*/ 70 h 146"/>
              <a:gd name="T64" fmla="*/ 4 w 110"/>
              <a:gd name="T65" fmla="*/ 34 h 146"/>
              <a:gd name="T66" fmla="*/ 34 w 110"/>
              <a:gd name="T67" fmla="*/ 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0" h="146">
                <a:moveTo>
                  <a:pt x="55" y="30"/>
                </a:moveTo>
                <a:lnTo>
                  <a:pt x="59" y="30"/>
                </a:lnTo>
                <a:lnTo>
                  <a:pt x="61" y="34"/>
                </a:lnTo>
                <a:lnTo>
                  <a:pt x="61" y="36"/>
                </a:lnTo>
                <a:lnTo>
                  <a:pt x="61" y="47"/>
                </a:lnTo>
                <a:lnTo>
                  <a:pt x="72" y="47"/>
                </a:lnTo>
                <a:lnTo>
                  <a:pt x="76" y="49"/>
                </a:lnTo>
                <a:lnTo>
                  <a:pt x="80" y="51"/>
                </a:lnTo>
                <a:lnTo>
                  <a:pt x="80" y="55"/>
                </a:lnTo>
                <a:lnTo>
                  <a:pt x="80" y="59"/>
                </a:lnTo>
                <a:lnTo>
                  <a:pt x="76" y="61"/>
                </a:lnTo>
                <a:lnTo>
                  <a:pt x="72" y="63"/>
                </a:lnTo>
                <a:lnTo>
                  <a:pt x="61" y="63"/>
                </a:lnTo>
                <a:lnTo>
                  <a:pt x="61" y="74"/>
                </a:lnTo>
                <a:lnTo>
                  <a:pt x="61" y="76"/>
                </a:lnTo>
                <a:lnTo>
                  <a:pt x="59" y="80"/>
                </a:lnTo>
                <a:lnTo>
                  <a:pt x="55" y="80"/>
                </a:lnTo>
                <a:lnTo>
                  <a:pt x="51" y="80"/>
                </a:lnTo>
                <a:lnTo>
                  <a:pt x="49" y="76"/>
                </a:lnTo>
                <a:lnTo>
                  <a:pt x="47" y="74"/>
                </a:lnTo>
                <a:lnTo>
                  <a:pt x="47" y="63"/>
                </a:lnTo>
                <a:lnTo>
                  <a:pt x="36" y="63"/>
                </a:lnTo>
                <a:lnTo>
                  <a:pt x="32" y="61"/>
                </a:lnTo>
                <a:lnTo>
                  <a:pt x="30" y="59"/>
                </a:lnTo>
                <a:lnTo>
                  <a:pt x="30" y="55"/>
                </a:lnTo>
                <a:lnTo>
                  <a:pt x="30" y="51"/>
                </a:lnTo>
                <a:lnTo>
                  <a:pt x="32" y="49"/>
                </a:lnTo>
                <a:lnTo>
                  <a:pt x="36" y="47"/>
                </a:lnTo>
                <a:lnTo>
                  <a:pt x="47" y="47"/>
                </a:lnTo>
                <a:lnTo>
                  <a:pt x="47" y="36"/>
                </a:lnTo>
                <a:lnTo>
                  <a:pt x="49" y="34"/>
                </a:lnTo>
                <a:lnTo>
                  <a:pt x="51" y="30"/>
                </a:lnTo>
                <a:lnTo>
                  <a:pt x="55" y="30"/>
                </a:lnTo>
                <a:close/>
                <a:moveTo>
                  <a:pt x="55" y="19"/>
                </a:moveTo>
                <a:lnTo>
                  <a:pt x="36" y="23"/>
                </a:lnTo>
                <a:lnTo>
                  <a:pt x="23" y="36"/>
                </a:lnTo>
                <a:lnTo>
                  <a:pt x="19" y="55"/>
                </a:lnTo>
                <a:lnTo>
                  <a:pt x="23" y="74"/>
                </a:lnTo>
                <a:lnTo>
                  <a:pt x="36" y="87"/>
                </a:lnTo>
                <a:lnTo>
                  <a:pt x="55" y="91"/>
                </a:lnTo>
                <a:lnTo>
                  <a:pt x="74" y="87"/>
                </a:lnTo>
                <a:lnTo>
                  <a:pt x="85" y="74"/>
                </a:lnTo>
                <a:lnTo>
                  <a:pt x="91" y="55"/>
                </a:lnTo>
                <a:lnTo>
                  <a:pt x="85" y="36"/>
                </a:lnTo>
                <a:lnTo>
                  <a:pt x="74" y="23"/>
                </a:lnTo>
                <a:lnTo>
                  <a:pt x="55" y="19"/>
                </a:lnTo>
                <a:close/>
                <a:moveTo>
                  <a:pt x="55" y="0"/>
                </a:moveTo>
                <a:lnTo>
                  <a:pt x="76" y="4"/>
                </a:lnTo>
                <a:lnTo>
                  <a:pt x="93" y="17"/>
                </a:lnTo>
                <a:lnTo>
                  <a:pt x="104" y="34"/>
                </a:lnTo>
                <a:lnTo>
                  <a:pt x="110" y="55"/>
                </a:lnTo>
                <a:lnTo>
                  <a:pt x="106" y="70"/>
                </a:lnTo>
                <a:lnTo>
                  <a:pt x="99" y="85"/>
                </a:lnTo>
                <a:lnTo>
                  <a:pt x="87" y="102"/>
                </a:lnTo>
                <a:lnTo>
                  <a:pt x="76" y="120"/>
                </a:lnTo>
                <a:lnTo>
                  <a:pt x="66" y="133"/>
                </a:lnTo>
                <a:lnTo>
                  <a:pt x="57" y="142"/>
                </a:lnTo>
                <a:lnTo>
                  <a:pt x="55" y="146"/>
                </a:lnTo>
                <a:lnTo>
                  <a:pt x="51" y="142"/>
                </a:lnTo>
                <a:lnTo>
                  <a:pt x="43" y="133"/>
                </a:lnTo>
                <a:lnTo>
                  <a:pt x="34" y="120"/>
                </a:lnTo>
                <a:lnTo>
                  <a:pt x="21" y="102"/>
                </a:lnTo>
                <a:lnTo>
                  <a:pt x="11" y="85"/>
                </a:lnTo>
                <a:lnTo>
                  <a:pt x="4" y="70"/>
                </a:lnTo>
                <a:lnTo>
                  <a:pt x="0" y="55"/>
                </a:lnTo>
                <a:lnTo>
                  <a:pt x="4" y="34"/>
                </a:lnTo>
                <a:lnTo>
                  <a:pt x="15" y="17"/>
                </a:lnTo>
                <a:lnTo>
                  <a:pt x="34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6" name="Freeform 1095"/>
          <p:cNvSpPr>
            <a:spLocks noEditPoints="1"/>
          </p:cNvSpPr>
          <p:nvPr/>
        </p:nvSpPr>
        <p:spPr bwMode="auto">
          <a:xfrm>
            <a:off x="7320056" y="1516082"/>
            <a:ext cx="132227" cy="178750"/>
          </a:xfrm>
          <a:custGeom>
            <a:avLst/>
            <a:gdLst>
              <a:gd name="T0" fmla="*/ 55 w 108"/>
              <a:gd name="T1" fmla="*/ 36 h 146"/>
              <a:gd name="T2" fmla="*/ 61 w 108"/>
              <a:gd name="T3" fmla="*/ 38 h 146"/>
              <a:gd name="T4" fmla="*/ 67 w 108"/>
              <a:gd name="T5" fmla="*/ 42 h 146"/>
              <a:gd name="T6" fmla="*/ 70 w 108"/>
              <a:gd name="T7" fmla="*/ 47 h 146"/>
              <a:gd name="T8" fmla="*/ 72 w 108"/>
              <a:gd name="T9" fmla="*/ 55 h 146"/>
              <a:gd name="T10" fmla="*/ 70 w 108"/>
              <a:gd name="T11" fmla="*/ 63 h 146"/>
              <a:gd name="T12" fmla="*/ 67 w 108"/>
              <a:gd name="T13" fmla="*/ 68 h 146"/>
              <a:gd name="T14" fmla="*/ 61 w 108"/>
              <a:gd name="T15" fmla="*/ 72 h 146"/>
              <a:gd name="T16" fmla="*/ 55 w 108"/>
              <a:gd name="T17" fmla="*/ 74 h 146"/>
              <a:gd name="T18" fmla="*/ 48 w 108"/>
              <a:gd name="T19" fmla="*/ 72 h 146"/>
              <a:gd name="T20" fmla="*/ 42 w 108"/>
              <a:gd name="T21" fmla="*/ 68 h 146"/>
              <a:gd name="T22" fmla="*/ 38 w 108"/>
              <a:gd name="T23" fmla="*/ 63 h 146"/>
              <a:gd name="T24" fmla="*/ 36 w 108"/>
              <a:gd name="T25" fmla="*/ 55 h 146"/>
              <a:gd name="T26" fmla="*/ 38 w 108"/>
              <a:gd name="T27" fmla="*/ 47 h 146"/>
              <a:gd name="T28" fmla="*/ 42 w 108"/>
              <a:gd name="T29" fmla="*/ 42 h 146"/>
              <a:gd name="T30" fmla="*/ 48 w 108"/>
              <a:gd name="T31" fmla="*/ 38 h 146"/>
              <a:gd name="T32" fmla="*/ 55 w 108"/>
              <a:gd name="T33" fmla="*/ 36 h 146"/>
              <a:gd name="T34" fmla="*/ 55 w 108"/>
              <a:gd name="T35" fmla="*/ 19 h 146"/>
              <a:gd name="T36" fmla="*/ 36 w 108"/>
              <a:gd name="T37" fmla="*/ 23 h 146"/>
              <a:gd name="T38" fmla="*/ 23 w 108"/>
              <a:gd name="T39" fmla="*/ 36 h 146"/>
              <a:gd name="T40" fmla="*/ 17 w 108"/>
              <a:gd name="T41" fmla="*/ 55 h 146"/>
              <a:gd name="T42" fmla="*/ 23 w 108"/>
              <a:gd name="T43" fmla="*/ 74 h 146"/>
              <a:gd name="T44" fmla="*/ 36 w 108"/>
              <a:gd name="T45" fmla="*/ 87 h 146"/>
              <a:gd name="T46" fmla="*/ 55 w 108"/>
              <a:gd name="T47" fmla="*/ 91 h 146"/>
              <a:gd name="T48" fmla="*/ 72 w 108"/>
              <a:gd name="T49" fmla="*/ 87 h 146"/>
              <a:gd name="T50" fmla="*/ 86 w 108"/>
              <a:gd name="T51" fmla="*/ 74 h 146"/>
              <a:gd name="T52" fmla="*/ 91 w 108"/>
              <a:gd name="T53" fmla="*/ 55 h 146"/>
              <a:gd name="T54" fmla="*/ 86 w 108"/>
              <a:gd name="T55" fmla="*/ 36 h 146"/>
              <a:gd name="T56" fmla="*/ 72 w 108"/>
              <a:gd name="T57" fmla="*/ 23 h 146"/>
              <a:gd name="T58" fmla="*/ 55 w 108"/>
              <a:gd name="T59" fmla="*/ 19 h 146"/>
              <a:gd name="T60" fmla="*/ 55 w 108"/>
              <a:gd name="T61" fmla="*/ 0 h 146"/>
              <a:gd name="T62" fmla="*/ 76 w 108"/>
              <a:gd name="T63" fmla="*/ 4 h 146"/>
              <a:gd name="T64" fmla="*/ 93 w 108"/>
              <a:gd name="T65" fmla="*/ 17 h 146"/>
              <a:gd name="T66" fmla="*/ 105 w 108"/>
              <a:gd name="T67" fmla="*/ 34 h 146"/>
              <a:gd name="T68" fmla="*/ 108 w 108"/>
              <a:gd name="T69" fmla="*/ 55 h 146"/>
              <a:gd name="T70" fmla="*/ 107 w 108"/>
              <a:gd name="T71" fmla="*/ 70 h 146"/>
              <a:gd name="T72" fmla="*/ 99 w 108"/>
              <a:gd name="T73" fmla="*/ 85 h 146"/>
              <a:gd name="T74" fmla="*/ 88 w 108"/>
              <a:gd name="T75" fmla="*/ 102 h 146"/>
              <a:gd name="T76" fmla="*/ 76 w 108"/>
              <a:gd name="T77" fmla="*/ 120 h 146"/>
              <a:gd name="T78" fmla="*/ 65 w 108"/>
              <a:gd name="T79" fmla="*/ 133 h 146"/>
              <a:gd name="T80" fmla="*/ 57 w 108"/>
              <a:gd name="T81" fmla="*/ 142 h 146"/>
              <a:gd name="T82" fmla="*/ 55 w 108"/>
              <a:gd name="T83" fmla="*/ 146 h 146"/>
              <a:gd name="T84" fmla="*/ 51 w 108"/>
              <a:gd name="T85" fmla="*/ 142 h 146"/>
              <a:gd name="T86" fmla="*/ 44 w 108"/>
              <a:gd name="T87" fmla="*/ 133 h 146"/>
              <a:gd name="T88" fmla="*/ 32 w 108"/>
              <a:gd name="T89" fmla="*/ 120 h 146"/>
              <a:gd name="T90" fmla="*/ 21 w 108"/>
              <a:gd name="T91" fmla="*/ 102 h 146"/>
              <a:gd name="T92" fmla="*/ 12 w 108"/>
              <a:gd name="T93" fmla="*/ 85 h 146"/>
              <a:gd name="T94" fmla="*/ 2 w 108"/>
              <a:gd name="T95" fmla="*/ 70 h 146"/>
              <a:gd name="T96" fmla="*/ 0 w 108"/>
              <a:gd name="T97" fmla="*/ 55 h 146"/>
              <a:gd name="T98" fmla="*/ 4 w 108"/>
              <a:gd name="T99" fmla="*/ 34 h 146"/>
              <a:gd name="T100" fmla="*/ 15 w 108"/>
              <a:gd name="T101" fmla="*/ 17 h 146"/>
              <a:gd name="T102" fmla="*/ 32 w 108"/>
              <a:gd name="T103" fmla="*/ 4 h 146"/>
              <a:gd name="T104" fmla="*/ 55 w 108"/>
              <a:gd name="T10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8" h="146">
                <a:moveTo>
                  <a:pt x="55" y="36"/>
                </a:moveTo>
                <a:lnTo>
                  <a:pt x="61" y="38"/>
                </a:lnTo>
                <a:lnTo>
                  <a:pt x="67" y="42"/>
                </a:lnTo>
                <a:lnTo>
                  <a:pt x="70" y="47"/>
                </a:lnTo>
                <a:lnTo>
                  <a:pt x="72" y="55"/>
                </a:lnTo>
                <a:lnTo>
                  <a:pt x="70" y="63"/>
                </a:lnTo>
                <a:lnTo>
                  <a:pt x="67" y="68"/>
                </a:lnTo>
                <a:lnTo>
                  <a:pt x="61" y="72"/>
                </a:lnTo>
                <a:lnTo>
                  <a:pt x="55" y="74"/>
                </a:lnTo>
                <a:lnTo>
                  <a:pt x="48" y="72"/>
                </a:lnTo>
                <a:lnTo>
                  <a:pt x="42" y="68"/>
                </a:lnTo>
                <a:lnTo>
                  <a:pt x="38" y="63"/>
                </a:lnTo>
                <a:lnTo>
                  <a:pt x="36" y="55"/>
                </a:lnTo>
                <a:lnTo>
                  <a:pt x="38" y="47"/>
                </a:lnTo>
                <a:lnTo>
                  <a:pt x="42" y="42"/>
                </a:lnTo>
                <a:lnTo>
                  <a:pt x="48" y="38"/>
                </a:lnTo>
                <a:lnTo>
                  <a:pt x="55" y="36"/>
                </a:lnTo>
                <a:close/>
                <a:moveTo>
                  <a:pt x="55" y="19"/>
                </a:moveTo>
                <a:lnTo>
                  <a:pt x="36" y="23"/>
                </a:lnTo>
                <a:lnTo>
                  <a:pt x="23" y="36"/>
                </a:lnTo>
                <a:lnTo>
                  <a:pt x="17" y="55"/>
                </a:lnTo>
                <a:lnTo>
                  <a:pt x="23" y="74"/>
                </a:lnTo>
                <a:lnTo>
                  <a:pt x="36" y="87"/>
                </a:lnTo>
                <a:lnTo>
                  <a:pt x="55" y="91"/>
                </a:lnTo>
                <a:lnTo>
                  <a:pt x="72" y="87"/>
                </a:lnTo>
                <a:lnTo>
                  <a:pt x="86" y="74"/>
                </a:lnTo>
                <a:lnTo>
                  <a:pt x="91" y="55"/>
                </a:lnTo>
                <a:lnTo>
                  <a:pt x="86" y="36"/>
                </a:lnTo>
                <a:lnTo>
                  <a:pt x="72" y="23"/>
                </a:lnTo>
                <a:lnTo>
                  <a:pt x="55" y="19"/>
                </a:lnTo>
                <a:close/>
                <a:moveTo>
                  <a:pt x="55" y="0"/>
                </a:moveTo>
                <a:lnTo>
                  <a:pt x="76" y="4"/>
                </a:lnTo>
                <a:lnTo>
                  <a:pt x="93" y="17"/>
                </a:lnTo>
                <a:lnTo>
                  <a:pt x="105" y="34"/>
                </a:lnTo>
                <a:lnTo>
                  <a:pt x="108" y="55"/>
                </a:lnTo>
                <a:lnTo>
                  <a:pt x="107" y="70"/>
                </a:lnTo>
                <a:lnTo>
                  <a:pt x="99" y="85"/>
                </a:lnTo>
                <a:lnTo>
                  <a:pt x="88" y="102"/>
                </a:lnTo>
                <a:lnTo>
                  <a:pt x="76" y="120"/>
                </a:lnTo>
                <a:lnTo>
                  <a:pt x="65" y="133"/>
                </a:lnTo>
                <a:lnTo>
                  <a:pt x="57" y="142"/>
                </a:lnTo>
                <a:lnTo>
                  <a:pt x="55" y="146"/>
                </a:lnTo>
                <a:lnTo>
                  <a:pt x="51" y="142"/>
                </a:lnTo>
                <a:lnTo>
                  <a:pt x="44" y="133"/>
                </a:lnTo>
                <a:lnTo>
                  <a:pt x="32" y="120"/>
                </a:lnTo>
                <a:lnTo>
                  <a:pt x="21" y="102"/>
                </a:lnTo>
                <a:lnTo>
                  <a:pt x="12" y="85"/>
                </a:lnTo>
                <a:lnTo>
                  <a:pt x="2" y="70"/>
                </a:lnTo>
                <a:lnTo>
                  <a:pt x="0" y="55"/>
                </a:lnTo>
                <a:lnTo>
                  <a:pt x="4" y="34"/>
                </a:lnTo>
                <a:lnTo>
                  <a:pt x="15" y="17"/>
                </a:lnTo>
                <a:lnTo>
                  <a:pt x="32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7" name="Freeform 1096"/>
          <p:cNvSpPr>
            <a:spLocks noEditPoints="1"/>
          </p:cNvSpPr>
          <p:nvPr/>
        </p:nvSpPr>
        <p:spPr bwMode="auto">
          <a:xfrm>
            <a:off x="7009080" y="1516082"/>
            <a:ext cx="132227" cy="178750"/>
          </a:xfrm>
          <a:custGeom>
            <a:avLst/>
            <a:gdLst>
              <a:gd name="T0" fmla="*/ 53 w 108"/>
              <a:gd name="T1" fmla="*/ 19 h 146"/>
              <a:gd name="T2" fmla="*/ 36 w 108"/>
              <a:gd name="T3" fmla="*/ 23 h 146"/>
              <a:gd name="T4" fmla="*/ 22 w 108"/>
              <a:gd name="T5" fmla="*/ 36 h 146"/>
              <a:gd name="T6" fmla="*/ 17 w 108"/>
              <a:gd name="T7" fmla="*/ 55 h 146"/>
              <a:gd name="T8" fmla="*/ 22 w 108"/>
              <a:gd name="T9" fmla="*/ 74 h 146"/>
              <a:gd name="T10" fmla="*/ 36 w 108"/>
              <a:gd name="T11" fmla="*/ 87 h 146"/>
              <a:gd name="T12" fmla="*/ 53 w 108"/>
              <a:gd name="T13" fmla="*/ 91 h 146"/>
              <a:gd name="T14" fmla="*/ 72 w 108"/>
              <a:gd name="T15" fmla="*/ 87 h 146"/>
              <a:gd name="T16" fmla="*/ 85 w 108"/>
              <a:gd name="T17" fmla="*/ 74 h 146"/>
              <a:gd name="T18" fmla="*/ 91 w 108"/>
              <a:gd name="T19" fmla="*/ 55 h 146"/>
              <a:gd name="T20" fmla="*/ 85 w 108"/>
              <a:gd name="T21" fmla="*/ 36 h 146"/>
              <a:gd name="T22" fmla="*/ 72 w 108"/>
              <a:gd name="T23" fmla="*/ 23 h 146"/>
              <a:gd name="T24" fmla="*/ 53 w 108"/>
              <a:gd name="T25" fmla="*/ 19 h 146"/>
              <a:gd name="T26" fmla="*/ 53 w 108"/>
              <a:gd name="T27" fmla="*/ 0 h 146"/>
              <a:gd name="T28" fmla="*/ 76 w 108"/>
              <a:gd name="T29" fmla="*/ 4 h 146"/>
              <a:gd name="T30" fmla="*/ 93 w 108"/>
              <a:gd name="T31" fmla="*/ 17 h 146"/>
              <a:gd name="T32" fmla="*/ 104 w 108"/>
              <a:gd name="T33" fmla="*/ 34 h 146"/>
              <a:gd name="T34" fmla="*/ 108 w 108"/>
              <a:gd name="T35" fmla="*/ 55 h 146"/>
              <a:gd name="T36" fmla="*/ 104 w 108"/>
              <a:gd name="T37" fmla="*/ 70 h 146"/>
              <a:gd name="T38" fmla="*/ 97 w 108"/>
              <a:gd name="T39" fmla="*/ 85 h 146"/>
              <a:gd name="T40" fmla="*/ 87 w 108"/>
              <a:gd name="T41" fmla="*/ 102 h 146"/>
              <a:gd name="T42" fmla="*/ 76 w 108"/>
              <a:gd name="T43" fmla="*/ 120 h 146"/>
              <a:gd name="T44" fmla="*/ 64 w 108"/>
              <a:gd name="T45" fmla="*/ 133 h 146"/>
              <a:gd name="T46" fmla="*/ 57 w 108"/>
              <a:gd name="T47" fmla="*/ 142 h 146"/>
              <a:gd name="T48" fmla="*/ 53 w 108"/>
              <a:gd name="T49" fmla="*/ 146 h 146"/>
              <a:gd name="T50" fmla="*/ 51 w 108"/>
              <a:gd name="T51" fmla="*/ 142 h 146"/>
              <a:gd name="T52" fmla="*/ 43 w 108"/>
              <a:gd name="T53" fmla="*/ 133 h 146"/>
              <a:gd name="T54" fmla="*/ 32 w 108"/>
              <a:gd name="T55" fmla="*/ 120 h 146"/>
              <a:gd name="T56" fmla="*/ 21 w 108"/>
              <a:gd name="T57" fmla="*/ 102 h 146"/>
              <a:gd name="T58" fmla="*/ 9 w 108"/>
              <a:gd name="T59" fmla="*/ 85 h 146"/>
              <a:gd name="T60" fmla="*/ 2 w 108"/>
              <a:gd name="T61" fmla="*/ 70 h 146"/>
              <a:gd name="T62" fmla="*/ 0 w 108"/>
              <a:gd name="T63" fmla="*/ 55 h 146"/>
              <a:gd name="T64" fmla="*/ 3 w 108"/>
              <a:gd name="T65" fmla="*/ 34 h 146"/>
              <a:gd name="T66" fmla="*/ 15 w 108"/>
              <a:gd name="T67" fmla="*/ 17 h 146"/>
              <a:gd name="T68" fmla="*/ 32 w 108"/>
              <a:gd name="T69" fmla="*/ 4 h 146"/>
              <a:gd name="T70" fmla="*/ 53 w 108"/>
              <a:gd name="T7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46">
                <a:moveTo>
                  <a:pt x="53" y="19"/>
                </a:moveTo>
                <a:lnTo>
                  <a:pt x="36" y="23"/>
                </a:lnTo>
                <a:lnTo>
                  <a:pt x="22" y="36"/>
                </a:lnTo>
                <a:lnTo>
                  <a:pt x="17" y="55"/>
                </a:lnTo>
                <a:lnTo>
                  <a:pt x="22" y="74"/>
                </a:lnTo>
                <a:lnTo>
                  <a:pt x="36" y="87"/>
                </a:lnTo>
                <a:lnTo>
                  <a:pt x="53" y="91"/>
                </a:lnTo>
                <a:lnTo>
                  <a:pt x="72" y="87"/>
                </a:lnTo>
                <a:lnTo>
                  <a:pt x="85" y="74"/>
                </a:lnTo>
                <a:lnTo>
                  <a:pt x="91" y="55"/>
                </a:lnTo>
                <a:lnTo>
                  <a:pt x="85" y="36"/>
                </a:lnTo>
                <a:lnTo>
                  <a:pt x="72" y="23"/>
                </a:lnTo>
                <a:lnTo>
                  <a:pt x="53" y="19"/>
                </a:lnTo>
                <a:close/>
                <a:moveTo>
                  <a:pt x="53" y="0"/>
                </a:moveTo>
                <a:lnTo>
                  <a:pt x="76" y="4"/>
                </a:lnTo>
                <a:lnTo>
                  <a:pt x="93" y="17"/>
                </a:lnTo>
                <a:lnTo>
                  <a:pt x="104" y="34"/>
                </a:lnTo>
                <a:lnTo>
                  <a:pt x="108" y="55"/>
                </a:lnTo>
                <a:lnTo>
                  <a:pt x="104" y="70"/>
                </a:lnTo>
                <a:lnTo>
                  <a:pt x="97" y="85"/>
                </a:lnTo>
                <a:lnTo>
                  <a:pt x="87" y="102"/>
                </a:lnTo>
                <a:lnTo>
                  <a:pt x="76" y="120"/>
                </a:lnTo>
                <a:lnTo>
                  <a:pt x="64" y="133"/>
                </a:lnTo>
                <a:lnTo>
                  <a:pt x="57" y="142"/>
                </a:lnTo>
                <a:lnTo>
                  <a:pt x="53" y="146"/>
                </a:lnTo>
                <a:lnTo>
                  <a:pt x="51" y="142"/>
                </a:lnTo>
                <a:lnTo>
                  <a:pt x="43" y="133"/>
                </a:lnTo>
                <a:lnTo>
                  <a:pt x="32" y="120"/>
                </a:lnTo>
                <a:lnTo>
                  <a:pt x="21" y="102"/>
                </a:lnTo>
                <a:lnTo>
                  <a:pt x="9" y="85"/>
                </a:lnTo>
                <a:lnTo>
                  <a:pt x="2" y="70"/>
                </a:lnTo>
                <a:lnTo>
                  <a:pt x="0" y="55"/>
                </a:lnTo>
                <a:lnTo>
                  <a:pt x="3" y="34"/>
                </a:lnTo>
                <a:lnTo>
                  <a:pt x="15" y="17"/>
                </a:lnTo>
                <a:lnTo>
                  <a:pt x="32" y="4"/>
                </a:lnTo>
                <a:lnTo>
                  <a:pt x="5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8" name="Freeform 1097"/>
          <p:cNvSpPr>
            <a:spLocks noEditPoints="1"/>
          </p:cNvSpPr>
          <p:nvPr/>
        </p:nvSpPr>
        <p:spPr bwMode="auto">
          <a:xfrm>
            <a:off x="6673615" y="1540568"/>
            <a:ext cx="176302" cy="154264"/>
          </a:xfrm>
          <a:custGeom>
            <a:avLst/>
            <a:gdLst>
              <a:gd name="T0" fmla="*/ 78 w 144"/>
              <a:gd name="T1" fmla="*/ 61 h 125"/>
              <a:gd name="T2" fmla="*/ 99 w 144"/>
              <a:gd name="T3" fmla="*/ 83 h 125"/>
              <a:gd name="T4" fmla="*/ 99 w 144"/>
              <a:gd name="T5" fmla="*/ 93 h 125"/>
              <a:gd name="T6" fmla="*/ 89 w 144"/>
              <a:gd name="T7" fmla="*/ 95 h 125"/>
              <a:gd name="T8" fmla="*/ 80 w 144"/>
              <a:gd name="T9" fmla="*/ 83 h 125"/>
              <a:gd name="T10" fmla="*/ 76 w 144"/>
              <a:gd name="T11" fmla="*/ 123 h 125"/>
              <a:gd name="T12" fmla="*/ 67 w 144"/>
              <a:gd name="T13" fmla="*/ 121 h 125"/>
              <a:gd name="T14" fmla="*/ 57 w 144"/>
              <a:gd name="T15" fmla="*/ 93 h 125"/>
              <a:gd name="T16" fmla="*/ 51 w 144"/>
              <a:gd name="T17" fmla="*/ 95 h 125"/>
              <a:gd name="T18" fmla="*/ 46 w 144"/>
              <a:gd name="T19" fmla="*/ 89 h 125"/>
              <a:gd name="T20" fmla="*/ 48 w 144"/>
              <a:gd name="T21" fmla="*/ 83 h 125"/>
              <a:gd name="T22" fmla="*/ 70 w 144"/>
              <a:gd name="T23" fmla="*/ 59 h 125"/>
              <a:gd name="T24" fmla="*/ 93 w 144"/>
              <a:gd name="T25" fmla="*/ 4 h 125"/>
              <a:gd name="T26" fmla="*/ 133 w 144"/>
              <a:gd name="T27" fmla="*/ 40 h 125"/>
              <a:gd name="T28" fmla="*/ 141 w 144"/>
              <a:gd name="T29" fmla="*/ 83 h 125"/>
              <a:gd name="T30" fmla="*/ 108 w 144"/>
              <a:gd name="T31" fmla="*/ 99 h 125"/>
              <a:gd name="T32" fmla="*/ 105 w 144"/>
              <a:gd name="T33" fmla="*/ 89 h 125"/>
              <a:gd name="T34" fmla="*/ 118 w 144"/>
              <a:gd name="T35" fmla="*/ 85 h 125"/>
              <a:gd name="T36" fmla="*/ 131 w 144"/>
              <a:gd name="T37" fmla="*/ 72 h 125"/>
              <a:gd name="T38" fmla="*/ 129 w 144"/>
              <a:gd name="T39" fmla="*/ 55 h 125"/>
              <a:gd name="T40" fmla="*/ 124 w 144"/>
              <a:gd name="T41" fmla="*/ 49 h 125"/>
              <a:gd name="T42" fmla="*/ 120 w 144"/>
              <a:gd name="T43" fmla="*/ 47 h 125"/>
              <a:gd name="T44" fmla="*/ 118 w 144"/>
              <a:gd name="T45" fmla="*/ 47 h 125"/>
              <a:gd name="T46" fmla="*/ 116 w 144"/>
              <a:gd name="T47" fmla="*/ 45 h 125"/>
              <a:gd name="T48" fmla="*/ 110 w 144"/>
              <a:gd name="T49" fmla="*/ 45 h 125"/>
              <a:gd name="T50" fmla="*/ 110 w 144"/>
              <a:gd name="T51" fmla="*/ 42 h 125"/>
              <a:gd name="T52" fmla="*/ 106 w 144"/>
              <a:gd name="T53" fmla="*/ 36 h 125"/>
              <a:gd name="T54" fmla="*/ 91 w 144"/>
              <a:gd name="T55" fmla="*/ 19 h 125"/>
              <a:gd name="T56" fmla="*/ 40 w 144"/>
              <a:gd name="T57" fmla="*/ 32 h 125"/>
              <a:gd name="T58" fmla="*/ 36 w 144"/>
              <a:gd name="T59" fmla="*/ 38 h 125"/>
              <a:gd name="T60" fmla="*/ 34 w 144"/>
              <a:gd name="T61" fmla="*/ 42 h 125"/>
              <a:gd name="T62" fmla="*/ 32 w 144"/>
              <a:gd name="T63" fmla="*/ 45 h 125"/>
              <a:gd name="T64" fmla="*/ 29 w 144"/>
              <a:gd name="T65" fmla="*/ 45 h 125"/>
              <a:gd name="T66" fmla="*/ 27 w 144"/>
              <a:gd name="T67" fmla="*/ 47 h 125"/>
              <a:gd name="T68" fmla="*/ 23 w 144"/>
              <a:gd name="T69" fmla="*/ 47 h 125"/>
              <a:gd name="T70" fmla="*/ 21 w 144"/>
              <a:gd name="T71" fmla="*/ 49 h 125"/>
              <a:gd name="T72" fmla="*/ 13 w 144"/>
              <a:gd name="T73" fmla="*/ 61 h 125"/>
              <a:gd name="T74" fmla="*/ 17 w 144"/>
              <a:gd name="T75" fmla="*/ 78 h 125"/>
              <a:gd name="T76" fmla="*/ 34 w 144"/>
              <a:gd name="T77" fmla="*/ 87 h 125"/>
              <a:gd name="T78" fmla="*/ 40 w 144"/>
              <a:gd name="T79" fmla="*/ 93 h 125"/>
              <a:gd name="T80" fmla="*/ 34 w 144"/>
              <a:gd name="T81" fmla="*/ 100 h 125"/>
              <a:gd name="T82" fmla="*/ 0 w 144"/>
              <a:gd name="T83" fmla="*/ 66 h 125"/>
              <a:gd name="T84" fmla="*/ 23 w 144"/>
              <a:gd name="T85" fmla="*/ 34 h 125"/>
              <a:gd name="T86" fmla="*/ 72 w 144"/>
              <a:gd name="T8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25">
                <a:moveTo>
                  <a:pt x="72" y="59"/>
                </a:moveTo>
                <a:lnTo>
                  <a:pt x="76" y="59"/>
                </a:lnTo>
                <a:lnTo>
                  <a:pt x="78" y="61"/>
                </a:lnTo>
                <a:lnTo>
                  <a:pt x="78" y="61"/>
                </a:lnTo>
                <a:lnTo>
                  <a:pt x="99" y="83"/>
                </a:lnTo>
                <a:lnTo>
                  <a:pt x="99" y="83"/>
                </a:lnTo>
                <a:lnTo>
                  <a:pt x="99" y="85"/>
                </a:lnTo>
                <a:lnTo>
                  <a:pt x="99" y="89"/>
                </a:lnTo>
                <a:lnTo>
                  <a:pt x="99" y="93"/>
                </a:lnTo>
                <a:lnTo>
                  <a:pt x="97" y="95"/>
                </a:lnTo>
                <a:lnTo>
                  <a:pt x="93" y="95"/>
                </a:lnTo>
                <a:lnTo>
                  <a:pt x="89" y="95"/>
                </a:lnTo>
                <a:lnTo>
                  <a:pt x="87" y="93"/>
                </a:lnTo>
                <a:lnTo>
                  <a:pt x="87" y="93"/>
                </a:lnTo>
                <a:lnTo>
                  <a:pt x="80" y="83"/>
                </a:lnTo>
                <a:lnTo>
                  <a:pt x="80" y="118"/>
                </a:lnTo>
                <a:lnTo>
                  <a:pt x="78" y="121"/>
                </a:lnTo>
                <a:lnTo>
                  <a:pt x="76" y="123"/>
                </a:lnTo>
                <a:lnTo>
                  <a:pt x="72" y="125"/>
                </a:lnTo>
                <a:lnTo>
                  <a:pt x="68" y="123"/>
                </a:lnTo>
                <a:lnTo>
                  <a:pt x="67" y="121"/>
                </a:lnTo>
                <a:lnTo>
                  <a:pt x="65" y="118"/>
                </a:lnTo>
                <a:lnTo>
                  <a:pt x="65" y="83"/>
                </a:lnTo>
                <a:lnTo>
                  <a:pt x="57" y="93"/>
                </a:lnTo>
                <a:lnTo>
                  <a:pt x="57" y="93"/>
                </a:lnTo>
                <a:lnTo>
                  <a:pt x="55" y="95"/>
                </a:lnTo>
                <a:lnTo>
                  <a:pt x="51" y="95"/>
                </a:lnTo>
                <a:lnTo>
                  <a:pt x="48" y="95"/>
                </a:lnTo>
                <a:lnTo>
                  <a:pt x="46" y="93"/>
                </a:lnTo>
                <a:lnTo>
                  <a:pt x="46" y="89"/>
                </a:lnTo>
                <a:lnTo>
                  <a:pt x="46" y="85"/>
                </a:lnTo>
                <a:lnTo>
                  <a:pt x="48" y="83"/>
                </a:lnTo>
                <a:lnTo>
                  <a:pt x="48" y="83"/>
                </a:lnTo>
                <a:lnTo>
                  <a:pt x="67" y="61"/>
                </a:lnTo>
                <a:lnTo>
                  <a:pt x="67" y="61"/>
                </a:lnTo>
                <a:lnTo>
                  <a:pt x="70" y="59"/>
                </a:lnTo>
                <a:lnTo>
                  <a:pt x="72" y="59"/>
                </a:lnTo>
                <a:close/>
                <a:moveTo>
                  <a:pt x="72" y="0"/>
                </a:moveTo>
                <a:lnTo>
                  <a:pt x="93" y="4"/>
                </a:lnTo>
                <a:lnTo>
                  <a:pt x="110" y="15"/>
                </a:lnTo>
                <a:lnTo>
                  <a:pt x="122" y="34"/>
                </a:lnTo>
                <a:lnTo>
                  <a:pt x="133" y="40"/>
                </a:lnTo>
                <a:lnTo>
                  <a:pt x="143" y="51"/>
                </a:lnTo>
                <a:lnTo>
                  <a:pt x="144" y="66"/>
                </a:lnTo>
                <a:lnTo>
                  <a:pt x="141" y="83"/>
                </a:lnTo>
                <a:lnTo>
                  <a:pt x="129" y="95"/>
                </a:lnTo>
                <a:lnTo>
                  <a:pt x="110" y="100"/>
                </a:lnTo>
                <a:lnTo>
                  <a:pt x="108" y="99"/>
                </a:lnTo>
                <a:lnTo>
                  <a:pt x="105" y="97"/>
                </a:lnTo>
                <a:lnTo>
                  <a:pt x="105" y="93"/>
                </a:lnTo>
                <a:lnTo>
                  <a:pt x="105" y="89"/>
                </a:lnTo>
                <a:lnTo>
                  <a:pt x="108" y="87"/>
                </a:lnTo>
                <a:lnTo>
                  <a:pt x="110" y="87"/>
                </a:lnTo>
                <a:lnTo>
                  <a:pt x="118" y="85"/>
                </a:lnTo>
                <a:lnTo>
                  <a:pt x="124" y="81"/>
                </a:lnTo>
                <a:lnTo>
                  <a:pt x="127" y="78"/>
                </a:lnTo>
                <a:lnTo>
                  <a:pt x="131" y="72"/>
                </a:lnTo>
                <a:lnTo>
                  <a:pt x="131" y="66"/>
                </a:lnTo>
                <a:lnTo>
                  <a:pt x="131" y="61"/>
                </a:lnTo>
                <a:lnTo>
                  <a:pt x="129" y="55"/>
                </a:lnTo>
                <a:lnTo>
                  <a:pt x="125" y="51"/>
                </a:lnTo>
                <a:lnTo>
                  <a:pt x="124" y="49"/>
                </a:lnTo>
                <a:lnTo>
                  <a:pt x="124" y="49"/>
                </a:lnTo>
                <a:lnTo>
                  <a:pt x="122" y="49"/>
                </a:lnTo>
                <a:lnTo>
                  <a:pt x="122" y="47"/>
                </a:lnTo>
                <a:lnTo>
                  <a:pt x="120" y="47"/>
                </a:lnTo>
                <a:lnTo>
                  <a:pt x="120" y="47"/>
                </a:lnTo>
                <a:lnTo>
                  <a:pt x="118" y="47"/>
                </a:lnTo>
                <a:lnTo>
                  <a:pt x="118" y="47"/>
                </a:lnTo>
                <a:lnTo>
                  <a:pt x="116" y="45"/>
                </a:lnTo>
                <a:lnTo>
                  <a:pt x="116" y="45"/>
                </a:lnTo>
                <a:lnTo>
                  <a:pt x="116" y="45"/>
                </a:lnTo>
                <a:lnTo>
                  <a:pt x="114" y="45"/>
                </a:lnTo>
                <a:lnTo>
                  <a:pt x="114" y="45"/>
                </a:lnTo>
                <a:lnTo>
                  <a:pt x="110" y="45"/>
                </a:lnTo>
                <a:lnTo>
                  <a:pt x="110" y="45"/>
                </a:lnTo>
                <a:lnTo>
                  <a:pt x="110" y="42"/>
                </a:lnTo>
                <a:lnTo>
                  <a:pt x="110" y="42"/>
                </a:lnTo>
                <a:lnTo>
                  <a:pt x="108" y="38"/>
                </a:lnTo>
                <a:lnTo>
                  <a:pt x="108" y="38"/>
                </a:lnTo>
                <a:lnTo>
                  <a:pt x="106" y="36"/>
                </a:lnTo>
                <a:lnTo>
                  <a:pt x="106" y="34"/>
                </a:lnTo>
                <a:lnTo>
                  <a:pt x="106" y="32"/>
                </a:lnTo>
                <a:lnTo>
                  <a:pt x="91" y="19"/>
                </a:lnTo>
                <a:lnTo>
                  <a:pt x="72" y="13"/>
                </a:lnTo>
                <a:lnTo>
                  <a:pt x="53" y="19"/>
                </a:lnTo>
                <a:lnTo>
                  <a:pt x="40" y="32"/>
                </a:lnTo>
                <a:lnTo>
                  <a:pt x="38" y="34"/>
                </a:lnTo>
                <a:lnTo>
                  <a:pt x="38" y="36"/>
                </a:lnTo>
                <a:lnTo>
                  <a:pt x="36" y="38"/>
                </a:lnTo>
                <a:lnTo>
                  <a:pt x="36" y="38"/>
                </a:lnTo>
                <a:lnTo>
                  <a:pt x="36" y="42"/>
                </a:lnTo>
                <a:lnTo>
                  <a:pt x="34" y="42"/>
                </a:lnTo>
                <a:lnTo>
                  <a:pt x="34" y="45"/>
                </a:lnTo>
                <a:lnTo>
                  <a:pt x="34" y="45"/>
                </a:lnTo>
                <a:lnTo>
                  <a:pt x="32" y="45"/>
                </a:lnTo>
                <a:lnTo>
                  <a:pt x="30" y="45"/>
                </a:lnTo>
                <a:lnTo>
                  <a:pt x="30" y="45"/>
                </a:lnTo>
                <a:lnTo>
                  <a:pt x="29" y="45"/>
                </a:lnTo>
                <a:lnTo>
                  <a:pt x="29" y="45"/>
                </a:lnTo>
                <a:lnTo>
                  <a:pt x="27" y="47"/>
                </a:lnTo>
                <a:lnTo>
                  <a:pt x="27" y="47"/>
                </a:lnTo>
                <a:lnTo>
                  <a:pt x="25" y="47"/>
                </a:lnTo>
                <a:lnTo>
                  <a:pt x="25" y="47"/>
                </a:lnTo>
                <a:lnTo>
                  <a:pt x="23" y="47"/>
                </a:lnTo>
                <a:lnTo>
                  <a:pt x="23" y="49"/>
                </a:lnTo>
                <a:lnTo>
                  <a:pt x="21" y="49"/>
                </a:lnTo>
                <a:lnTo>
                  <a:pt x="21" y="49"/>
                </a:lnTo>
                <a:lnTo>
                  <a:pt x="21" y="51"/>
                </a:lnTo>
                <a:lnTo>
                  <a:pt x="17" y="55"/>
                </a:lnTo>
                <a:lnTo>
                  <a:pt x="13" y="61"/>
                </a:lnTo>
                <a:lnTo>
                  <a:pt x="13" y="66"/>
                </a:lnTo>
                <a:lnTo>
                  <a:pt x="13" y="72"/>
                </a:lnTo>
                <a:lnTo>
                  <a:pt x="17" y="78"/>
                </a:lnTo>
                <a:lnTo>
                  <a:pt x="21" y="81"/>
                </a:lnTo>
                <a:lnTo>
                  <a:pt x="27" y="85"/>
                </a:lnTo>
                <a:lnTo>
                  <a:pt x="34" y="87"/>
                </a:lnTo>
                <a:lnTo>
                  <a:pt x="38" y="87"/>
                </a:lnTo>
                <a:lnTo>
                  <a:pt x="40" y="89"/>
                </a:lnTo>
                <a:lnTo>
                  <a:pt x="40" y="93"/>
                </a:lnTo>
                <a:lnTo>
                  <a:pt x="40" y="97"/>
                </a:lnTo>
                <a:lnTo>
                  <a:pt x="38" y="99"/>
                </a:lnTo>
                <a:lnTo>
                  <a:pt x="34" y="100"/>
                </a:lnTo>
                <a:lnTo>
                  <a:pt x="17" y="95"/>
                </a:lnTo>
                <a:lnTo>
                  <a:pt x="4" y="83"/>
                </a:lnTo>
                <a:lnTo>
                  <a:pt x="0" y="66"/>
                </a:lnTo>
                <a:lnTo>
                  <a:pt x="2" y="51"/>
                </a:lnTo>
                <a:lnTo>
                  <a:pt x="11" y="40"/>
                </a:lnTo>
                <a:lnTo>
                  <a:pt x="23" y="34"/>
                </a:lnTo>
                <a:lnTo>
                  <a:pt x="34" y="15"/>
                </a:lnTo>
                <a:lnTo>
                  <a:pt x="51" y="4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9" name="Freeform 1098"/>
          <p:cNvSpPr>
            <a:spLocks noEditPoints="1"/>
          </p:cNvSpPr>
          <p:nvPr/>
        </p:nvSpPr>
        <p:spPr bwMode="auto">
          <a:xfrm>
            <a:off x="6360189" y="1540568"/>
            <a:ext cx="178751" cy="154264"/>
          </a:xfrm>
          <a:custGeom>
            <a:avLst/>
            <a:gdLst>
              <a:gd name="T0" fmla="*/ 79 w 146"/>
              <a:gd name="T1" fmla="*/ 62 h 125"/>
              <a:gd name="T2" fmla="*/ 89 w 146"/>
              <a:gd name="T3" fmla="*/ 91 h 125"/>
              <a:gd name="T4" fmla="*/ 95 w 146"/>
              <a:gd name="T5" fmla="*/ 89 h 125"/>
              <a:gd name="T6" fmla="*/ 100 w 146"/>
              <a:gd name="T7" fmla="*/ 95 h 125"/>
              <a:gd name="T8" fmla="*/ 98 w 146"/>
              <a:gd name="T9" fmla="*/ 100 h 125"/>
              <a:gd name="T10" fmla="*/ 76 w 146"/>
              <a:gd name="T11" fmla="*/ 125 h 125"/>
              <a:gd name="T12" fmla="*/ 68 w 146"/>
              <a:gd name="T13" fmla="*/ 123 h 125"/>
              <a:gd name="T14" fmla="*/ 47 w 146"/>
              <a:gd name="T15" fmla="*/ 100 h 125"/>
              <a:gd name="T16" fmla="*/ 47 w 146"/>
              <a:gd name="T17" fmla="*/ 93 h 125"/>
              <a:gd name="T18" fmla="*/ 57 w 146"/>
              <a:gd name="T19" fmla="*/ 89 h 125"/>
              <a:gd name="T20" fmla="*/ 66 w 146"/>
              <a:gd name="T21" fmla="*/ 100 h 125"/>
              <a:gd name="T22" fmla="*/ 70 w 146"/>
              <a:gd name="T23" fmla="*/ 61 h 125"/>
              <a:gd name="T24" fmla="*/ 95 w 146"/>
              <a:gd name="T25" fmla="*/ 4 h 125"/>
              <a:gd name="T26" fmla="*/ 135 w 146"/>
              <a:gd name="T27" fmla="*/ 40 h 125"/>
              <a:gd name="T28" fmla="*/ 142 w 146"/>
              <a:gd name="T29" fmla="*/ 83 h 125"/>
              <a:gd name="T30" fmla="*/ 108 w 146"/>
              <a:gd name="T31" fmla="*/ 99 h 125"/>
              <a:gd name="T32" fmla="*/ 106 w 146"/>
              <a:gd name="T33" fmla="*/ 89 h 125"/>
              <a:gd name="T34" fmla="*/ 119 w 146"/>
              <a:gd name="T35" fmla="*/ 85 h 125"/>
              <a:gd name="T36" fmla="*/ 131 w 146"/>
              <a:gd name="T37" fmla="*/ 72 h 125"/>
              <a:gd name="T38" fmla="*/ 129 w 146"/>
              <a:gd name="T39" fmla="*/ 55 h 125"/>
              <a:gd name="T40" fmla="*/ 125 w 146"/>
              <a:gd name="T41" fmla="*/ 49 h 125"/>
              <a:gd name="T42" fmla="*/ 121 w 146"/>
              <a:gd name="T43" fmla="*/ 47 h 125"/>
              <a:gd name="T44" fmla="*/ 119 w 146"/>
              <a:gd name="T45" fmla="*/ 47 h 125"/>
              <a:gd name="T46" fmla="*/ 116 w 146"/>
              <a:gd name="T47" fmla="*/ 45 h 125"/>
              <a:gd name="T48" fmla="*/ 112 w 146"/>
              <a:gd name="T49" fmla="*/ 45 h 125"/>
              <a:gd name="T50" fmla="*/ 110 w 146"/>
              <a:gd name="T51" fmla="*/ 42 h 125"/>
              <a:gd name="T52" fmla="*/ 108 w 146"/>
              <a:gd name="T53" fmla="*/ 36 h 125"/>
              <a:gd name="T54" fmla="*/ 93 w 146"/>
              <a:gd name="T55" fmla="*/ 19 h 125"/>
              <a:gd name="T56" fmla="*/ 40 w 146"/>
              <a:gd name="T57" fmla="*/ 32 h 125"/>
              <a:gd name="T58" fmla="*/ 38 w 146"/>
              <a:gd name="T59" fmla="*/ 38 h 125"/>
              <a:gd name="T60" fmla="*/ 36 w 146"/>
              <a:gd name="T61" fmla="*/ 42 h 125"/>
              <a:gd name="T62" fmla="*/ 32 w 146"/>
              <a:gd name="T63" fmla="*/ 45 h 125"/>
              <a:gd name="T64" fmla="*/ 30 w 146"/>
              <a:gd name="T65" fmla="*/ 45 h 125"/>
              <a:gd name="T66" fmla="*/ 26 w 146"/>
              <a:gd name="T67" fmla="*/ 47 h 125"/>
              <a:gd name="T68" fmla="*/ 24 w 146"/>
              <a:gd name="T69" fmla="*/ 47 h 125"/>
              <a:gd name="T70" fmla="*/ 22 w 146"/>
              <a:gd name="T71" fmla="*/ 49 h 125"/>
              <a:gd name="T72" fmla="*/ 15 w 146"/>
              <a:gd name="T73" fmla="*/ 61 h 125"/>
              <a:gd name="T74" fmla="*/ 19 w 146"/>
              <a:gd name="T75" fmla="*/ 78 h 125"/>
              <a:gd name="T76" fmla="*/ 34 w 146"/>
              <a:gd name="T77" fmla="*/ 87 h 125"/>
              <a:gd name="T78" fmla="*/ 41 w 146"/>
              <a:gd name="T79" fmla="*/ 93 h 125"/>
              <a:gd name="T80" fmla="*/ 34 w 146"/>
              <a:gd name="T81" fmla="*/ 100 h 125"/>
              <a:gd name="T82" fmla="*/ 0 w 146"/>
              <a:gd name="T83" fmla="*/ 66 h 125"/>
              <a:gd name="T84" fmla="*/ 24 w 146"/>
              <a:gd name="T85" fmla="*/ 34 h 125"/>
              <a:gd name="T86" fmla="*/ 74 w 146"/>
              <a:gd name="T8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6" h="125">
                <a:moveTo>
                  <a:pt x="74" y="59"/>
                </a:moveTo>
                <a:lnTo>
                  <a:pt x="78" y="61"/>
                </a:lnTo>
                <a:lnTo>
                  <a:pt x="79" y="62"/>
                </a:lnTo>
                <a:lnTo>
                  <a:pt x="79" y="66"/>
                </a:lnTo>
                <a:lnTo>
                  <a:pt x="79" y="100"/>
                </a:lnTo>
                <a:lnTo>
                  <a:pt x="89" y="91"/>
                </a:lnTo>
                <a:lnTo>
                  <a:pt x="89" y="91"/>
                </a:lnTo>
                <a:lnTo>
                  <a:pt x="91" y="89"/>
                </a:lnTo>
                <a:lnTo>
                  <a:pt x="95" y="89"/>
                </a:lnTo>
                <a:lnTo>
                  <a:pt x="97" y="89"/>
                </a:lnTo>
                <a:lnTo>
                  <a:pt x="100" y="93"/>
                </a:lnTo>
                <a:lnTo>
                  <a:pt x="100" y="95"/>
                </a:lnTo>
                <a:lnTo>
                  <a:pt x="100" y="99"/>
                </a:lnTo>
                <a:lnTo>
                  <a:pt x="98" y="100"/>
                </a:lnTo>
                <a:lnTo>
                  <a:pt x="98" y="100"/>
                </a:lnTo>
                <a:lnTo>
                  <a:pt x="78" y="123"/>
                </a:lnTo>
                <a:lnTo>
                  <a:pt x="78" y="123"/>
                </a:lnTo>
                <a:lnTo>
                  <a:pt x="76" y="125"/>
                </a:lnTo>
                <a:lnTo>
                  <a:pt x="74" y="125"/>
                </a:lnTo>
                <a:lnTo>
                  <a:pt x="70" y="125"/>
                </a:lnTo>
                <a:lnTo>
                  <a:pt x="68" y="123"/>
                </a:lnTo>
                <a:lnTo>
                  <a:pt x="68" y="123"/>
                </a:lnTo>
                <a:lnTo>
                  <a:pt x="47" y="100"/>
                </a:lnTo>
                <a:lnTo>
                  <a:pt x="47" y="100"/>
                </a:lnTo>
                <a:lnTo>
                  <a:pt x="47" y="99"/>
                </a:lnTo>
                <a:lnTo>
                  <a:pt x="45" y="95"/>
                </a:lnTo>
                <a:lnTo>
                  <a:pt x="47" y="93"/>
                </a:lnTo>
                <a:lnTo>
                  <a:pt x="49" y="89"/>
                </a:lnTo>
                <a:lnTo>
                  <a:pt x="53" y="89"/>
                </a:lnTo>
                <a:lnTo>
                  <a:pt x="57" y="89"/>
                </a:lnTo>
                <a:lnTo>
                  <a:pt x="59" y="91"/>
                </a:lnTo>
                <a:lnTo>
                  <a:pt x="59" y="91"/>
                </a:lnTo>
                <a:lnTo>
                  <a:pt x="66" y="100"/>
                </a:lnTo>
                <a:lnTo>
                  <a:pt x="66" y="66"/>
                </a:lnTo>
                <a:lnTo>
                  <a:pt x="68" y="62"/>
                </a:lnTo>
                <a:lnTo>
                  <a:pt x="70" y="61"/>
                </a:lnTo>
                <a:lnTo>
                  <a:pt x="74" y="59"/>
                </a:lnTo>
                <a:close/>
                <a:moveTo>
                  <a:pt x="74" y="0"/>
                </a:moveTo>
                <a:lnTo>
                  <a:pt x="95" y="4"/>
                </a:lnTo>
                <a:lnTo>
                  <a:pt x="112" y="15"/>
                </a:lnTo>
                <a:lnTo>
                  <a:pt x="121" y="34"/>
                </a:lnTo>
                <a:lnTo>
                  <a:pt x="135" y="40"/>
                </a:lnTo>
                <a:lnTo>
                  <a:pt x="144" y="51"/>
                </a:lnTo>
                <a:lnTo>
                  <a:pt x="146" y="66"/>
                </a:lnTo>
                <a:lnTo>
                  <a:pt x="142" y="83"/>
                </a:lnTo>
                <a:lnTo>
                  <a:pt x="129" y="95"/>
                </a:lnTo>
                <a:lnTo>
                  <a:pt x="112" y="100"/>
                </a:lnTo>
                <a:lnTo>
                  <a:pt x="108" y="99"/>
                </a:lnTo>
                <a:lnTo>
                  <a:pt x="106" y="97"/>
                </a:lnTo>
                <a:lnTo>
                  <a:pt x="106" y="93"/>
                </a:lnTo>
                <a:lnTo>
                  <a:pt x="106" y="89"/>
                </a:lnTo>
                <a:lnTo>
                  <a:pt x="108" y="87"/>
                </a:lnTo>
                <a:lnTo>
                  <a:pt x="112" y="87"/>
                </a:lnTo>
                <a:lnTo>
                  <a:pt x="119" y="85"/>
                </a:lnTo>
                <a:lnTo>
                  <a:pt x="125" y="81"/>
                </a:lnTo>
                <a:lnTo>
                  <a:pt x="129" y="78"/>
                </a:lnTo>
                <a:lnTo>
                  <a:pt x="131" y="72"/>
                </a:lnTo>
                <a:lnTo>
                  <a:pt x="133" y="66"/>
                </a:lnTo>
                <a:lnTo>
                  <a:pt x="133" y="61"/>
                </a:lnTo>
                <a:lnTo>
                  <a:pt x="129" y="55"/>
                </a:lnTo>
                <a:lnTo>
                  <a:pt x="125" y="51"/>
                </a:lnTo>
                <a:lnTo>
                  <a:pt x="125" y="49"/>
                </a:lnTo>
                <a:lnTo>
                  <a:pt x="125" y="49"/>
                </a:lnTo>
                <a:lnTo>
                  <a:pt x="123" y="49"/>
                </a:lnTo>
                <a:lnTo>
                  <a:pt x="123" y="47"/>
                </a:lnTo>
                <a:lnTo>
                  <a:pt x="121" y="47"/>
                </a:lnTo>
                <a:lnTo>
                  <a:pt x="121" y="47"/>
                </a:lnTo>
                <a:lnTo>
                  <a:pt x="119" y="47"/>
                </a:lnTo>
                <a:lnTo>
                  <a:pt x="119" y="47"/>
                </a:lnTo>
                <a:lnTo>
                  <a:pt x="117" y="45"/>
                </a:lnTo>
                <a:lnTo>
                  <a:pt x="117" y="45"/>
                </a:lnTo>
                <a:lnTo>
                  <a:pt x="116" y="45"/>
                </a:lnTo>
                <a:lnTo>
                  <a:pt x="116" y="45"/>
                </a:lnTo>
                <a:lnTo>
                  <a:pt x="114" y="45"/>
                </a:lnTo>
                <a:lnTo>
                  <a:pt x="112" y="45"/>
                </a:lnTo>
                <a:lnTo>
                  <a:pt x="112" y="45"/>
                </a:lnTo>
                <a:lnTo>
                  <a:pt x="110" y="42"/>
                </a:lnTo>
                <a:lnTo>
                  <a:pt x="110" y="42"/>
                </a:lnTo>
                <a:lnTo>
                  <a:pt x="110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93" y="19"/>
                </a:lnTo>
                <a:lnTo>
                  <a:pt x="74" y="13"/>
                </a:lnTo>
                <a:lnTo>
                  <a:pt x="55" y="19"/>
                </a:lnTo>
                <a:lnTo>
                  <a:pt x="40" y="32"/>
                </a:lnTo>
                <a:lnTo>
                  <a:pt x="40" y="34"/>
                </a:lnTo>
                <a:lnTo>
                  <a:pt x="38" y="36"/>
                </a:lnTo>
                <a:lnTo>
                  <a:pt x="38" y="38"/>
                </a:lnTo>
                <a:lnTo>
                  <a:pt x="38" y="38"/>
                </a:lnTo>
                <a:lnTo>
                  <a:pt x="36" y="42"/>
                </a:lnTo>
                <a:lnTo>
                  <a:pt x="36" y="42"/>
                </a:lnTo>
                <a:lnTo>
                  <a:pt x="36" y="45"/>
                </a:lnTo>
                <a:lnTo>
                  <a:pt x="34" y="45"/>
                </a:lnTo>
                <a:lnTo>
                  <a:pt x="32" y="45"/>
                </a:lnTo>
                <a:lnTo>
                  <a:pt x="32" y="45"/>
                </a:lnTo>
                <a:lnTo>
                  <a:pt x="30" y="45"/>
                </a:lnTo>
                <a:lnTo>
                  <a:pt x="30" y="45"/>
                </a:lnTo>
                <a:lnTo>
                  <a:pt x="28" y="45"/>
                </a:lnTo>
                <a:lnTo>
                  <a:pt x="28" y="47"/>
                </a:lnTo>
                <a:lnTo>
                  <a:pt x="26" y="47"/>
                </a:lnTo>
                <a:lnTo>
                  <a:pt x="26" y="47"/>
                </a:lnTo>
                <a:lnTo>
                  <a:pt x="26" y="47"/>
                </a:lnTo>
                <a:lnTo>
                  <a:pt x="24" y="47"/>
                </a:lnTo>
                <a:lnTo>
                  <a:pt x="24" y="49"/>
                </a:lnTo>
                <a:lnTo>
                  <a:pt x="22" y="49"/>
                </a:lnTo>
                <a:lnTo>
                  <a:pt x="22" y="49"/>
                </a:lnTo>
                <a:lnTo>
                  <a:pt x="21" y="51"/>
                </a:lnTo>
                <a:lnTo>
                  <a:pt x="17" y="55"/>
                </a:lnTo>
                <a:lnTo>
                  <a:pt x="15" y="61"/>
                </a:lnTo>
                <a:lnTo>
                  <a:pt x="15" y="66"/>
                </a:lnTo>
                <a:lnTo>
                  <a:pt x="15" y="72"/>
                </a:lnTo>
                <a:lnTo>
                  <a:pt x="19" y="78"/>
                </a:lnTo>
                <a:lnTo>
                  <a:pt x="22" y="81"/>
                </a:lnTo>
                <a:lnTo>
                  <a:pt x="28" y="85"/>
                </a:lnTo>
                <a:lnTo>
                  <a:pt x="34" y="87"/>
                </a:lnTo>
                <a:lnTo>
                  <a:pt x="38" y="87"/>
                </a:lnTo>
                <a:lnTo>
                  <a:pt x="41" y="89"/>
                </a:lnTo>
                <a:lnTo>
                  <a:pt x="41" y="93"/>
                </a:lnTo>
                <a:lnTo>
                  <a:pt x="41" y="97"/>
                </a:lnTo>
                <a:lnTo>
                  <a:pt x="38" y="99"/>
                </a:lnTo>
                <a:lnTo>
                  <a:pt x="34" y="100"/>
                </a:lnTo>
                <a:lnTo>
                  <a:pt x="17" y="95"/>
                </a:lnTo>
                <a:lnTo>
                  <a:pt x="5" y="83"/>
                </a:lnTo>
                <a:lnTo>
                  <a:pt x="0" y="66"/>
                </a:lnTo>
                <a:lnTo>
                  <a:pt x="3" y="51"/>
                </a:lnTo>
                <a:lnTo>
                  <a:pt x="13" y="40"/>
                </a:lnTo>
                <a:lnTo>
                  <a:pt x="24" y="34"/>
                </a:lnTo>
                <a:lnTo>
                  <a:pt x="36" y="15"/>
                </a:lnTo>
                <a:lnTo>
                  <a:pt x="53" y="4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0" name="Freeform 1099"/>
          <p:cNvSpPr>
            <a:spLocks noEditPoints="1"/>
          </p:cNvSpPr>
          <p:nvPr/>
        </p:nvSpPr>
        <p:spPr bwMode="auto">
          <a:xfrm>
            <a:off x="6049213" y="1540568"/>
            <a:ext cx="178751" cy="144469"/>
          </a:xfrm>
          <a:custGeom>
            <a:avLst/>
            <a:gdLst>
              <a:gd name="T0" fmla="*/ 61 w 146"/>
              <a:gd name="T1" fmla="*/ 70 h 118"/>
              <a:gd name="T2" fmla="*/ 89 w 146"/>
              <a:gd name="T3" fmla="*/ 68 h 118"/>
              <a:gd name="T4" fmla="*/ 97 w 146"/>
              <a:gd name="T5" fmla="*/ 72 h 118"/>
              <a:gd name="T6" fmla="*/ 97 w 146"/>
              <a:gd name="T7" fmla="*/ 80 h 118"/>
              <a:gd name="T8" fmla="*/ 97 w 146"/>
              <a:gd name="T9" fmla="*/ 108 h 118"/>
              <a:gd name="T10" fmla="*/ 95 w 146"/>
              <a:gd name="T11" fmla="*/ 118 h 118"/>
              <a:gd name="T12" fmla="*/ 87 w 146"/>
              <a:gd name="T13" fmla="*/ 116 h 118"/>
              <a:gd name="T14" fmla="*/ 57 w 146"/>
              <a:gd name="T15" fmla="*/ 118 h 118"/>
              <a:gd name="T16" fmla="*/ 49 w 146"/>
              <a:gd name="T17" fmla="*/ 116 h 118"/>
              <a:gd name="T18" fmla="*/ 49 w 146"/>
              <a:gd name="T19" fmla="*/ 106 h 118"/>
              <a:gd name="T20" fmla="*/ 49 w 146"/>
              <a:gd name="T21" fmla="*/ 78 h 118"/>
              <a:gd name="T22" fmla="*/ 51 w 146"/>
              <a:gd name="T23" fmla="*/ 68 h 118"/>
              <a:gd name="T24" fmla="*/ 95 w 146"/>
              <a:gd name="T25" fmla="*/ 4 h 118"/>
              <a:gd name="T26" fmla="*/ 135 w 146"/>
              <a:gd name="T27" fmla="*/ 40 h 118"/>
              <a:gd name="T28" fmla="*/ 141 w 146"/>
              <a:gd name="T29" fmla="*/ 83 h 118"/>
              <a:gd name="T30" fmla="*/ 108 w 146"/>
              <a:gd name="T31" fmla="*/ 99 h 118"/>
              <a:gd name="T32" fmla="*/ 106 w 146"/>
              <a:gd name="T33" fmla="*/ 89 h 118"/>
              <a:gd name="T34" fmla="*/ 118 w 146"/>
              <a:gd name="T35" fmla="*/ 85 h 118"/>
              <a:gd name="T36" fmla="*/ 131 w 146"/>
              <a:gd name="T37" fmla="*/ 72 h 118"/>
              <a:gd name="T38" fmla="*/ 129 w 146"/>
              <a:gd name="T39" fmla="*/ 55 h 118"/>
              <a:gd name="T40" fmla="*/ 124 w 146"/>
              <a:gd name="T41" fmla="*/ 49 h 118"/>
              <a:gd name="T42" fmla="*/ 122 w 146"/>
              <a:gd name="T43" fmla="*/ 47 h 118"/>
              <a:gd name="T44" fmla="*/ 120 w 146"/>
              <a:gd name="T45" fmla="*/ 47 h 118"/>
              <a:gd name="T46" fmla="*/ 116 w 146"/>
              <a:gd name="T47" fmla="*/ 45 h 118"/>
              <a:gd name="T48" fmla="*/ 112 w 146"/>
              <a:gd name="T49" fmla="*/ 45 h 118"/>
              <a:gd name="T50" fmla="*/ 110 w 146"/>
              <a:gd name="T51" fmla="*/ 42 h 118"/>
              <a:gd name="T52" fmla="*/ 108 w 146"/>
              <a:gd name="T53" fmla="*/ 36 h 118"/>
              <a:gd name="T54" fmla="*/ 93 w 146"/>
              <a:gd name="T55" fmla="*/ 19 h 118"/>
              <a:gd name="T56" fmla="*/ 40 w 146"/>
              <a:gd name="T57" fmla="*/ 32 h 118"/>
              <a:gd name="T58" fmla="*/ 38 w 146"/>
              <a:gd name="T59" fmla="*/ 38 h 118"/>
              <a:gd name="T60" fmla="*/ 36 w 146"/>
              <a:gd name="T61" fmla="*/ 42 h 118"/>
              <a:gd name="T62" fmla="*/ 32 w 146"/>
              <a:gd name="T63" fmla="*/ 45 h 118"/>
              <a:gd name="T64" fmla="*/ 30 w 146"/>
              <a:gd name="T65" fmla="*/ 45 h 118"/>
              <a:gd name="T66" fmla="*/ 27 w 146"/>
              <a:gd name="T67" fmla="*/ 47 h 118"/>
              <a:gd name="T68" fmla="*/ 25 w 146"/>
              <a:gd name="T69" fmla="*/ 47 h 118"/>
              <a:gd name="T70" fmla="*/ 23 w 146"/>
              <a:gd name="T71" fmla="*/ 49 h 118"/>
              <a:gd name="T72" fmla="*/ 15 w 146"/>
              <a:gd name="T73" fmla="*/ 61 h 118"/>
              <a:gd name="T74" fmla="*/ 17 w 146"/>
              <a:gd name="T75" fmla="*/ 78 h 118"/>
              <a:gd name="T76" fmla="*/ 34 w 146"/>
              <a:gd name="T77" fmla="*/ 87 h 118"/>
              <a:gd name="T78" fmla="*/ 42 w 146"/>
              <a:gd name="T79" fmla="*/ 93 h 118"/>
              <a:gd name="T80" fmla="*/ 34 w 146"/>
              <a:gd name="T81" fmla="*/ 100 h 118"/>
              <a:gd name="T82" fmla="*/ 0 w 146"/>
              <a:gd name="T83" fmla="*/ 66 h 118"/>
              <a:gd name="T84" fmla="*/ 25 w 146"/>
              <a:gd name="T85" fmla="*/ 34 h 118"/>
              <a:gd name="T86" fmla="*/ 74 w 146"/>
              <a:gd name="T8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6" h="118">
                <a:moveTo>
                  <a:pt x="55" y="68"/>
                </a:moveTo>
                <a:lnTo>
                  <a:pt x="57" y="68"/>
                </a:lnTo>
                <a:lnTo>
                  <a:pt x="61" y="70"/>
                </a:lnTo>
                <a:lnTo>
                  <a:pt x="74" y="83"/>
                </a:lnTo>
                <a:lnTo>
                  <a:pt x="87" y="70"/>
                </a:lnTo>
                <a:lnTo>
                  <a:pt x="89" y="68"/>
                </a:lnTo>
                <a:lnTo>
                  <a:pt x="91" y="68"/>
                </a:lnTo>
                <a:lnTo>
                  <a:pt x="95" y="68"/>
                </a:lnTo>
                <a:lnTo>
                  <a:pt x="97" y="72"/>
                </a:lnTo>
                <a:lnTo>
                  <a:pt x="99" y="76"/>
                </a:lnTo>
                <a:lnTo>
                  <a:pt x="97" y="78"/>
                </a:lnTo>
                <a:lnTo>
                  <a:pt x="97" y="80"/>
                </a:lnTo>
                <a:lnTo>
                  <a:pt x="84" y="93"/>
                </a:lnTo>
                <a:lnTo>
                  <a:pt x="97" y="106"/>
                </a:lnTo>
                <a:lnTo>
                  <a:pt x="97" y="108"/>
                </a:lnTo>
                <a:lnTo>
                  <a:pt x="99" y="112"/>
                </a:lnTo>
                <a:lnTo>
                  <a:pt x="97" y="116"/>
                </a:lnTo>
                <a:lnTo>
                  <a:pt x="95" y="118"/>
                </a:lnTo>
                <a:lnTo>
                  <a:pt x="91" y="118"/>
                </a:lnTo>
                <a:lnTo>
                  <a:pt x="89" y="118"/>
                </a:lnTo>
                <a:lnTo>
                  <a:pt x="87" y="116"/>
                </a:lnTo>
                <a:lnTo>
                  <a:pt x="74" y="102"/>
                </a:lnTo>
                <a:lnTo>
                  <a:pt x="61" y="116"/>
                </a:lnTo>
                <a:lnTo>
                  <a:pt x="57" y="118"/>
                </a:lnTo>
                <a:lnTo>
                  <a:pt x="55" y="118"/>
                </a:lnTo>
                <a:lnTo>
                  <a:pt x="51" y="118"/>
                </a:lnTo>
                <a:lnTo>
                  <a:pt x="49" y="116"/>
                </a:lnTo>
                <a:lnTo>
                  <a:pt x="48" y="112"/>
                </a:lnTo>
                <a:lnTo>
                  <a:pt x="49" y="108"/>
                </a:lnTo>
                <a:lnTo>
                  <a:pt x="49" y="106"/>
                </a:lnTo>
                <a:lnTo>
                  <a:pt x="63" y="93"/>
                </a:lnTo>
                <a:lnTo>
                  <a:pt x="49" y="80"/>
                </a:lnTo>
                <a:lnTo>
                  <a:pt x="49" y="78"/>
                </a:lnTo>
                <a:lnTo>
                  <a:pt x="48" y="76"/>
                </a:lnTo>
                <a:lnTo>
                  <a:pt x="49" y="72"/>
                </a:lnTo>
                <a:lnTo>
                  <a:pt x="51" y="68"/>
                </a:lnTo>
                <a:lnTo>
                  <a:pt x="55" y="68"/>
                </a:lnTo>
                <a:close/>
                <a:moveTo>
                  <a:pt x="74" y="0"/>
                </a:moveTo>
                <a:lnTo>
                  <a:pt x="95" y="4"/>
                </a:lnTo>
                <a:lnTo>
                  <a:pt x="110" y="15"/>
                </a:lnTo>
                <a:lnTo>
                  <a:pt x="122" y="34"/>
                </a:lnTo>
                <a:lnTo>
                  <a:pt x="135" y="40"/>
                </a:lnTo>
                <a:lnTo>
                  <a:pt x="143" y="51"/>
                </a:lnTo>
                <a:lnTo>
                  <a:pt x="146" y="66"/>
                </a:lnTo>
                <a:lnTo>
                  <a:pt x="141" y="83"/>
                </a:lnTo>
                <a:lnTo>
                  <a:pt x="129" y="95"/>
                </a:lnTo>
                <a:lnTo>
                  <a:pt x="112" y="100"/>
                </a:lnTo>
                <a:lnTo>
                  <a:pt x="108" y="99"/>
                </a:lnTo>
                <a:lnTo>
                  <a:pt x="106" y="97"/>
                </a:lnTo>
                <a:lnTo>
                  <a:pt x="105" y="93"/>
                </a:lnTo>
                <a:lnTo>
                  <a:pt x="106" y="89"/>
                </a:lnTo>
                <a:lnTo>
                  <a:pt x="108" y="87"/>
                </a:lnTo>
                <a:lnTo>
                  <a:pt x="112" y="87"/>
                </a:lnTo>
                <a:lnTo>
                  <a:pt x="118" y="85"/>
                </a:lnTo>
                <a:lnTo>
                  <a:pt x="124" y="81"/>
                </a:lnTo>
                <a:lnTo>
                  <a:pt x="129" y="78"/>
                </a:lnTo>
                <a:lnTo>
                  <a:pt x="131" y="72"/>
                </a:lnTo>
                <a:lnTo>
                  <a:pt x="133" y="66"/>
                </a:lnTo>
                <a:lnTo>
                  <a:pt x="131" y="61"/>
                </a:lnTo>
                <a:lnTo>
                  <a:pt x="129" y="55"/>
                </a:lnTo>
                <a:lnTo>
                  <a:pt x="125" y="51"/>
                </a:lnTo>
                <a:lnTo>
                  <a:pt x="124" y="49"/>
                </a:lnTo>
                <a:lnTo>
                  <a:pt x="124" y="49"/>
                </a:lnTo>
                <a:lnTo>
                  <a:pt x="124" y="49"/>
                </a:lnTo>
                <a:lnTo>
                  <a:pt x="122" y="47"/>
                </a:lnTo>
                <a:lnTo>
                  <a:pt x="122" y="47"/>
                </a:lnTo>
                <a:lnTo>
                  <a:pt x="122" y="47"/>
                </a:lnTo>
                <a:lnTo>
                  <a:pt x="120" y="47"/>
                </a:lnTo>
                <a:lnTo>
                  <a:pt x="120" y="47"/>
                </a:lnTo>
                <a:lnTo>
                  <a:pt x="118" y="45"/>
                </a:lnTo>
                <a:lnTo>
                  <a:pt x="118" y="45"/>
                </a:lnTo>
                <a:lnTo>
                  <a:pt x="116" y="45"/>
                </a:lnTo>
                <a:lnTo>
                  <a:pt x="114" y="45"/>
                </a:lnTo>
                <a:lnTo>
                  <a:pt x="114" y="45"/>
                </a:lnTo>
                <a:lnTo>
                  <a:pt x="112" y="45"/>
                </a:lnTo>
                <a:lnTo>
                  <a:pt x="112" y="45"/>
                </a:lnTo>
                <a:lnTo>
                  <a:pt x="110" y="42"/>
                </a:lnTo>
                <a:lnTo>
                  <a:pt x="110" y="42"/>
                </a:lnTo>
                <a:lnTo>
                  <a:pt x="110" y="38"/>
                </a:lnTo>
                <a:lnTo>
                  <a:pt x="108" y="38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93" y="19"/>
                </a:lnTo>
                <a:lnTo>
                  <a:pt x="74" y="13"/>
                </a:lnTo>
                <a:lnTo>
                  <a:pt x="53" y="19"/>
                </a:lnTo>
                <a:lnTo>
                  <a:pt x="40" y="32"/>
                </a:lnTo>
                <a:lnTo>
                  <a:pt x="38" y="34"/>
                </a:lnTo>
                <a:lnTo>
                  <a:pt x="38" y="36"/>
                </a:lnTo>
                <a:lnTo>
                  <a:pt x="38" y="38"/>
                </a:lnTo>
                <a:lnTo>
                  <a:pt x="38" y="38"/>
                </a:lnTo>
                <a:lnTo>
                  <a:pt x="36" y="42"/>
                </a:lnTo>
                <a:lnTo>
                  <a:pt x="36" y="42"/>
                </a:lnTo>
                <a:lnTo>
                  <a:pt x="36" y="45"/>
                </a:lnTo>
                <a:lnTo>
                  <a:pt x="34" y="45"/>
                </a:lnTo>
                <a:lnTo>
                  <a:pt x="32" y="45"/>
                </a:lnTo>
                <a:lnTo>
                  <a:pt x="32" y="45"/>
                </a:lnTo>
                <a:lnTo>
                  <a:pt x="30" y="45"/>
                </a:lnTo>
                <a:lnTo>
                  <a:pt x="30" y="45"/>
                </a:lnTo>
                <a:lnTo>
                  <a:pt x="29" y="45"/>
                </a:lnTo>
                <a:lnTo>
                  <a:pt x="29" y="47"/>
                </a:lnTo>
                <a:lnTo>
                  <a:pt x="27" y="47"/>
                </a:lnTo>
                <a:lnTo>
                  <a:pt x="27" y="47"/>
                </a:lnTo>
                <a:lnTo>
                  <a:pt x="25" y="47"/>
                </a:lnTo>
                <a:lnTo>
                  <a:pt x="25" y="47"/>
                </a:lnTo>
                <a:lnTo>
                  <a:pt x="25" y="49"/>
                </a:lnTo>
                <a:lnTo>
                  <a:pt x="23" y="49"/>
                </a:lnTo>
                <a:lnTo>
                  <a:pt x="23" y="49"/>
                </a:lnTo>
                <a:lnTo>
                  <a:pt x="21" y="51"/>
                </a:lnTo>
                <a:lnTo>
                  <a:pt x="17" y="55"/>
                </a:lnTo>
                <a:lnTo>
                  <a:pt x="15" y="61"/>
                </a:lnTo>
                <a:lnTo>
                  <a:pt x="13" y="66"/>
                </a:lnTo>
                <a:lnTo>
                  <a:pt x="15" y="72"/>
                </a:lnTo>
                <a:lnTo>
                  <a:pt x="17" y="78"/>
                </a:lnTo>
                <a:lnTo>
                  <a:pt x="23" y="81"/>
                </a:lnTo>
                <a:lnTo>
                  <a:pt x="29" y="85"/>
                </a:lnTo>
                <a:lnTo>
                  <a:pt x="34" y="87"/>
                </a:lnTo>
                <a:lnTo>
                  <a:pt x="38" y="87"/>
                </a:lnTo>
                <a:lnTo>
                  <a:pt x="40" y="89"/>
                </a:lnTo>
                <a:lnTo>
                  <a:pt x="42" y="93"/>
                </a:lnTo>
                <a:lnTo>
                  <a:pt x="40" y="97"/>
                </a:lnTo>
                <a:lnTo>
                  <a:pt x="38" y="99"/>
                </a:lnTo>
                <a:lnTo>
                  <a:pt x="34" y="100"/>
                </a:lnTo>
                <a:lnTo>
                  <a:pt x="17" y="95"/>
                </a:lnTo>
                <a:lnTo>
                  <a:pt x="6" y="83"/>
                </a:lnTo>
                <a:lnTo>
                  <a:pt x="0" y="66"/>
                </a:lnTo>
                <a:lnTo>
                  <a:pt x="4" y="51"/>
                </a:lnTo>
                <a:lnTo>
                  <a:pt x="11" y="40"/>
                </a:lnTo>
                <a:lnTo>
                  <a:pt x="25" y="34"/>
                </a:lnTo>
                <a:lnTo>
                  <a:pt x="36" y="15"/>
                </a:lnTo>
                <a:lnTo>
                  <a:pt x="53" y="4"/>
                </a:lnTo>
                <a:lnTo>
                  <a:pt x="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1" name="Freeform 1100"/>
          <p:cNvSpPr>
            <a:spLocks noEditPoints="1"/>
          </p:cNvSpPr>
          <p:nvPr/>
        </p:nvSpPr>
        <p:spPr bwMode="auto">
          <a:xfrm>
            <a:off x="5735788" y="1540568"/>
            <a:ext cx="178751" cy="144469"/>
          </a:xfrm>
          <a:custGeom>
            <a:avLst/>
            <a:gdLst>
              <a:gd name="T0" fmla="*/ 100 w 146"/>
              <a:gd name="T1" fmla="*/ 68 h 118"/>
              <a:gd name="T2" fmla="*/ 104 w 146"/>
              <a:gd name="T3" fmla="*/ 76 h 118"/>
              <a:gd name="T4" fmla="*/ 77 w 146"/>
              <a:gd name="T5" fmla="*/ 116 h 118"/>
              <a:gd name="T6" fmla="*/ 72 w 146"/>
              <a:gd name="T7" fmla="*/ 118 h 118"/>
              <a:gd name="T8" fmla="*/ 68 w 146"/>
              <a:gd name="T9" fmla="*/ 116 h 118"/>
              <a:gd name="T10" fmla="*/ 47 w 146"/>
              <a:gd name="T11" fmla="*/ 97 h 118"/>
              <a:gd name="T12" fmla="*/ 49 w 146"/>
              <a:gd name="T13" fmla="*/ 89 h 118"/>
              <a:gd name="T14" fmla="*/ 55 w 146"/>
              <a:gd name="T15" fmla="*/ 87 h 118"/>
              <a:gd name="T16" fmla="*/ 58 w 146"/>
              <a:gd name="T17" fmla="*/ 89 h 118"/>
              <a:gd name="T18" fmla="*/ 93 w 146"/>
              <a:gd name="T19" fmla="*/ 72 h 118"/>
              <a:gd name="T20" fmla="*/ 96 w 146"/>
              <a:gd name="T21" fmla="*/ 68 h 118"/>
              <a:gd name="T22" fmla="*/ 93 w 146"/>
              <a:gd name="T23" fmla="*/ 4 h 118"/>
              <a:gd name="T24" fmla="*/ 121 w 146"/>
              <a:gd name="T25" fmla="*/ 34 h 118"/>
              <a:gd name="T26" fmla="*/ 142 w 146"/>
              <a:gd name="T27" fmla="*/ 51 h 118"/>
              <a:gd name="T28" fmla="*/ 140 w 146"/>
              <a:gd name="T29" fmla="*/ 83 h 118"/>
              <a:gd name="T30" fmla="*/ 112 w 146"/>
              <a:gd name="T31" fmla="*/ 100 h 118"/>
              <a:gd name="T32" fmla="*/ 106 w 146"/>
              <a:gd name="T33" fmla="*/ 97 h 118"/>
              <a:gd name="T34" fmla="*/ 106 w 146"/>
              <a:gd name="T35" fmla="*/ 89 h 118"/>
              <a:gd name="T36" fmla="*/ 112 w 146"/>
              <a:gd name="T37" fmla="*/ 87 h 118"/>
              <a:gd name="T38" fmla="*/ 123 w 146"/>
              <a:gd name="T39" fmla="*/ 81 h 118"/>
              <a:gd name="T40" fmla="*/ 131 w 146"/>
              <a:gd name="T41" fmla="*/ 72 h 118"/>
              <a:gd name="T42" fmla="*/ 131 w 146"/>
              <a:gd name="T43" fmla="*/ 61 h 118"/>
              <a:gd name="T44" fmla="*/ 125 w 146"/>
              <a:gd name="T45" fmla="*/ 51 h 118"/>
              <a:gd name="T46" fmla="*/ 123 w 146"/>
              <a:gd name="T47" fmla="*/ 49 h 118"/>
              <a:gd name="T48" fmla="*/ 121 w 146"/>
              <a:gd name="T49" fmla="*/ 47 h 118"/>
              <a:gd name="T50" fmla="*/ 119 w 146"/>
              <a:gd name="T51" fmla="*/ 47 h 118"/>
              <a:gd name="T52" fmla="*/ 117 w 146"/>
              <a:gd name="T53" fmla="*/ 47 h 118"/>
              <a:gd name="T54" fmla="*/ 115 w 146"/>
              <a:gd name="T55" fmla="*/ 45 h 118"/>
              <a:gd name="T56" fmla="*/ 114 w 146"/>
              <a:gd name="T57" fmla="*/ 45 h 118"/>
              <a:gd name="T58" fmla="*/ 112 w 146"/>
              <a:gd name="T59" fmla="*/ 45 h 118"/>
              <a:gd name="T60" fmla="*/ 110 w 146"/>
              <a:gd name="T61" fmla="*/ 42 h 118"/>
              <a:gd name="T62" fmla="*/ 108 w 146"/>
              <a:gd name="T63" fmla="*/ 38 h 118"/>
              <a:gd name="T64" fmla="*/ 108 w 146"/>
              <a:gd name="T65" fmla="*/ 36 h 118"/>
              <a:gd name="T66" fmla="*/ 106 w 146"/>
              <a:gd name="T67" fmla="*/ 32 h 118"/>
              <a:gd name="T68" fmla="*/ 72 w 146"/>
              <a:gd name="T69" fmla="*/ 13 h 118"/>
              <a:gd name="T70" fmla="*/ 39 w 146"/>
              <a:gd name="T71" fmla="*/ 32 h 118"/>
              <a:gd name="T72" fmla="*/ 38 w 146"/>
              <a:gd name="T73" fmla="*/ 36 h 118"/>
              <a:gd name="T74" fmla="*/ 36 w 146"/>
              <a:gd name="T75" fmla="*/ 38 h 118"/>
              <a:gd name="T76" fmla="*/ 36 w 146"/>
              <a:gd name="T77" fmla="*/ 42 h 118"/>
              <a:gd name="T78" fmla="*/ 34 w 146"/>
              <a:gd name="T79" fmla="*/ 45 h 118"/>
              <a:gd name="T80" fmla="*/ 30 w 146"/>
              <a:gd name="T81" fmla="*/ 45 h 118"/>
              <a:gd name="T82" fmla="*/ 28 w 146"/>
              <a:gd name="T83" fmla="*/ 45 h 118"/>
              <a:gd name="T84" fmla="*/ 26 w 146"/>
              <a:gd name="T85" fmla="*/ 47 h 118"/>
              <a:gd name="T86" fmla="*/ 24 w 146"/>
              <a:gd name="T87" fmla="*/ 47 h 118"/>
              <a:gd name="T88" fmla="*/ 22 w 146"/>
              <a:gd name="T89" fmla="*/ 47 h 118"/>
              <a:gd name="T90" fmla="*/ 22 w 146"/>
              <a:gd name="T91" fmla="*/ 49 h 118"/>
              <a:gd name="T92" fmla="*/ 20 w 146"/>
              <a:gd name="T93" fmla="*/ 51 h 118"/>
              <a:gd name="T94" fmla="*/ 15 w 146"/>
              <a:gd name="T95" fmla="*/ 61 h 118"/>
              <a:gd name="T96" fmla="*/ 15 w 146"/>
              <a:gd name="T97" fmla="*/ 72 h 118"/>
              <a:gd name="T98" fmla="*/ 22 w 146"/>
              <a:gd name="T99" fmla="*/ 81 h 118"/>
              <a:gd name="T100" fmla="*/ 34 w 146"/>
              <a:gd name="T101" fmla="*/ 87 h 118"/>
              <a:gd name="T102" fmla="*/ 39 w 146"/>
              <a:gd name="T103" fmla="*/ 89 h 118"/>
              <a:gd name="T104" fmla="*/ 39 w 146"/>
              <a:gd name="T105" fmla="*/ 97 h 118"/>
              <a:gd name="T106" fmla="*/ 34 w 146"/>
              <a:gd name="T107" fmla="*/ 100 h 118"/>
              <a:gd name="T108" fmla="*/ 3 w 146"/>
              <a:gd name="T109" fmla="*/ 83 h 118"/>
              <a:gd name="T110" fmla="*/ 3 w 146"/>
              <a:gd name="T111" fmla="*/ 51 h 118"/>
              <a:gd name="T112" fmla="*/ 24 w 146"/>
              <a:gd name="T113" fmla="*/ 34 h 118"/>
              <a:gd name="T114" fmla="*/ 51 w 146"/>
              <a:gd name="T115" fmla="*/ 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6" h="118">
                <a:moveTo>
                  <a:pt x="96" y="68"/>
                </a:moveTo>
                <a:lnTo>
                  <a:pt x="100" y="68"/>
                </a:lnTo>
                <a:lnTo>
                  <a:pt x="104" y="72"/>
                </a:lnTo>
                <a:lnTo>
                  <a:pt x="104" y="76"/>
                </a:lnTo>
                <a:lnTo>
                  <a:pt x="102" y="80"/>
                </a:lnTo>
                <a:lnTo>
                  <a:pt x="77" y="116"/>
                </a:lnTo>
                <a:lnTo>
                  <a:pt x="76" y="118"/>
                </a:lnTo>
                <a:lnTo>
                  <a:pt x="72" y="118"/>
                </a:lnTo>
                <a:lnTo>
                  <a:pt x="70" y="118"/>
                </a:lnTo>
                <a:lnTo>
                  <a:pt x="68" y="116"/>
                </a:lnTo>
                <a:lnTo>
                  <a:pt x="49" y="99"/>
                </a:lnTo>
                <a:lnTo>
                  <a:pt x="47" y="97"/>
                </a:lnTo>
                <a:lnTo>
                  <a:pt x="47" y="93"/>
                </a:lnTo>
                <a:lnTo>
                  <a:pt x="49" y="89"/>
                </a:lnTo>
                <a:lnTo>
                  <a:pt x="51" y="87"/>
                </a:lnTo>
                <a:lnTo>
                  <a:pt x="55" y="87"/>
                </a:lnTo>
                <a:lnTo>
                  <a:pt x="57" y="87"/>
                </a:lnTo>
                <a:lnTo>
                  <a:pt x="58" y="89"/>
                </a:lnTo>
                <a:lnTo>
                  <a:pt x="72" y="100"/>
                </a:lnTo>
                <a:lnTo>
                  <a:pt x="93" y="72"/>
                </a:lnTo>
                <a:lnTo>
                  <a:pt x="95" y="68"/>
                </a:lnTo>
                <a:lnTo>
                  <a:pt x="96" y="68"/>
                </a:lnTo>
                <a:close/>
                <a:moveTo>
                  <a:pt x="72" y="0"/>
                </a:moveTo>
                <a:lnTo>
                  <a:pt x="93" y="4"/>
                </a:lnTo>
                <a:lnTo>
                  <a:pt x="110" y="15"/>
                </a:lnTo>
                <a:lnTo>
                  <a:pt x="121" y="34"/>
                </a:lnTo>
                <a:lnTo>
                  <a:pt x="134" y="40"/>
                </a:lnTo>
                <a:lnTo>
                  <a:pt x="142" y="51"/>
                </a:lnTo>
                <a:lnTo>
                  <a:pt x="146" y="66"/>
                </a:lnTo>
                <a:lnTo>
                  <a:pt x="140" y="83"/>
                </a:lnTo>
                <a:lnTo>
                  <a:pt x="129" y="95"/>
                </a:lnTo>
                <a:lnTo>
                  <a:pt x="112" y="100"/>
                </a:lnTo>
                <a:lnTo>
                  <a:pt x="108" y="99"/>
                </a:lnTo>
                <a:lnTo>
                  <a:pt x="106" y="97"/>
                </a:lnTo>
                <a:lnTo>
                  <a:pt x="104" y="93"/>
                </a:lnTo>
                <a:lnTo>
                  <a:pt x="106" y="89"/>
                </a:lnTo>
                <a:lnTo>
                  <a:pt x="108" y="87"/>
                </a:lnTo>
                <a:lnTo>
                  <a:pt x="112" y="87"/>
                </a:lnTo>
                <a:lnTo>
                  <a:pt x="117" y="85"/>
                </a:lnTo>
                <a:lnTo>
                  <a:pt x="123" y="81"/>
                </a:lnTo>
                <a:lnTo>
                  <a:pt x="127" y="78"/>
                </a:lnTo>
                <a:lnTo>
                  <a:pt x="131" y="72"/>
                </a:lnTo>
                <a:lnTo>
                  <a:pt x="131" y="66"/>
                </a:lnTo>
                <a:lnTo>
                  <a:pt x="131" y="61"/>
                </a:lnTo>
                <a:lnTo>
                  <a:pt x="129" y="55"/>
                </a:lnTo>
                <a:lnTo>
                  <a:pt x="125" y="51"/>
                </a:lnTo>
                <a:lnTo>
                  <a:pt x="123" y="49"/>
                </a:lnTo>
                <a:lnTo>
                  <a:pt x="123" y="49"/>
                </a:lnTo>
                <a:lnTo>
                  <a:pt x="121" y="49"/>
                </a:lnTo>
                <a:lnTo>
                  <a:pt x="121" y="47"/>
                </a:lnTo>
                <a:lnTo>
                  <a:pt x="121" y="47"/>
                </a:lnTo>
                <a:lnTo>
                  <a:pt x="119" y="47"/>
                </a:lnTo>
                <a:lnTo>
                  <a:pt x="119" y="47"/>
                </a:lnTo>
                <a:lnTo>
                  <a:pt x="117" y="47"/>
                </a:lnTo>
                <a:lnTo>
                  <a:pt x="117" y="45"/>
                </a:lnTo>
                <a:lnTo>
                  <a:pt x="115" y="45"/>
                </a:lnTo>
                <a:lnTo>
                  <a:pt x="115" y="45"/>
                </a:lnTo>
                <a:lnTo>
                  <a:pt x="114" y="45"/>
                </a:lnTo>
                <a:lnTo>
                  <a:pt x="114" y="45"/>
                </a:lnTo>
                <a:lnTo>
                  <a:pt x="112" y="45"/>
                </a:lnTo>
                <a:lnTo>
                  <a:pt x="110" y="45"/>
                </a:lnTo>
                <a:lnTo>
                  <a:pt x="110" y="42"/>
                </a:lnTo>
                <a:lnTo>
                  <a:pt x="110" y="42"/>
                </a:lnTo>
                <a:lnTo>
                  <a:pt x="108" y="38"/>
                </a:lnTo>
                <a:lnTo>
                  <a:pt x="108" y="38"/>
                </a:lnTo>
                <a:lnTo>
                  <a:pt x="108" y="36"/>
                </a:lnTo>
                <a:lnTo>
                  <a:pt x="106" y="34"/>
                </a:lnTo>
                <a:lnTo>
                  <a:pt x="106" y="32"/>
                </a:lnTo>
                <a:lnTo>
                  <a:pt x="91" y="19"/>
                </a:lnTo>
                <a:lnTo>
                  <a:pt x="72" y="13"/>
                </a:lnTo>
                <a:lnTo>
                  <a:pt x="53" y="19"/>
                </a:lnTo>
                <a:lnTo>
                  <a:pt x="39" y="32"/>
                </a:lnTo>
                <a:lnTo>
                  <a:pt x="38" y="34"/>
                </a:lnTo>
                <a:lnTo>
                  <a:pt x="38" y="36"/>
                </a:lnTo>
                <a:lnTo>
                  <a:pt x="36" y="38"/>
                </a:lnTo>
                <a:lnTo>
                  <a:pt x="36" y="38"/>
                </a:lnTo>
                <a:lnTo>
                  <a:pt x="36" y="42"/>
                </a:lnTo>
                <a:lnTo>
                  <a:pt x="36" y="42"/>
                </a:lnTo>
                <a:lnTo>
                  <a:pt x="34" y="45"/>
                </a:lnTo>
                <a:lnTo>
                  <a:pt x="34" y="45"/>
                </a:lnTo>
                <a:lnTo>
                  <a:pt x="32" y="45"/>
                </a:lnTo>
                <a:lnTo>
                  <a:pt x="30" y="45"/>
                </a:lnTo>
                <a:lnTo>
                  <a:pt x="30" y="45"/>
                </a:lnTo>
                <a:lnTo>
                  <a:pt x="28" y="45"/>
                </a:lnTo>
                <a:lnTo>
                  <a:pt x="28" y="45"/>
                </a:lnTo>
                <a:lnTo>
                  <a:pt x="26" y="47"/>
                </a:lnTo>
                <a:lnTo>
                  <a:pt x="26" y="47"/>
                </a:lnTo>
                <a:lnTo>
                  <a:pt x="24" y="47"/>
                </a:lnTo>
                <a:lnTo>
                  <a:pt x="24" y="47"/>
                </a:lnTo>
                <a:lnTo>
                  <a:pt x="22" y="47"/>
                </a:lnTo>
                <a:lnTo>
                  <a:pt x="22" y="49"/>
                </a:lnTo>
                <a:lnTo>
                  <a:pt x="22" y="49"/>
                </a:lnTo>
                <a:lnTo>
                  <a:pt x="20" y="49"/>
                </a:lnTo>
                <a:lnTo>
                  <a:pt x="20" y="51"/>
                </a:lnTo>
                <a:lnTo>
                  <a:pt x="17" y="55"/>
                </a:lnTo>
                <a:lnTo>
                  <a:pt x="15" y="61"/>
                </a:lnTo>
                <a:lnTo>
                  <a:pt x="13" y="66"/>
                </a:lnTo>
                <a:lnTo>
                  <a:pt x="15" y="72"/>
                </a:lnTo>
                <a:lnTo>
                  <a:pt x="17" y="78"/>
                </a:lnTo>
                <a:lnTo>
                  <a:pt x="22" y="81"/>
                </a:lnTo>
                <a:lnTo>
                  <a:pt x="28" y="85"/>
                </a:lnTo>
                <a:lnTo>
                  <a:pt x="34" y="87"/>
                </a:lnTo>
                <a:lnTo>
                  <a:pt x="38" y="87"/>
                </a:lnTo>
                <a:lnTo>
                  <a:pt x="39" y="89"/>
                </a:lnTo>
                <a:lnTo>
                  <a:pt x="41" y="93"/>
                </a:lnTo>
                <a:lnTo>
                  <a:pt x="39" y="97"/>
                </a:lnTo>
                <a:lnTo>
                  <a:pt x="38" y="99"/>
                </a:lnTo>
                <a:lnTo>
                  <a:pt x="34" y="100"/>
                </a:lnTo>
                <a:lnTo>
                  <a:pt x="17" y="95"/>
                </a:lnTo>
                <a:lnTo>
                  <a:pt x="3" y="83"/>
                </a:lnTo>
                <a:lnTo>
                  <a:pt x="0" y="66"/>
                </a:lnTo>
                <a:lnTo>
                  <a:pt x="3" y="51"/>
                </a:lnTo>
                <a:lnTo>
                  <a:pt x="11" y="40"/>
                </a:lnTo>
                <a:lnTo>
                  <a:pt x="24" y="34"/>
                </a:lnTo>
                <a:lnTo>
                  <a:pt x="36" y="15"/>
                </a:lnTo>
                <a:lnTo>
                  <a:pt x="51" y="4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2" name="Freeform 1101"/>
          <p:cNvSpPr>
            <a:spLocks noEditPoints="1"/>
          </p:cNvSpPr>
          <p:nvPr/>
        </p:nvSpPr>
        <p:spPr bwMode="auto">
          <a:xfrm>
            <a:off x="5424810" y="1540568"/>
            <a:ext cx="176302" cy="124880"/>
          </a:xfrm>
          <a:custGeom>
            <a:avLst/>
            <a:gdLst>
              <a:gd name="T0" fmla="*/ 53 w 144"/>
              <a:gd name="T1" fmla="*/ 19 h 100"/>
              <a:gd name="T2" fmla="*/ 38 w 144"/>
              <a:gd name="T3" fmla="*/ 34 h 100"/>
              <a:gd name="T4" fmla="*/ 36 w 144"/>
              <a:gd name="T5" fmla="*/ 38 h 100"/>
              <a:gd name="T6" fmla="*/ 36 w 144"/>
              <a:gd name="T7" fmla="*/ 42 h 100"/>
              <a:gd name="T8" fmla="*/ 34 w 144"/>
              <a:gd name="T9" fmla="*/ 45 h 100"/>
              <a:gd name="T10" fmla="*/ 32 w 144"/>
              <a:gd name="T11" fmla="*/ 45 h 100"/>
              <a:gd name="T12" fmla="*/ 30 w 144"/>
              <a:gd name="T13" fmla="*/ 45 h 100"/>
              <a:gd name="T14" fmla="*/ 28 w 144"/>
              <a:gd name="T15" fmla="*/ 45 h 100"/>
              <a:gd name="T16" fmla="*/ 27 w 144"/>
              <a:gd name="T17" fmla="*/ 47 h 100"/>
              <a:gd name="T18" fmla="*/ 25 w 144"/>
              <a:gd name="T19" fmla="*/ 47 h 100"/>
              <a:gd name="T20" fmla="*/ 23 w 144"/>
              <a:gd name="T21" fmla="*/ 49 h 100"/>
              <a:gd name="T22" fmla="*/ 21 w 144"/>
              <a:gd name="T23" fmla="*/ 49 h 100"/>
              <a:gd name="T24" fmla="*/ 17 w 144"/>
              <a:gd name="T25" fmla="*/ 55 h 100"/>
              <a:gd name="T26" fmla="*/ 13 w 144"/>
              <a:gd name="T27" fmla="*/ 66 h 100"/>
              <a:gd name="T28" fmla="*/ 17 w 144"/>
              <a:gd name="T29" fmla="*/ 78 h 100"/>
              <a:gd name="T30" fmla="*/ 27 w 144"/>
              <a:gd name="T31" fmla="*/ 85 h 100"/>
              <a:gd name="T32" fmla="*/ 110 w 144"/>
              <a:gd name="T33" fmla="*/ 87 h 100"/>
              <a:gd name="T34" fmla="*/ 123 w 144"/>
              <a:gd name="T35" fmla="*/ 81 h 100"/>
              <a:gd name="T36" fmla="*/ 131 w 144"/>
              <a:gd name="T37" fmla="*/ 72 h 100"/>
              <a:gd name="T38" fmla="*/ 131 w 144"/>
              <a:gd name="T39" fmla="*/ 61 h 100"/>
              <a:gd name="T40" fmla="*/ 125 w 144"/>
              <a:gd name="T41" fmla="*/ 51 h 100"/>
              <a:gd name="T42" fmla="*/ 123 w 144"/>
              <a:gd name="T43" fmla="*/ 49 h 100"/>
              <a:gd name="T44" fmla="*/ 122 w 144"/>
              <a:gd name="T45" fmla="*/ 47 h 100"/>
              <a:gd name="T46" fmla="*/ 120 w 144"/>
              <a:gd name="T47" fmla="*/ 47 h 100"/>
              <a:gd name="T48" fmla="*/ 118 w 144"/>
              <a:gd name="T49" fmla="*/ 47 h 100"/>
              <a:gd name="T50" fmla="*/ 116 w 144"/>
              <a:gd name="T51" fmla="*/ 45 h 100"/>
              <a:gd name="T52" fmla="*/ 114 w 144"/>
              <a:gd name="T53" fmla="*/ 45 h 100"/>
              <a:gd name="T54" fmla="*/ 110 w 144"/>
              <a:gd name="T55" fmla="*/ 45 h 100"/>
              <a:gd name="T56" fmla="*/ 110 w 144"/>
              <a:gd name="T57" fmla="*/ 42 h 100"/>
              <a:gd name="T58" fmla="*/ 108 w 144"/>
              <a:gd name="T59" fmla="*/ 38 h 100"/>
              <a:gd name="T60" fmla="*/ 106 w 144"/>
              <a:gd name="T61" fmla="*/ 36 h 100"/>
              <a:gd name="T62" fmla="*/ 106 w 144"/>
              <a:gd name="T63" fmla="*/ 32 h 100"/>
              <a:gd name="T64" fmla="*/ 72 w 144"/>
              <a:gd name="T65" fmla="*/ 13 h 100"/>
              <a:gd name="T66" fmla="*/ 93 w 144"/>
              <a:gd name="T67" fmla="*/ 4 h 100"/>
              <a:gd name="T68" fmla="*/ 122 w 144"/>
              <a:gd name="T69" fmla="*/ 34 h 100"/>
              <a:gd name="T70" fmla="*/ 142 w 144"/>
              <a:gd name="T71" fmla="*/ 51 h 100"/>
              <a:gd name="T72" fmla="*/ 141 w 144"/>
              <a:gd name="T73" fmla="*/ 83 h 100"/>
              <a:gd name="T74" fmla="*/ 110 w 144"/>
              <a:gd name="T75" fmla="*/ 100 h 100"/>
              <a:gd name="T76" fmla="*/ 17 w 144"/>
              <a:gd name="T77" fmla="*/ 95 h 100"/>
              <a:gd name="T78" fmla="*/ 0 w 144"/>
              <a:gd name="T79" fmla="*/ 66 h 100"/>
              <a:gd name="T80" fmla="*/ 11 w 144"/>
              <a:gd name="T81" fmla="*/ 40 h 100"/>
              <a:gd name="T82" fmla="*/ 34 w 144"/>
              <a:gd name="T83" fmla="*/ 15 h 100"/>
              <a:gd name="T84" fmla="*/ 72 w 144"/>
              <a:gd name="T8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4" h="100">
                <a:moveTo>
                  <a:pt x="72" y="13"/>
                </a:moveTo>
                <a:lnTo>
                  <a:pt x="53" y="19"/>
                </a:lnTo>
                <a:lnTo>
                  <a:pt x="40" y="32"/>
                </a:lnTo>
                <a:lnTo>
                  <a:pt x="38" y="34"/>
                </a:lnTo>
                <a:lnTo>
                  <a:pt x="38" y="36"/>
                </a:lnTo>
                <a:lnTo>
                  <a:pt x="36" y="38"/>
                </a:lnTo>
                <a:lnTo>
                  <a:pt x="36" y="38"/>
                </a:lnTo>
                <a:lnTo>
                  <a:pt x="36" y="42"/>
                </a:lnTo>
                <a:lnTo>
                  <a:pt x="34" y="42"/>
                </a:lnTo>
                <a:lnTo>
                  <a:pt x="34" y="45"/>
                </a:lnTo>
                <a:lnTo>
                  <a:pt x="34" y="45"/>
                </a:lnTo>
                <a:lnTo>
                  <a:pt x="32" y="45"/>
                </a:lnTo>
                <a:lnTo>
                  <a:pt x="30" y="45"/>
                </a:lnTo>
                <a:lnTo>
                  <a:pt x="30" y="45"/>
                </a:lnTo>
                <a:lnTo>
                  <a:pt x="28" y="45"/>
                </a:lnTo>
                <a:lnTo>
                  <a:pt x="28" y="45"/>
                </a:lnTo>
                <a:lnTo>
                  <a:pt x="27" y="47"/>
                </a:lnTo>
                <a:lnTo>
                  <a:pt x="27" y="47"/>
                </a:lnTo>
                <a:lnTo>
                  <a:pt x="25" y="47"/>
                </a:lnTo>
                <a:lnTo>
                  <a:pt x="25" y="47"/>
                </a:lnTo>
                <a:lnTo>
                  <a:pt x="23" y="47"/>
                </a:lnTo>
                <a:lnTo>
                  <a:pt x="23" y="49"/>
                </a:lnTo>
                <a:lnTo>
                  <a:pt x="21" y="49"/>
                </a:lnTo>
                <a:lnTo>
                  <a:pt x="21" y="49"/>
                </a:lnTo>
                <a:lnTo>
                  <a:pt x="21" y="51"/>
                </a:lnTo>
                <a:lnTo>
                  <a:pt x="17" y="55"/>
                </a:lnTo>
                <a:lnTo>
                  <a:pt x="13" y="61"/>
                </a:lnTo>
                <a:lnTo>
                  <a:pt x="13" y="66"/>
                </a:lnTo>
                <a:lnTo>
                  <a:pt x="13" y="72"/>
                </a:lnTo>
                <a:lnTo>
                  <a:pt x="17" y="78"/>
                </a:lnTo>
                <a:lnTo>
                  <a:pt x="21" y="81"/>
                </a:lnTo>
                <a:lnTo>
                  <a:pt x="27" y="85"/>
                </a:lnTo>
                <a:lnTo>
                  <a:pt x="34" y="87"/>
                </a:lnTo>
                <a:lnTo>
                  <a:pt x="110" y="87"/>
                </a:lnTo>
                <a:lnTo>
                  <a:pt x="118" y="85"/>
                </a:lnTo>
                <a:lnTo>
                  <a:pt x="123" y="81"/>
                </a:lnTo>
                <a:lnTo>
                  <a:pt x="127" y="78"/>
                </a:lnTo>
                <a:lnTo>
                  <a:pt x="131" y="72"/>
                </a:lnTo>
                <a:lnTo>
                  <a:pt x="131" y="66"/>
                </a:lnTo>
                <a:lnTo>
                  <a:pt x="131" y="61"/>
                </a:lnTo>
                <a:lnTo>
                  <a:pt x="129" y="55"/>
                </a:lnTo>
                <a:lnTo>
                  <a:pt x="125" y="51"/>
                </a:lnTo>
                <a:lnTo>
                  <a:pt x="123" y="49"/>
                </a:lnTo>
                <a:lnTo>
                  <a:pt x="123" y="49"/>
                </a:lnTo>
                <a:lnTo>
                  <a:pt x="122" y="49"/>
                </a:lnTo>
                <a:lnTo>
                  <a:pt x="122" y="47"/>
                </a:lnTo>
                <a:lnTo>
                  <a:pt x="120" y="47"/>
                </a:lnTo>
                <a:lnTo>
                  <a:pt x="120" y="47"/>
                </a:lnTo>
                <a:lnTo>
                  <a:pt x="118" y="47"/>
                </a:lnTo>
                <a:lnTo>
                  <a:pt x="118" y="47"/>
                </a:lnTo>
                <a:lnTo>
                  <a:pt x="116" y="45"/>
                </a:lnTo>
                <a:lnTo>
                  <a:pt x="116" y="45"/>
                </a:lnTo>
                <a:lnTo>
                  <a:pt x="116" y="45"/>
                </a:lnTo>
                <a:lnTo>
                  <a:pt x="114" y="45"/>
                </a:lnTo>
                <a:lnTo>
                  <a:pt x="112" y="45"/>
                </a:lnTo>
                <a:lnTo>
                  <a:pt x="110" y="45"/>
                </a:lnTo>
                <a:lnTo>
                  <a:pt x="110" y="45"/>
                </a:lnTo>
                <a:lnTo>
                  <a:pt x="110" y="42"/>
                </a:lnTo>
                <a:lnTo>
                  <a:pt x="110" y="42"/>
                </a:lnTo>
                <a:lnTo>
                  <a:pt x="108" y="38"/>
                </a:lnTo>
                <a:lnTo>
                  <a:pt x="108" y="38"/>
                </a:lnTo>
                <a:lnTo>
                  <a:pt x="106" y="36"/>
                </a:lnTo>
                <a:lnTo>
                  <a:pt x="106" y="34"/>
                </a:lnTo>
                <a:lnTo>
                  <a:pt x="106" y="32"/>
                </a:lnTo>
                <a:lnTo>
                  <a:pt x="91" y="19"/>
                </a:lnTo>
                <a:lnTo>
                  <a:pt x="72" y="13"/>
                </a:lnTo>
                <a:close/>
                <a:moveTo>
                  <a:pt x="72" y="0"/>
                </a:moveTo>
                <a:lnTo>
                  <a:pt x="93" y="4"/>
                </a:lnTo>
                <a:lnTo>
                  <a:pt x="110" y="15"/>
                </a:lnTo>
                <a:lnTo>
                  <a:pt x="122" y="34"/>
                </a:lnTo>
                <a:lnTo>
                  <a:pt x="133" y="40"/>
                </a:lnTo>
                <a:lnTo>
                  <a:pt x="142" y="51"/>
                </a:lnTo>
                <a:lnTo>
                  <a:pt x="144" y="66"/>
                </a:lnTo>
                <a:lnTo>
                  <a:pt x="141" y="83"/>
                </a:lnTo>
                <a:lnTo>
                  <a:pt x="129" y="95"/>
                </a:lnTo>
                <a:lnTo>
                  <a:pt x="110" y="100"/>
                </a:lnTo>
                <a:lnTo>
                  <a:pt x="34" y="100"/>
                </a:lnTo>
                <a:lnTo>
                  <a:pt x="17" y="95"/>
                </a:lnTo>
                <a:lnTo>
                  <a:pt x="4" y="83"/>
                </a:lnTo>
                <a:lnTo>
                  <a:pt x="0" y="66"/>
                </a:lnTo>
                <a:lnTo>
                  <a:pt x="2" y="51"/>
                </a:lnTo>
                <a:lnTo>
                  <a:pt x="11" y="40"/>
                </a:lnTo>
                <a:lnTo>
                  <a:pt x="23" y="34"/>
                </a:lnTo>
                <a:lnTo>
                  <a:pt x="34" y="15"/>
                </a:lnTo>
                <a:lnTo>
                  <a:pt x="51" y="4"/>
                </a:lnTo>
                <a:lnTo>
                  <a:pt x="7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3" name="Freeform 426"/>
          <p:cNvSpPr>
            <a:spLocks noEditPoints="1"/>
          </p:cNvSpPr>
          <p:nvPr/>
        </p:nvSpPr>
        <p:spPr bwMode="auto">
          <a:xfrm>
            <a:off x="3837260" y="5856584"/>
            <a:ext cx="148032" cy="118671"/>
          </a:xfrm>
          <a:custGeom>
            <a:avLst/>
            <a:gdLst>
              <a:gd name="T0" fmla="*/ 39 w 51"/>
              <a:gd name="T1" fmla="*/ 26 h 41"/>
              <a:gd name="T2" fmla="*/ 26 w 51"/>
              <a:gd name="T3" fmla="*/ 40 h 41"/>
              <a:gd name="T4" fmla="*/ 24 w 51"/>
              <a:gd name="T5" fmla="*/ 41 h 41"/>
              <a:gd name="T6" fmla="*/ 21 w 51"/>
              <a:gd name="T7" fmla="*/ 40 h 41"/>
              <a:gd name="T8" fmla="*/ 2 w 51"/>
              <a:gd name="T9" fmla="*/ 20 h 41"/>
              <a:gd name="T10" fmla="*/ 0 w 51"/>
              <a:gd name="T11" fmla="*/ 15 h 41"/>
              <a:gd name="T12" fmla="*/ 0 w 51"/>
              <a:gd name="T13" fmla="*/ 4 h 41"/>
              <a:gd name="T14" fmla="*/ 3 w 51"/>
              <a:gd name="T15" fmla="*/ 0 h 41"/>
              <a:gd name="T16" fmla="*/ 14 w 51"/>
              <a:gd name="T17" fmla="*/ 0 h 41"/>
              <a:gd name="T18" fmla="*/ 20 w 51"/>
              <a:gd name="T19" fmla="*/ 3 h 41"/>
              <a:gd name="T20" fmla="*/ 39 w 51"/>
              <a:gd name="T21" fmla="*/ 22 h 41"/>
              <a:gd name="T22" fmla="*/ 40 w 51"/>
              <a:gd name="T23" fmla="*/ 24 h 41"/>
              <a:gd name="T24" fmla="*/ 39 w 51"/>
              <a:gd name="T25" fmla="*/ 26 h 41"/>
              <a:gd name="T26" fmla="*/ 8 w 51"/>
              <a:gd name="T27" fmla="*/ 5 h 41"/>
              <a:gd name="T28" fmla="*/ 5 w 51"/>
              <a:gd name="T29" fmla="*/ 9 h 41"/>
              <a:gd name="T30" fmla="*/ 8 w 51"/>
              <a:gd name="T31" fmla="*/ 12 h 41"/>
              <a:gd name="T32" fmla="*/ 12 w 51"/>
              <a:gd name="T33" fmla="*/ 9 h 41"/>
              <a:gd name="T34" fmla="*/ 8 w 51"/>
              <a:gd name="T35" fmla="*/ 5 h 41"/>
              <a:gd name="T36" fmla="*/ 50 w 51"/>
              <a:gd name="T37" fmla="*/ 26 h 41"/>
              <a:gd name="T38" fmla="*/ 36 w 51"/>
              <a:gd name="T39" fmla="*/ 40 h 41"/>
              <a:gd name="T40" fmla="*/ 34 w 51"/>
              <a:gd name="T41" fmla="*/ 41 h 41"/>
              <a:gd name="T42" fmla="*/ 31 w 51"/>
              <a:gd name="T43" fmla="*/ 39 h 41"/>
              <a:gd name="T44" fmla="*/ 44 w 51"/>
              <a:gd name="T45" fmla="*/ 26 h 41"/>
              <a:gd name="T46" fmla="*/ 45 w 51"/>
              <a:gd name="T47" fmla="*/ 24 h 41"/>
              <a:gd name="T48" fmla="*/ 44 w 51"/>
              <a:gd name="T49" fmla="*/ 22 h 41"/>
              <a:gd name="T50" fmla="*/ 24 w 51"/>
              <a:gd name="T51" fmla="*/ 3 h 41"/>
              <a:gd name="T52" fmla="*/ 19 w 51"/>
              <a:gd name="T53" fmla="*/ 0 h 41"/>
              <a:gd name="T54" fmla="*/ 25 w 51"/>
              <a:gd name="T55" fmla="*/ 0 h 41"/>
              <a:gd name="T56" fmla="*/ 30 w 51"/>
              <a:gd name="T57" fmla="*/ 3 h 41"/>
              <a:gd name="T58" fmla="*/ 50 w 51"/>
              <a:gd name="T59" fmla="*/ 22 h 41"/>
              <a:gd name="T60" fmla="*/ 51 w 51"/>
              <a:gd name="T61" fmla="*/ 24 h 41"/>
              <a:gd name="T62" fmla="*/ 50 w 51"/>
              <a:gd name="T63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1">
                <a:moveTo>
                  <a:pt x="39" y="26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1" y="4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2"/>
                  <a:pt x="40" y="23"/>
                  <a:pt x="40" y="24"/>
                </a:cubicBezTo>
                <a:cubicBezTo>
                  <a:pt x="40" y="25"/>
                  <a:pt x="40" y="26"/>
                  <a:pt x="39" y="2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9"/>
                </a:cubicBezTo>
                <a:cubicBezTo>
                  <a:pt x="5" y="11"/>
                  <a:pt x="6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8" y="5"/>
                </a:cubicBezTo>
                <a:close/>
                <a:moveTo>
                  <a:pt x="50" y="26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3" y="41"/>
                  <a:pt x="32" y="40"/>
                  <a:pt x="31" y="39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5" y="25"/>
                  <a:pt x="45" y="24"/>
                </a:cubicBezTo>
                <a:cubicBezTo>
                  <a:pt x="45" y="23"/>
                  <a:pt x="44" y="22"/>
                  <a:pt x="44" y="22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0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9" y="1"/>
                  <a:pt x="30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1" y="23"/>
                  <a:pt x="51" y="24"/>
                </a:cubicBezTo>
                <a:cubicBezTo>
                  <a:pt x="51" y="25"/>
                  <a:pt x="50" y="26"/>
                  <a:pt x="50" y="2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4" name="Freeform 445"/>
          <p:cNvSpPr>
            <a:spLocks noEditPoints="1"/>
          </p:cNvSpPr>
          <p:nvPr/>
        </p:nvSpPr>
        <p:spPr bwMode="auto">
          <a:xfrm>
            <a:off x="4125085" y="5857807"/>
            <a:ext cx="80745" cy="116224"/>
          </a:xfrm>
          <a:custGeom>
            <a:avLst/>
            <a:gdLst>
              <a:gd name="T0" fmla="*/ 14 w 28"/>
              <a:gd name="T1" fmla="*/ 40 h 40"/>
              <a:gd name="T2" fmla="*/ 0 w 28"/>
              <a:gd name="T3" fmla="*/ 26 h 40"/>
              <a:gd name="T4" fmla="*/ 2 w 28"/>
              <a:gd name="T5" fmla="*/ 19 h 40"/>
              <a:gd name="T6" fmla="*/ 12 w 28"/>
              <a:gd name="T7" fmla="*/ 2 h 40"/>
              <a:gd name="T8" fmla="*/ 14 w 28"/>
              <a:gd name="T9" fmla="*/ 0 h 40"/>
              <a:gd name="T10" fmla="*/ 16 w 28"/>
              <a:gd name="T11" fmla="*/ 2 h 40"/>
              <a:gd name="T12" fmla="*/ 26 w 28"/>
              <a:gd name="T13" fmla="*/ 19 h 40"/>
              <a:gd name="T14" fmla="*/ 28 w 28"/>
              <a:gd name="T15" fmla="*/ 26 h 40"/>
              <a:gd name="T16" fmla="*/ 14 w 28"/>
              <a:gd name="T17" fmla="*/ 40 h 40"/>
              <a:gd name="T18" fmla="*/ 13 w 28"/>
              <a:gd name="T19" fmla="*/ 28 h 40"/>
              <a:gd name="T20" fmla="*/ 11 w 28"/>
              <a:gd name="T21" fmla="*/ 24 h 40"/>
              <a:gd name="T22" fmla="*/ 11 w 28"/>
              <a:gd name="T23" fmla="*/ 23 h 40"/>
              <a:gd name="T24" fmla="*/ 10 w 28"/>
              <a:gd name="T25" fmla="*/ 24 h 40"/>
              <a:gd name="T26" fmla="*/ 8 w 28"/>
              <a:gd name="T27" fmla="*/ 28 h 40"/>
              <a:gd name="T28" fmla="*/ 7 w 28"/>
              <a:gd name="T29" fmla="*/ 30 h 40"/>
              <a:gd name="T30" fmla="*/ 11 w 28"/>
              <a:gd name="T31" fmla="*/ 33 h 40"/>
              <a:gd name="T32" fmla="*/ 14 w 28"/>
              <a:gd name="T33" fmla="*/ 30 h 40"/>
              <a:gd name="T34" fmla="*/ 13 w 28"/>
              <a:gd name="T35" fmla="*/ 2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" h="40">
                <a:moveTo>
                  <a:pt x="14" y="40"/>
                </a:moveTo>
                <a:cubicBezTo>
                  <a:pt x="6" y="40"/>
                  <a:pt x="0" y="34"/>
                  <a:pt x="0" y="26"/>
                </a:cubicBezTo>
                <a:cubicBezTo>
                  <a:pt x="0" y="23"/>
                  <a:pt x="1" y="21"/>
                  <a:pt x="2" y="19"/>
                </a:cubicBezTo>
                <a:cubicBezTo>
                  <a:pt x="4" y="17"/>
                  <a:pt x="10" y="9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8" y="9"/>
                  <a:pt x="24" y="17"/>
                  <a:pt x="26" y="19"/>
                </a:cubicBezTo>
                <a:cubicBezTo>
                  <a:pt x="27" y="21"/>
                  <a:pt x="28" y="23"/>
                  <a:pt x="28" y="26"/>
                </a:cubicBezTo>
                <a:cubicBezTo>
                  <a:pt x="28" y="34"/>
                  <a:pt x="22" y="40"/>
                  <a:pt x="14" y="40"/>
                </a:cubicBezTo>
                <a:close/>
                <a:moveTo>
                  <a:pt x="13" y="28"/>
                </a:moveTo>
                <a:cubicBezTo>
                  <a:pt x="13" y="27"/>
                  <a:pt x="12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4"/>
                </a:cubicBezTo>
                <a:cubicBezTo>
                  <a:pt x="9" y="25"/>
                  <a:pt x="8" y="27"/>
                  <a:pt x="8" y="28"/>
                </a:cubicBezTo>
                <a:cubicBezTo>
                  <a:pt x="7" y="28"/>
                  <a:pt x="7" y="29"/>
                  <a:pt x="7" y="30"/>
                </a:cubicBezTo>
                <a:cubicBezTo>
                  <a:pt x="7" y="31"/>
                  <a:pt x="9" y="33"/>
                  <a:pt x="11" y="33"/>
                </a:cubicBezTo>
                <a:cubicBezTo>
                  <a:pt x="12" y="33"/>
                  <a:pt x="14" y="31"/>
                  <a:pt x="14" y="30"/>
                </a:cubicBezTo>
                <a:cubicBezTo>
                  <a:pt x="14" y="29"/>
                  <a:pt x="14" y="28"/>
                  <a:pt x="13" y="2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5" name="Freeform 464"/>
          <p:cNvSpPr>
            <a:spLocks noEditPoints="1"/>
          </p:cNvSpPr>
          <p:nvPr/>
        </p:nvSpPr>
        <p:spPr bwMode="auto">
          <a:xfrm>
            <a:off x="4345622" y="5846185"/>
            <a:ext cx="138245" cy="139468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6 w 48"/>
              <a:gd name="T11" fmla="*/ 24 h 48"/>
              <a:gd name="T12" fmla="*/ 24 w 48"/>
              <a:gd name="T13" fmla="*/ 1 h 48"/>
              <a:gd name="T14" fmla="*/ 1 w 48"/>
              <a:gd name="T15" fmla="*/ 24 h 48"/>
              <a:gd name="T16" fmla="*/ 24 w 48"/>
              <a:gd name="T17" fmla="*/ 47 h 48"/>
              <a:gd name="T18" fmla="*/ 46 w 48"/>
              <a:gd name="T19" fmla="*/ 24 h 48"/>
              <a:gd name="T20" fmla="*/ 5 w 48"/>
              <a:gd name="T21" fmla="*/ 15 h 48"/>
              <a:gd name="T22" fmla="*/ 15 w 48"/>
              <a:gd name="T23" fmla="*/ 42 h 48"/>
              <a:gd name="T24" fmla="*/ 3 w 48"/>
              <a:gd name="T25" fmla="*/ 24 h 48"/>
              <a:gd name="T26" fmla="*/ 5 w 48"/>
              <a:gd name="T27" fmla="*/ 15 h 48"/>
              <a:gd name="T28" fmla="*/ 36 w 48"/>
              <a:gd name="T29" fmla="*/ 29 h 48"/>
              <a:gd name="T30" fmla="*/ 34 w 48"/>
              <a:gd name="T31" fmla="*/ 36 h 48"/>
              <a:gd name="T32" fmla="*/ 26 w 48"/>
              <a:gd name="T33" fmla="*/ 14 h 48"/>
              <a:gd name="T34" fmla="*/ 29 w 48"/>
              <a:gd name="T35" fmla="*/ 14 h 48"/>
              <a:gd name="T36" fmla="*/ 29 w 48"/>
              <a:gd name="T37" fmla="*/ 12 h 48"/>
              <a:gd name="T38" fmla="*/ 23 w 48"/>
              <a:gd name="T39" fmla="*/ 12 h 48"/>
              <a:gd name="T40" fmla="*/ 18 w 48"/>
              <a:gd name="T41" fmla="*/ 12 h 48"/>
              <a:gd name="T42" fmla="*/ 18 w 48"/>
              <a:gd name="T43" fmla="*/ 14 h 48"/>
              <a:gd name="T44" fmla="*/ 20 w 48"/>
              <a:gd name="T45" fmla="*/ 14 h 48"/>
              <a:gd name="T46" fmla="*/ 23 w 48"/>
              <a:gd name="T47" fmla="*/ 23 h 48"/>
              <a:gd name="T48" fmla="*/ 18 w 48"/>
              <a:gd name="T49" fmla="*/ 36 h 48"/>
              <a:gd name="T50" fmla="*/ 11 w 48"/>
              <a:gd name="T51" fmla="*/ 14 h 48"/>
              <a:gd name="T52" fmla="*/ 13 w 48"/>
              <a:gd name="T53" fmla="*/ 14 h 48"/>
              <a:gd name="T54" fmla="*/ 13 w 48"/>
              <a:gd name="T55" fmla="*/ 12 h 48"/>
              <a:gd name="T56" fmla="*/ 8 w 48"/>
              <a:gd name="T57" fmla="*/ 12 h 48"/>
              <a:gd name="T58" fmla="*/ 6 w 48"/>
              <a:gd name="T59" fmla="*/ 12 h 48"/>
              <a:gd name="T60" fmla="*/ 24 w 48"/>
              <a:gd name="T61" fmla="*/ 3 h 48"/>
              <a:gd name="T62" fmla="*/ 37 w 48"/>
              <a:gd name="T63" fmla="*/ 8 h 48"/>
              <a:gd name="T64" fmla="*/ 37 w 48"/>
              <a:gd name="T65" fmla="*/ 8 h 48"/>
              <a:gd name="T66" fmla="*/ 34 w 48"/>
              <a:gd name="T67" fmla="*/ 12 h 48"/>
              <a:gd name="T68" fmla="*/ 36 w 48"/>
              <a:gd name="T69" fmla="*/ 17 h 48"/>
              <a:gd name="T70" fmla="*/ 37 w 48"/>
              <a:gd name="T71" fmla="*/ 23 h 48"/>
              <a:gd name="T72" fmla="*/ 36 w 48"/>
              <a:gd name="T73" fmla="*/ 29 h 48"/>
              <a:gd name="T74" fmla="*/ 30 w 48"/>
              <a:gd name="T75" fmla="*/ 43 h 48"/>
              <a:gd name="T76" fmla="*/ 30 w 48"/>
              <a:gd name="T77" fmla="*/ 43 h 48"/>
              <a:gd name="T78" fmla="*/ 24 w 48"/>
              <a:gd name="T79" fmla="*/ 44 h 48"/>
              <a:gd name="T80" fmla="*/ 18 w 48"/>
              <a:gd name="T81" fmla="*/ 43 h 48"/>
              <a:gd name="T82" fmla="*/ 24 w 48"/>
              <a:gd name="T83" fmla="*/ 25 h 48"/>
              <a:gd name="T84" fmla="*/ 30 w 48"/>
              <a:gd name="T85" fmla="*/ 43 h 48"/>
              <a:gd name="T86" fmla="*/ 44 w 48"/>
              <a:gd name="T87" fmla="*/ 24 h 48"/>
              <a:gd name="T88" fmla="*/ 34 w 48"/>
              <a:gd name="T89" fmla="*/ 41 h 48"/>
              <a:gd name="T90" fmla="*/ 40 w 48"/>
              <a:gd name="T91" fmla="*/ 23 h 48"/>
              <a:gd name="T92" fmla="*/ 42 w 48"/>
              <a:gd name="T93" fmla="*/ 16 h 48"/>
              <a:gd name="T94" fmla="*/ 42 w 48"/>
              <a:gd name="T95" fmla="*/ 14 h 48"/>
              <a:gd name="T96" fmla="*/ 44 w 48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0" y="48"/>
                  <a:pt x="0" y="37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6" y="24"/>
                </a:moveTo>
                <a:cubicBezTo>
                  <a:pt x="46" y="11"/>
                  <a:pt x="36" y="1"/>
                  <a:pt x="24" y="1"/>
                </a:cubicBezTo>
                <a:cubicBezTo>
                  <a:pt x="11" y="1"/>
                  <a:pt x="1" y="11"/>
                  <a:pt x="1" y="24"/>
                </a:cubicBezTo>
                <a:cubicBezTo>
                  <a:pt x="1" y="36"/>
                  <a:pt x="11" y="47"/>
                  <a:pt x="24" y="47"/>
                </a:cubicBezTo>
                <a:cubicBezTo>
                  <a:pt x="36" y="47"/>
                  <a:pt x="46" y="36"/>
                  <a:pt x="46" y="24"/>
                </a:cubicBezTo>
                <a:close/>
                <a:moveTo>
                  <a:pt x="5" y="15"/>
                </a:moveTo>
                <a:cubicBezTo>
                  <a:pt x="15" y="42"/>
                  <a:pt x="15" y="42"/>
                  <a:pt x="15" y="42"/>
                </a:cubicBezTo>
                <a:cubicBezTo>
                  <a:pt x="8" y="39"/>
                  <a:pt x="3" y="32"/>
                  <a:pt x="3" y="24"/>
                </a:cubicBezTo>
                <a:cubicBezTo>
                  <a:pt x="3" y="21"/>
                  <a:pt x="4" y="18"/>
                  <a:pt x="5" y="15"/>
                </a:cubicBezTo>
                <a:close/>
                <a:moveTo>
                  <a:pt x="36" y="29"/>
                </a:moveTo>
                <a:cubicBezTo>
                  <a:pt x="34" y="36"/>
                  <a:pt x="34" y="36"/>
                  <a:pt x="34" y="36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8" y="14"/>
                  <a:pt x="29" y="14"/>
                </a:cubicBezTo>
                <a:cubicBezTo>
                  <a:pt x="30" y="14"/>
                  <a:pt x="30" y="12"/>
                  <a:pt x="29" y="12"/>
                </a:cubicBezTo>
                <a:cubicBezTo>
                  <a:pt x="25" y="12"/>
                  <a:pt x="23" y="12"/>
                  <a:pt x="23" y="12"/>
                </a:cubicBezTo>
                <a:cubicBezTo>
                  <a:pt x="23" y="12"/>
                  <a:pt x="21" y="12"/>
                  <a:pt x="18" y="12"/>
                </a:cubicBezTo>
                <a:cubicBezTo>
                  <a:pt x="17" y="12"/>
                  <a:pt x="16" y="14"/>
                  <a:pt x="18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8" y="36"/>
                  <a:pt x="18" y="36"/>
                  <a:pt x="18" y="36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2" y="14"/>
                  <a:pt x="13" y="14"/>
                </a:cubicBezTo>
                <a:cubicBezTo>
                  <a:pt x="14" y="14"/>
                  <a:pt x="14" y="12"/>
                  <a:pt x="13" y="12"/>
                </a:cubicBezTo>
                <a:cubicBezTo>
                  <a:pt x="10" y="12"/>
                  <a:pt x="8" y="12"/>
                  <a:pt x="8" y="12"/>
                </a:cubicBezTo>
                <a:cubicBezTo>
                  <a:pt x="7" y="12"/>
                  <a:pt x="7" y="12"/>
                  <a:pt x="6" y="12"/>
                </a:cubicBezTo>
                <a:cubicBezTo>
                  <a:pt x="10" y="7"/>
                  <a:pt x="16" y="3"/>
                  <a:pt x="24" y="3"/>
                </a:cubicBezTo>
                <a:cubicBezTo>
                  <a:pt x="29" y="3"/>
                  <a:pt x="34" y="5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8"/>
                  <a:pt x="34" y="10"/>
                  <a:pt x="34" y="12"/>
                </a:cubicBezTo>
                <a:cubicBezTo>
                  <a:pt x="34" y="14"/>
                  <a:pt x="35" y="15"/>
                  <a:pt x="36" y="17"/>
                </a:cubicBezTo>
                <a:cubicBezTo>
                  <a:pt x="37" y="18"/>
                  <a:pt x="37" y="20"/>
                  <a:pt x="37" y="23"/>
                </a:cubicBezTo>
                <a:cubicBezTo>
                  <a:pt x="37" y="24"/>
                  <a:pt x="37" y="26"/>
                  <a:pt x="36" y="29"/>
                </a:cubicBezTo>
                <a:close/>
                <a:moveTo>
                  <a:pt x="30" y="43"/>
                </a:moveTo>
                <a:cubicBezTo>
                  <a:pt x="30" y="43"/>
                  <a:pt x="30" y="43"/>
                  <a:pt x="30" y="43"/>
                </a:cubicBezTo>
                <a:cubicBezTo>
                  <a:pt x="28" y="44"/>
                  <a:pt x="26" y="44"/>
                  <a:pt x="24" y="44"/>
                </a:cubicBezTo>
                <a:cubicBezTo>
                  <a:pt x="22" y="44"/>
                  <a:pt x="20" y="44"/>
                  <a:pt x="18" y="43"/>
                </a:cubicBezTo>
                <a:cubicBezTo>
                  <a:pt x="24" y="25"/>
                  <a:pt x="24" y="25"/>
                  <a:pt x="24" y="25"/>
                </a:cubicBezTo>
                <a:lnTo>
                  <a:pt x="30" y="43"/>
                </a:lnTo>
                <a:close/>
                <a:moveTo>
                  <a:pt x="44" y="24"/>
                </a:moveTo>
                <a:cubicBezTo>
                  <a:pt x="44" y="31"/>
                  <a:pt x="40" y="38"/>
                  <a:pt x="34" y="41"/>
                </a:cubicBezTo>
                <a:cubicBezTo>
                  <a:pt x="40" y="23"/>
                  <a:pt x="40" y="23"/>
                  <a:pt x="40" y="23"/>
                </a:cubicBezTo>
                <a:cubicBezTo>
                  <a:pt x="41" y="20"/>
                  <a:pt x="42" y="18"/>
                  <a:pt x="42" y="16"/>
                </a:cubicBezTo>
                <a:cubicBezTo>
                  <a:pt x="42" y="15"/>
                  <a:pt x="42" y="14"/>
                  <a:pt x="42" y="14"/>
                </a:cubicBezTo>
                <a:cubicBezTo>
                  <a:pt x="43" y="17"/>
                  <a:pt x="44" y="20"/>
                  <a:pt x="44" y="2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6" name="Freeform 67"/>
          <p:cNvSpPr>
            <a:spLocks noEditPoints="1"/>
          </p:cNvSpPr>
          <p:nvPr/>
        </p:nvSpPr>
        <p:spPr bwMode="auto">
          <a:xfrm>
            <a:off x="4902935" y="5844021"/>
            <a:ext cx="163929" cy="143797"/>
          </a:xfrm>
          <a:custGeom>
            <a:avLst/>
            <a:gdLst>
              <a:gd name="T0" fmla="*/ 48 w 48"/>
              <a:gd name="T1" fmla="*/ 17 h 42"/>
              <a:gd name="T2" fmla="*/ 45 w 48"/>
              <a:gd name="T3" fmla="*/ 21 h 42"/>
              <a:gd name="T4" fmla="*/ 45 w 48"/>
              <a:gd name="T5" fmla="*/ 31 h 42"/>
              <a:gd name="T6" fmla="*/ 42 w 48"/>
              <a:gd name="T7" fmla="*/ 35 h 42"/>
              <a:gd name="T8" fmla="*/ 20 w 48"/>
              <a:gd name="T9" fmla="*/ 24 h 42"/>
              <a:gd name="T10" fmla="*/ 18 w 48"/>
              <a:gd name="T11" fmla="*/ 31 h 42"/>
              <a:gd name="T12" fmla="*/ 21 w 48"/>
              <a:gd name="T13" fmla="*/ 39 h 42"/>
              <a:gd name="T14" fmla="*/ 10 w 48"/>
              <a:gd name="T15" fmla="*/ 40 h 42"/>
              <a:gd name="T16" fmla="*/ 8 w 48"/>
              <a:gd name="T17" fmla="*/ 24 h 42"/>
              <a:gd name="T18" fmla="*/ 5 w 48"/>
              <a:gd name="T19" fmla="*/ 24 h 42"/>
              <a:gd name="T20" fmla="*/ 0 w 48"/>
              <a:gd name="T21" fmla="*/ 20 h 42"/>
              <a:gd name="T22" fmla="*/ 0 w 48"/>
              <a:gd name="T23" fmla="*/ 15 h 42"/>
              <a:gd name="T24" fmla="*/ 5 w 48"/>
              <a:gd name="T25" fmla="*/ 11 h 42"/>
              <a:gd name="T26" fmla="*/ 17 w 48"/>
              <a:gd name="T27" fmla="*/ 11 h 42"/>
              <a:gd name="T28" fmla="*/ 42 w 48"/>
              <a:gd name="T29" fmla="*/ 0 h 42"/>
              <a:gd name="T30" fmla="*/ 45 w 48"/>
              <a:gd name="T31" fmla="*/ 4 h 42"/>
              <a:gd name="T32" fmla="*/ 45 w 48"/>
              <a:gd name="T33" fmla="*/ 14 h 42"/>
              <a:gd name="T34" fmla="*/ 48 w 48"/>
              <a:gd name="T35" fmla="*/ 17 h 42"/>
              <a:gd name="T36" fmla="*/ 42 w 48"/>
              <a:gd name="T37" fmla="*/ 5 h 42"/>
              <a:gd name="T38" fmla="*/ 21 w 48"/>
              <a:gd name="T39" fmla="*/ 14 h 42"/>
              <a:gd name="T40" fmla="*/ 21 w 48"/>
              <a:gd name="T41" fmla="*/ 21 h 42"/>
              <a:gd name="T42" fmla="*/ 42 w 48"/>
              <a:gd name="T43" fmla="*/ 30 h 42"/>
              <a:gd name="T44" fmla="*/ 42 w 48"/>
              <a:gd name="T45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42">
                <a:moveTo>
                  <a:pt x="48" y="17"/>
                </a:moveTo>
                <a:cubicBezTo>
                  <a:pt x="48" y="19"/>
                  <a:pt x="47" y="21"/>
                  <a:pt x="45" y="2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3"/>
                  <a:pt x="43" y="35"/>
                  <a:pt x="42" y="35"/>
                </a:cubicBezTo>
                <a:cubicBezTo>
                  <a:pt x="37" y="31"/>
                  <a:pt x="29" y="25"/>
                  <a:pt x="20" y="24"/>
                </a:cubicBezTo>
                <a:cubicBezTo>
                  <a:pt x="17" y="25"/>
                  <a:pt x="15" y="29"/>
                  <a:pt x="18" y="31"/>
                </a:cubicBezTo>
                <a:cubicBezTo>
                  <a:pt x="16" y="34"/>
                  <a:pt x="18" y="37"/>
                  <a:pt x="21" y="39"/>
                </a:cubicBezTo>
                <a:cubicBezTo>
                  <a:pt x="19" y="42"/>
                  <a:pt x="12" y="42"/>
                  <a:pt x="10" y="40"/>
                </a:cubicBezTo>
                <a:cubicBezTo>
                  <a:pt x="8" y="35"/>
                  <a:pt x="6" y="30"/>
                  <a:pt x="8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0" y="22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5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28" y="11"/>
                  <a:pt x="36" y="5"/>
                  <a:pt x="42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6"/>
                  <a:pt x="48" y="17"/>
                </a:cubicBezTo>
                <a:close/>
                <a:moveTo>
                  <a:pt x="42" y="5"/>
                </a:moveTo>
                <a:cubicBezTo>
                  <a:pt x="35" y="10"/>
                  <a:pt x="28" y="13"/>
                  <a:pt x="21" y="14"/>
                </a:cubicBezTo>
                <a:cubicBezTo>
                  <a:pt x="21" y="21"/>
                  <a:pt x="21" y="21"/>
                  <a:pt x="21" y="21"/>
                </a:cubicBezTo>
                <a:cubicBezTo>
                  <a:pt x="28" y="22"/>
                  <a:pt x="35" y="25"/>
                  <a:pt x="42" y="30"/>
                </a:cubicBezTo>
                <a:lnTo>
                  <a:pt x="42" y="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7" name="Freeform 70"/>
          <p:cNvSpPr>
            <a:spLocks noEditPoints="1"/>
          </p:cNvSpPr>
          <p:nvPr/>
        </p:nvSpPr>
        <p:spPr bwMode="auto">
          <a:xfrm>
            <a:off x="5500314" y="5834673"/>
            <a:ext cx="152425" cy="162492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3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3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8" name="Freeform 180"/>
          <p:cNvSpPr>
            <a:spLocks noEditPoints="1"/>
          </p:cNvSpPr>
          <p:nvPr/>
        </p:nvSpPr>
        <p:spPr bwMode="auto">
          <a:xfrm>
            <a:off x="4623659" y="5833955"/>
            <a:ext cx="139484" cy="163929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3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5 h 48"/>
              <a:gd name="T28" fmla="*/ 24 w 41"/>
              <a:gd name="T29" fmla="*/ 3 h 48"/>
              <a:gd name="T30" fmla="*/ 4 w 41"/>
              <a:gd name="T31" fmla="*/ 3 h 48"/>
              <a:gd name="T32" fmla="*/ 4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7 w 41"/>
              <a:gd name="T39" fmla="*/ 22 h 48"/>
              <a:gd name="T40" fmla="*/ 12 w 41"/>
              <a:gd name="T41" fmla="*/ 17 h 48"/>
              <a:gd name="T42" fmla="*/ 17 w 41"/>
              <a:gd name="T43" fmla="*/ 22 h 48"/>
              <a:gd name="T44" fmla="*/ 12 w 41"/>
              <a:gd name="T45" fmla="*/ 27 h 48"/>
              <a:gd name="T46" fmla="*/ 7 w 41"/>
              <a:gd name="T47" fmla="*/ 22 h 48"/>
              <a:gd name="T48" fmla="*/ 34 w 41"/>
              <a:gd name="T49" fmla="*/ 41 h 48"/>
              <a:gd name="T50" fmla="*/ 7 w 41"/>
              <a:gd name="T51" fmla="*/ 41 h 48"/>
              <a:gd name="T52" fmla="*/ 7 w 41"/>
              <a:gd name="T53" fmla="*/ 36 h 48"/>
              <a:gd name="T54" fmla="*/ 12 w 41"/>
              <a:gd name="T55" fmla="*/ 31 h 48"/>
              <a:gd name="T56" fmla="*/ 16 w 41"/>
              <a:gd name="T57" fmla="*/ 34 h 48"/>
              <a:gd name="T58" fmla="*/ 26 w 41"/>
              <a:gd name="T59" fmla="*/ 24 h 48"/>
              <a:gd name="T60" fmla="*/ 34 w 41"/>
              <a:gd name="T61" fmla="*/ 33 h 48"/>
              <a:gd name="T62" fmla="*/ 34 w 41"/>
              <a:gd name="T63" fmla="*/ 41 h 48"/>
              <a:gd name="T64" fmla="*/ 28 w 41"/>
              <a:gd name="T65" fmla="*/ 14 h 48"/>
              <a:gd name="T66" fmla="*/ 38 w 41"/>
              <a:gd name="T67" fmla="*/ 14 h 48"/>
              <a:gd name="T68" fmla="*/ 37 w 41"/>
              <a:gd name="T69" fmla="*/ 13 h 48"/>
              <a:gd name="T70" fmla="*/ 29 w 41"/>
              <a:gd name="T71" fmla="*/ 4 h 48"/>
              <a:gd name="T72" fmla="*/ 28 w 41"/>
              <a:gd name="T73" fmla="*/ 4 h 48"/>
              <a:gd name="T74" fmla="*/ 28 w 41"/>
              <a:gd name="T7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7" y="22"/>
                </a:moveTo>
                <a:cubicBezTo>
                  <a:pt x="7" y="19"/>
                  <a:pt x="9" y="17"/>
                  <a:pt x="12" y="17"/>
                </a:cubicBezTo>
                <a:cubicBezTo>
                  <a:pt x="15" y="17"/>
                  <a:pt x="17" y="19"/>
                  <a:pt x="17" y="22"/>
                </a:cubicBezTo>
                <a:cubicBezTo>
                  <a:pt x="17" y="25"/>
                  <a:pt x="15" y="27"/>
                  <a:pt x="12" y="27"/>
                </a:cubicBezTo>
                <a:cubicBezTo>
                  <a:pt x="9" y="27"/>
                  <a:pt x="7" y="25"/>
                  <a:pt x="7" y="22"/>
                </a:cubicBezTo>
                <a:close/>
                <a:moveTo>
                  <a:pt x="34" y="41"/>
                </a:moveTo>
                <a:cubicBezTo>
                  <a:pt x="7" y="41"/>
                  <a:pt x="7" y="41"/>
                  <a:pt x="7" y="41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4"/>
                  <a:pt x="16" y="34"/>
                  <a:pt x="16" y="34"/>
                </a:cubicBezTo>
                <a:cubicBezTo>
                  <a:pt x="26" y="24"/>
                  <a:pt x="26" y="24"/>
                  <a:pt x="26" y="24"/>
                </a:cubicBezTo>
                <a:cubicBezTo>
                  <a:pt x="34" y="33"/>
                  <a:pt x="34" y="33"/>
                  <a:pt x="34" y="33"/>
                </a:cubicBezTo>
                <a:lnTo>
                  <a:pt x="34" y="41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7" y="13"/>
                  <a:pt x="37" y="13"/>
                  <a:pt x="37" y="13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39" name="Freeform 261"/>
          <p:cNvSpPr>
            <a:spLocks noEditPoints="1"/>
          </p:cNvSpPr>
          <p:nvPr/>
        </p:nvSpPr>
        <p:spPr bwMode="auto">
          <a:xfrm>
            <a:off x="6608791" y="5851210"/>
            <a:ext cx="163929" cy="129418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40" name="Freeform 292"/>
          <p:cNvSpPr>
            <a:spLocks noEditPoints="1"/>
          </p:cNvSpPr>
          <p:nvPr/>
        </p:nvSpPr>
        <p:spPr bwMode="auto">
          <a:xfrm>
            <a:off x="6364026" y="5841145"/>
            <a:ext cx="104973" cy="149549"/>
          </a:xfrm>
          <a:custGeom>
            <a:avLst/>
            <a:gdLst>
              <a:gd name="T0" fmla="*/ 31 w 31"/>
              <a:gd name="T1" fmla="*/ 22 h 44"/>
              <a:gd name="T2" fmla="*/ 17 w 31"/>
              <a:gd name="T3" fmla="*/ 37 h 44"/>
              <a:gd name="T4" fmla="*/ 17 w 31"/>
              <a:gd name="T5" fmla="*/ 41 h 44"/>
              <a:gd name="T6" fmla="*/ 24 w 31"/>
              <a:gd name="T7" fmla="*/ 41 h 44"/>
              <a:gd name="T8" fmla="*/ 26 w 31"/>
              <a:gd name="T9" fmla="*/ 43 h 44"/>
              <a:gd name="T10" fmla="*/ 24 w 31"/>
              <a:gd name="T11" fmla="*/ 44 h 44"/>
              <a:gd name="T12" fmla="*/ 7 w 31"/>
              <a:gd name="T13" fmla="*/ 44 h 44"/>
              <a:gd name="T14" fmla="*/ 5 w 31"/>
              <a:gd name="T15" fmla="*/ 43 h 44"/>
              <a:gd name="T16" fmla="*/ 7 w 31"/>
              <a:gd name="T17" fmla="*/ 41 h 44"/>
              <a:gd name="T18" fmla="*/ 14 w 31"/>
              <a:gd name="T19" fmla="*/ 41 h 44"/>
              <a:gd name="T20" fmla="*/ 14 w 31"/>
              <a:gd name="T21" fmla="*/ 37 h 44"/>
              <a:gd name="T22" fmla="*/ 0 w 31"/>
              <a:gd name="T23" fmla="*/ 22 h 44"/>
              <a:gd name="T24" fmla="*/ 0 w 31"/>
              <a:gd name="T25" fmla="*/ 19 h 44"/>
              <a:gd name="T26" fmla="*/ 2 w 31"/>
              <a:gd name="T27" fmla="*/ 17 h 44"/>
              <a:gd name="T28" fmla="*/ 4 w 31"/>
              <a:gd name="T29" fmla="*/ 19 h 44"/>
              <a:gd name="T30" fmla="*/ 4 w 31"/>
              <a:gd name="T31" fmla="*/ 22 h 44"/>
              <a:gd name="T32" fmla="*/ 16 w 31"/>
              <a:gd name="T33" fmla="*/ 34 h 44"/>
              <a:gd name="T34" fmla="*/ 28 w 31"/>
              <a:gd name="T35" fmla="*/ 22 h 44"/>
              <a:gd name="T36" fmla="*/ 28 w 31"/>
              <a:gd name="T37" fmla="*/ 19 h 44"/>
              <a:gd name="T38" fmla="*/ 29 w 31"/>
              <a:gd name="T39" fmla="*/ 17 h 44"/>
              <a:gd name="T40" fmla="*/ 31 w 31"/>
              <a:gd name="T41" fmla="*/ 19 h 44"/>
              <a:gd name="T42" fmla="*/ 31 w 31"/>
              <a:gd name="T43" fmla="*/ 22 h 44"/>
              <a:gd name="T44" fmla="*/ 24 w 31"/>
              <a:gd name="T45" fmla="*/ 22 h 44"/>
              <a:gd name="T46" fmla="*/ 16 w 31"/>
              <a:gd name="T47" fmla="*/ 31 h 44"/>
              <a:gd name="T48" fmla="*/ 7 w 31"/>
              <a:gd name="T49" fmla="*/ 22 h 44"/>
              <a:gd name="T50" fmla="*/ 7 w 31"/>
              <a:gd name="T51" fmla="*/ 8 h 44"/>
              <a:gd name="T52" fmla="*/ 16 w 31"/>
              <a:gd name="T53" fmla="*/ 0 h 44"/>
              <a:gd name="T54" fmla="*/ 24 w 31"/>
              <a:gd name="T55" fmla="*/ 8 h 44"/>
              <a:gd name="T56" fmla="*/ 24 w 31"/>
              <a:gd name="T5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3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9"/>
                  <a:pt x="9" y="34"/>
                  <a:pt x="16" y="34"/>
                </a:cubicBezTo>
                <a:cubicBezTo>
                  <a:pt x="22" y="34"/>
                  <a:pt x="28" y="29"/>
                  <a:pt x="28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6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41" name="Freeform 307"/>
          <p:cNvSpPr>
            <a:spLocks/>
          </p:cNvSpPr>
          <p:nvPr/>
        </p:nvSpPr>
        <p:spPr bwMode="auto">
          <a:xfrm>
            <a:off x="6060305" y="5833955"/>
            <a:ext cx="163929" cy="163929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5 h 48"/>
              <a:gd name="T6" fmla="*/ 40 w 48"/>
              <a:gd name="T7" fmla="*/ 45 h 48"/>
              <a:gd name="T8" fmla="*/ 39 w 48"/>
              <a:gd name="T9" fmla="*/ 45 h 48"/>
              <a:gd name="T10" fmla="*/ 27 w 48"/>
              <a:gd name="T11" fmla="*/ 40 h 48"/>
              <a:gd name="T12" fmla="*/ 20 w 48"/>
              <a:gd name="T13" fmla="*/ 48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7 h 48"/>
              <a:gd name="T20" fmla="*/ 17 w 48"/>
              <a:gd name="T21" fmla="*/ 37 h 48"/>
              <a:gd name="T22" fmla="*/ 40 w 48"/>
              <a:gd name="T23" fmla="*/ 9 h 48"/>
              <a:gd name="T24" fmla="*/ 12 w 48"/>
              <a:gd name="T25" fmla="*/ 34 h 48"/>
              <a:gd name="T26" fmla="*/ 1 w 48"/>
              <a:gd name="T27" fmla="*/ 29 h 48"/>
              <a:gd name="T28" fmla="*/ 0 w 48"/>
              <a:gd name="T29" fmla="*/ 28 h 48"/>
              <a:gd name="T30" fmla="*/ 1 w 48"/>
              <a:gd name="T31" fmla="*/ 26 h 48"/>
              <a:gd name="T32" fmla="*/ 46 w 48"/>
              <a:gd name="T33" fmla="*/ 0 h 48"/>
              <a:gd name="T34" fmla="*/ 46 w 48"/>
              <a:gd name="T35" fmla="*/ 0 h 48"/>
              <a:gd name="T36" fmla="*/ 47 w 48"/>
              <a:gd name="T37" fmla="*/ 1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27" y="40"/>
                  <a:pt x="27" y="40"/>
                  <a:pt x="27" y="40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7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9"/>
                  <a:pt x="40" y="9"/>
                  <a:pt x="40" y="9"/>
                </a:cubicBezTo>
                <a:cubicBezTo>
                  <a:pt x="12" y="34"/>
                  <a:pt x="12" y="34"/>
                  <a:pt x="12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1"/>
                </a:cubicBezTo>
                <a:cubicBezTo>
                  <a:pt x="48" y="1"/>
                  <a:pt x="48" y="2"/>
                  <a:pt x="48" y="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42" name="Freeform 313"/>
          <p:cNvSpPr>
            <a:spLocks noEditPoints="1"/>
          </p:cNvSpPr>
          <p:nvPr/>
        </p:nvSpPr>
        <p:spPr bwMode="auto">
          <a:xfrm>
            <a:off x="5206657" y="5846177"/>
            <a:ext cx="153864" cy="139484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5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3 w 45"/>
              <a:gd name="T13" fmla="*/ 41 h 41"/>
              <a:gd name="T14" fmla="*/ 23 w 45"/>
              <a:gd name="T15" fmla="*/ 39 h 41"/>
              <a:gd name="T16" fmla="*/ 12 w 45"/>
              <a:gd name="T17" fmla="*/ 41 h 41"/>
              <a:gd name="T18" fmla="*/ 7 w 45"/>
              <a:gd name="T19" fmla="*/ 37 h 41"/>
              <a:gd name="T20" fmla="*/ 23 w 45"/>
              <a:gd name="T21" fmla="*/ 21 h 41"/>
              <a:gd name="T22" fmla="*/ 38 w 45"/>
              <a:gd name="T23" fmla="*/ 37 h 41"/>
              <a:gd name="T24" fmla="*/ 16 w 45"/>
              <a:gd name="T25" fmla="*/ 16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6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6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1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43" name="Freeform 324"/>
          <p:cNvSpPr>
            <a:spLocks/>
          </p:cNvSpPr>
          <p:nvPr/>
        </p:nvSpPr>
        <p:spPr bwMode="auto">
          <a:xfrm>
            <a:off x="5792532" y="5851210"/>
            <a:ext cx="127980" cy="129418"/>
          </a:xfrm>
          <a:custGeom>
            <a:avLst/>
            <a:gdLst>
              <a:gd name="T0" fmla="*/ 34 w 38"/>
              <a:gd name="T1" fmla="*/ 10 h 38"/>
              <a:gd name="T2" fmla="*/ 30 w 38"/>
              <a:gd name="T3" fmla="*/ 14 h 38"/>
              <a:gd name="T4" fmla="*/ 34 w 38"/>
              <a:gd name="T5" fmla="*/ 33 h 38"/>
              <a:gd name="T6" fmla="*/ 34 w 38"/>
              <a:gd name="T7" fmla="*/ 34 h 38"/>
              <a:gd name="T8" fmla="*/ 30 w 38"/>
              <a:gd name="T9" fmla="*/ 36 h 38"/>
              <a:gd name="T10" fmla="*/ 30 w 38"/>
              <a:gd name="T11" fmla="*/ 36 h 38"/>
              <a:gd name="T12" fmla="*/ 30 w 38"/>
              <a:gd name="T13" fmla="*/ 36 h 38"/>
              <a:gd name="T14" fmla="*/ 29 w 38"/>
              <a:gd name="T15" fmla="*/ 36 h 38"/>
              <a:gd name="T16" fmla="*/ 22 w 38"/>
              <a:gd name="T17" fmla="*/ 22 h 38"/>
              <a:gd name="T18" fmla="*/ 15 w 38"/>
              <a:gd name="T19" fmla="*/ 29 h 38"/>
              <a:gd name="T20" fmla="*/ 16 w 38"/>
              <a:gd name="T21" fmla="*/ 35 h 38"/>
              <a:gd name="T22" fmla="*/ 16 w 38"/>
              <a:gd name="T23" fmla="*/ 35 h 38"/>
              <a:gd name="T24" fmla="*/ 13 w 38"/>
              <a:gd name="T25" fmla="*/ 38 h 38"/>
              <a:gd name="T26" fmla="*/ 13 w 38"/>
              <a:gd name="T27" fmla="*/ 38 h 38"/>
              <a:gd name="T28" fmla="*/ 13 w 38"/>
              <a:gd name="T29" fmla="*/ 38 h 38"/>
              <a:gd name="T30" fmla="*/ 12 w 38"/>
              <a:gd name="T31" fmla="*/ 38 h 38"/>
              <a:gd name="T32" fmla="*/ 7 w 38"/>
              <a:gd name="T33" fmla="*/ 31 h 38"/>
              <a:gd name="T34" fmla="*/ 0 w 38"/>
              <a:gd name="T35" fmla="*/ 26 h 38"/>
              <a:gd name="T36" fmla="*/ 0 w 38"/>
              <a:gd name="T37" fmla="*/ 25 h 38"/>
              <a:gd name="T38" fmla="*/ 0 w 38"/>
              <a:gd name="T39" fmla="*/ 25 h 38"/>
              <a:gd name="T40" fmla="*/ 3 w 38"/>
              <a:gd name="T41" fmla="*/ 22 h 38"/>
              <a:gd name="T42" fmla="*/ 3 w 38"/>
              <a:gd name="T43" fmla="*/ 22 h 38"/>
              <a:gd name="T44" fmla="*/ 3 w 38"/>
              <a:gd name="T45" fmla="*/ 22 h 38"/>
              <a:gd name="T46" fmla="*/ 9 w 38"/>
              <a:gd name="T47" fmla="*/ 23 h 38"/>
              <a:gd name="T48" fmla="*/ 16 w 38"/>
              <a:gd name="T49" fmla="*/ 16 h 38"/>
              <a:gd name="T50" fmla="*/ 2 w 38"/>
              <a:gd name="T51" fmla="*/ 9 h 38"/>
              <a:gd name="T52" fmla="*/ 1 w 38"/>
              <a:gd name="T53" fmla="*/ 8 h 38"/>
              <a:gd name="T54" fmla="*/ 2 w 38"/>
              <a:gd name="T55" fmla="*/ 8 h 38"/>
              <a:gd name="T56" fmla="*/ 5 w 38"/>
              <a:gd name="T57" fmla="*/ 4 h 38"/>
              <a:gd name="T58" fmla="*/ 6 w 38"/>
              <a:gd name="T59" fmla="*/ 4 h 38"/>
              <a:gd name="T60" fmla="*/ 24 w 38"/>
              <a:gd name="T61" fmla="*/ 8 h 38"/>
              <a:gd name="T62" fmla="*/ 28 w 38"/>
              <a:gd name="T63" fmla="*/ 4 h 38"/>
              <a:gd name="T64" fmla="*/ 37 w 38"/>
              <a:gd name="T65" fmla="*/ 1 h 38"/>
              <a:gd name="T66" fmla="*/ 34 w 38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44" name="Freeform 44"/>
          <p:cNvSpPr>
            <a:spLocks noEditPoints="1"/>
          </p:cNvSpPr>
          <p:nvPr/>
        </p:nvSpPr>
        <p:spPr bwMode="auto">
          <a:xfrm>
            <a:off x="6893882" y="5823545"/>
            <a:ext cx="176871" cy="163929"/>
          </a:xfrm>
          <a:custGeom>
            <a:avLst/>
            <a:gdLst>
              <a:gd name="T0" fmla="*/ 52 w 52"/>
              <a:gd name="T1" fmla="*/ 11 h 48"/>
              <a:gd name="T2" fmla="*/ 52 w 52"/>
              <a:gd name="T3" fmla="*/ 14 h 48"/>
              <a:gd name="T4" fmla="*/ 48 w 52"/>
              <a:gd name="T5" fmla="*/ 14 h 48"/>
              <a:gd name="T6" fmla="*/ 47 w 52"/>
              <a:gd name="T7" fmla="*/ 16 h 48"/>
              <a:gd name="T8" fmla="*/ 6 w 52"/>
              <a:gd name="T9" fmla="*/ 16 h 48"/>
              <a:gd name="T10" fmla="*/ 4 w 52"/>
              <a:gd name="T11" fmla="*/ 14 h 48"/>
              <a:gd name="T12" fmla="*/ 0 w 52"/>
              <a:gd name="T13" fmla="*/ 14 h 48"/>
              <a:gd name="T14" fmla="*/ 0 w 52"/>
              <a:gd name="T15" fmla="*/ 11 h 48"/>
              <a:gd name="T16" fmla="*/ 26 w 52"/>
              <a:gd name="T17" fmla="*/ 0 h 48"/>
              <a:gd name="T18" fmla="*/ 52 w 52"/>
              <a:gd name="T19" fmla="*/ 11 h 48"/>
              <a:gd name="T20" fmla="*/ 52 w 52"/>
              <a:gd name="T21" fmla="*/ 45 h 48"/>
              <a:gd name="T22" fmla="*/ 52 w 52"/>
              <a:gd name="T23" fmla="*/ 48 h 48"/>
              <a:gd name="T24" fmla="*/ 0 w 52"/>
              <a:gd name="T25" fmla="*/ 48 h 48"/>
              <a:gd name="T26" fmla="*/ 0 w 52"/>
              <a:gd name="T27" fmla="*/ 45 h 48"/>
              <a:gd name="T28" fmla="*/ 2 w 52"/>
              <a:gd name="T29" fmla="*/ 43 h 48"/>
              <a:gd name="T30" fmla="*/ 50 w 52"/>
              <a:gd name="T31" fmla="*/ 43 h 48"/>
              <a:gd name="T32" fmla="*/ 52 w 52"/>
              <a:gd name="T33" fmla="*/ 45 h 48"/>
              <a:gd name="T34" fmla="*/ 14 w 52"/>
              <a:gd name="T35" fmla="*/ 18 h 48"/>
              <a:gd name="T36" fmla="*/ 14 w 52"/>
              <a:gd name="T37" fmla="*/ 38 h 48"/>
              <a:gd name="T38" fmla="*/ 18 w 52"/>
              <a:gd name="T39" fmla="*/ 38 h 48"/>
              <a:gd name="T40" fmla="*/ 18 w 52"/>
              <a:gd name="T41" fmla="*/ 18 h 48"/>
              <a:gd name="T42" fmla="*/ 24 w 52"/>
              <a:gd name="T43" fmla="*/ 18 h 48"/>
              <a:gd name="T44" fmla="*/ 24 w 52"/>
              <a:gd name="T45" fmla="*/ 38 h 48"/>
              <a:gd name="T46" fmla="*/ 28 w 52"/>
              <a:gd name="T47" fmla="*/ 38 h 48"/>
              <a:gd name="T48" fmla="*/ 28 w 52"/>
              <a:gd name="T49" fmla="*/ 18 h 48"/>
              <a:gd name="T50" fmla="*/ 35 w 52"/>
              <a:gd name="T51" fmla="*/ 18 h 48"/>
              <a:gd name="T52" fmla="*/ 35 w 52"/>
              <a:gd name="T53" fmla="*/ 38 h 48"/>
              <a:gd name="T54" fmla="*/ 38 w 52"/>
              <a:gd name="T55" fmla="*/ 38 h 48"/>
              <a:gd name="T56" fmla="*/ 38 w 52"/>
              <a:gd name="T57" fmla="*/ 18 h 48"/>
              <a:gd name="T58" fmla="*/ 45 w 52"/>
              <a:gd name="T59" fmla="*/ 18 h 48"/>
              <a:gd name="T60" fmla="*/ 45 w 52"/>
              <a:gd name="T61" fmla="*/ 38 h 48"/>
              <a:gd name="T62" fmla="*/ 47 w 52"/>
              <a:gd name="T63" fmla="*/ 38 h 48"/>
              <a:gd name="T64" fmla="*/ 48 w 52"/>
              <a:gd name="T65" fmla="*/ 40 h 48"/>
              <a:gd name="T66" fmla="*/ 48 w 52"/>
              <a:gd name="T67" fmla="*/ 42 h 48"/>
              <a:gd name="T68" fmla="*/ 4 w 52"/>
              <a:gd name="T69" fmla="*/ 42 h 48"/>
              <a:gd name="T70" fmla="*/ 4 w 52"/>
              <a:gd name="T71" fmla="*/ 40 h 48"/>
              <a:gd name="T72" fmla="*/ 6 w 52"/>
              <a:gd name="T73" fmla="*/ 38 h 48"/>
              <a:gd name="T74" fmla="*/ 7 w 52"/>
              <a:gd name="T75" fmla="*/ 38 h 48"/>
              <a:gd name="T76" fmla="*/ 7 w 52"/>
              <a:gd name="T77" fmla="*/ 18 h 48"/>
              <a:gd name="T78" fmla="*/ 14 w 52"/>
              <a:gd name="T79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" h="48">
                <a:moveTo>
                  <a:pt x="52" y="11"/>
                </a:moveTo>
                <a:cubicBezTo>
                  <a:pt x="52" y="14"/>
                  <a:pt x="52" y="14"/>
                  <a:pt x="52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8" y="16"/>
                  <a:pt x="4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6"/>
                  <a:pt x="4" y="15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0" y="11"/>
                  <a:pt x="0" y="11"/>
                </a:cubicBezTo>
                <a:cubicBezTo>
                  <a:pt x="26" y="0"/>
                  <a:pt x="26" y="0"/>
                  <a:pt x="26" y="0"/>
                </a:cubicBezTo>
                <a:lnTo>
                  <a:pt x="52" y="11"/>
                </a:lnTo>
                <a:close/>
                <a:moveTo>
                  <a:pt x="52" y="45"/>
                </a:moveTo>
                <a:cubicBezTo>
                  <a:pt x="52" y="48"/>
                  <a:pt x="52" y="48"/>
                  <a:pt x="5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3"/>
                  <a:pt x="2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2" y="44"/>
                  <a:pt x="52" y="45"/>
                </a:cubicBezTo>
                <a:close/>
                <a:moveTo>
                  <a:pt x="14" y="18"/>
                </a:moveTo>
                <a:cubicBezTo>
                  <a:pt x="14" y="38"/>
                  <a:pt x="14" y="38"/>
                  <a:pt x="14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38"/>
                  <a:pt x="24" y="38"/>
                  <a:pt x="24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18"/>
                  <a:pt x="28" y="18"/>
                  <a:pt x="28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38"/>
                  <a:pt x="35" y="38"/>
                  <a:pt x="35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8"/>
                  <a:pt x="38" y="18"/>
                  <a:pt x="38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8" y="38"/>
                  <a:pt x="48" y="39"/>
                  <a:pt x="48" y="40"/>
                </a:cubicBezTo>
                <a:cubicBezTo>
                  <a:pt x="48" y="42"/>
                  <a:pt x="48" y="42"/>
                  <a:pt x="48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39"/>
                  <a:pt x="5" y="38"/>
                  <a:pt x="6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8"/>
                  <a:pt x="7" y="18"/>
                  <a:pt x="7" y="18"/>
                </a:cubicBezTo>
                <a:lnTo>
                  <a:pt x="14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955" name="그룹 954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956" name="직각 삼각형 955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직각 삼각형 956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직각 삼각형 957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9" name="그룹 958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960" name="직각 삼각형 959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직각 삼각형 96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직각 삼각형 96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3" name="내용 개체 틀 2"/>
          <p:cNvSpPr txBox="1">
            <a:spLocks/>
          </p:cNvSpPr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01. Slide Main Title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anose="02020603020101020101" pitchFamily="18" charset="-127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964" name="직사각형 963"/>
          <p:cNvSpPr/>
          <p:nvPr/>
        </p:nvSpPr>
        <p:spPr>
          <a:xfrm>
            <a:off x="661491" y="998692"/>
            <a:ext cx="243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400" dirty="0" smtClean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Tahoma" panose="020B0604030504040204" pitchFamily="34" charset="0"/>
                <a:cs typeface="Tahoma" panose="020B0604030504040204" pitchFamily="34" charset="0"/>
              </a:rPr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8474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3288973" y="3317270"/>
            <a:ext cx="5747050" cy="57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4985" y="2649880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02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179321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1943745" y="1567027"/>
            <a:ext cx="7758208" cy="4598475"/>
            <a:chOff x="2515339" y="1707374"/>
            <a:chExt cx="7033952" cy="4647755"/>
          </a:xfrm>
        </p:grpSpPr>
        <p:sp>
          <p:nvSpPr>
            <p:cNvPr id="9" name="자유형 8"/>
            <p:cNvSpPr/>
            <p:nvPr/>
          </p:nvSpPr>
          <p:spPr>
            <a:xfrm>
              <a:off x="6527687" y="4461134"/>
              <a:ext cx="3021603" cy="1880493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440316" rIns="84596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자리를 원하는 모양으로 편집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2515339" y="4677062"/>
              <a:ext cx="2927493" cy="1678067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440316" rIns="903955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~~~~~~~~~~~~~~</a:t>
              </a:r>
              <a:endParaRPr lang="en-US" altLang="ko-KR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537502" y="1707374"/>
              <a:ext cx="2986383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84596" rIns="84596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및 자리 검색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검색된 자리 표시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515339" y="1707374"/>
              <a:ext cx="3074717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84596" rIns="903955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자리 배치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54762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1925335"/>
                  </a:moveTo>
                  <a:cubicBezTo>
                    <a:pt x="0" y="862002"/>
                    <a:pt x="862002" y="0"/>
                    <a:pt x="1925335" y="0"/>
                  </a:cubicBezTo>
                  <a:lnTo>
                    <a:pt x="1925335" y="1925335"/>
                  </a:lnTo>
                  <a:lnTo>
                    <a:pt x="0" y="19253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691934" tIns="691934" rIns="128016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1.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배치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069028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0"/>
                  </a:moveTo>
                  <a:cubicBezTo>
                    <a:pt x="1063333" y="0"/>
                    <a:pt x="1925335" y="862002"/>
                    <a:pt x="1925335" y="1925335"/>
                  </a:cubicBezTo>
                  <a:lnTo>
                    <a:pt x="0" y="1925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effectRef>
            <a:fontRef idx="minor">
              <a:schemeClr val="lt1"/>
            </a:fontRef>
          </p:style>
          <p:txBody>
            <a:bodyPr vert="horz" wrap="square" lIns="128016" tIns="691934" rIns="691934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2.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검색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069028" y="4073960"/>
              <a:ext cx="1925335" cy="1925336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0"/>
                  </a:moveTo>
                  <a:cubicBezTo>
                    <a:pt x="1925335" y="1063333"/>
                    <a:pt x="1063333" y="1925335"/>
                    <a:pt x="0" y="1925335"/>
                  </a:cubicBezTo>
                  <a:lnTo>
                    <a:pt x="0" y="0"/>
                  </a:lnTo>
                  <a:lnTo>
                    <a:pt x="192533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effectRef>
            <a:fontRef idx="minor">
              <a:schemeClr val="lt1"/>
            </a:fontRef>
          </p:style>
          <p:txBody>
            <a:bodyPr vert="horz" wrap="square" lIns="128016" tIns="128017" rIns="691934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3.</a:t>
              </a: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 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편집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054762" y="4073961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1925335"/>
                  </a:moveTo>
                  <a:cubicBezTo>
                    <a:pt x="862002" y="1925335"/>
                    <a:pt x="0" y="1063333"/>
                    <a:pt x="0" y="0"/>
                  </a:cubicBezTo>
                  <a:lnTo>
                    <a:pt x="1925335" y="0"/>
                  </a:lnTo>
                  <a:lnTo>
                    <a:pt x="1925335" y="1925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vert="horz" wrap="square" lIns="691934" tIns="128016" rIns="128016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4.</a:t>
              </a:r>
              <a:endParaRPr lang="en-US" altLang="ko-KR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3" name="원형 화살표 22"/>
            <p:cNvSpPr/>
            <p:nvPr/>
          </p:nvSpPr>
          <p:spPr>
            <a:xfrm>
              <a:off x="5692186" y="3629311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0800000">
              <a:off x="5692186" y="3851636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7" name="직각 삼각형 3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우선순위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49" name="모서리가 둥근 직사각형 2"/>
          <p:cNvSpPr/>
          <p:nvPr/>
        </p:nvSpPr>
        <p:spPr>
          <a:xfrm>
            <a:off x="998439" y="1540372"/>
            <a:ext cx="4386263" cy="3636696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모서리가 둥근 직사각형 17"/>
          <p:cNvSpPr/>
          <p:nvPr/>
        </p:nvSpPr>
        <p:spPr>
          <a:xfrm>
            <a:off x="5527578" y="1549897"/>
            <a:ext cx="4386263" cy="210258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모서리가 둥근 직사각형 21"/>
          <p:cNvSpPr/>
          <p:nvPr/>
        </p:nvSpPr>
        <p:spPr>
          <a:xfrm>
            <a:off x="5522815" y="3749310"/>
            <a:ext cx="4386263" cy="147039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27"/>
          <p:cNvSpPr/>
          <p:nvPr/>
        </p:nvSpPr>
        <p:spPr>
          <a:xfrm>
            <a:off x="1105958" y="2197243"/>
            <a:ext cx="3910045" cy="13727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action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도형 조작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데이터 저장 및 읽기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및 사원 검색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로그인(role)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배치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8" name="직사각형 28"/>
          <p:cNvSpPr/>
          <p:nvPr/>
        </p:nvSpPr>
        <p:spPr>
          <a:xfrm>
            <a:off x="5605046" y="4212869"/>
            <a:ext cx="4181749" cy="2715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~~~~~~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29"/>
          <p:cNvSpPr/>
          <p:nvPr/>
        </p:nvSpPr>
        <p:spPr>
          <a:xfrm>
            <a:off x="5758806" y="2129809"/>
            <a:ext cx="3910046" cy="4495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경로 안내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도면 만들기</a:t>
            </a:r>
            <a:endParaRPr xmlns:mc="http://schemas.openxmlformats.org/markup-compatibility/2006" xmlns:hp="http://schemas.haansoft.com/office/presentation/8.0" kumimoji="0" lang="ko-KR" altLang="ko-KR" sz="12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1"/>
          <p:cNvSpPr/>
          <p:nvPr/>
        </p:nvSpPr>
        <p:spPr>
          <a:xfrm>
            <a:off x="1302715" y="1774251"/>
            <a:ext cx="1122350" cy="3002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해야하는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직사각형 32"/>
          <p:cNvSpPr/>
          <p:nvPr/>
        </p:nvSpPr>
        <p:spPr>
          <a:xfrm>
            <a:off x="5729642" y="1741036"/>
            <a:ext cx="1181698" cy="30097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있는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3" name="직사각형 33"/>
          <p:cNvSpPr/>
          <p:nvPr/>
        </p:nvSpPr>
        <p:spPr>
          <a:xfrm>
            <a:off x="5717633" y="3811889"/>
            <a:ext cx="1181738" cy="29712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없는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03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0" y="611997"/>
            <a:ext cx="446008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1280</ep:Words>
  <ep:PresentationFormat>와이드스크린</ep:PresentationFormat>
  <ep:Paragraphs>227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2017-07-07T15:57:18.000</dcterms:created>
  <dc:creator>Windows User</dc:creator>
  <cp:lastModifiedBy>hancom</cp:lastModifiedBy>
  <dcterms:modified xsi:type="dcterms:W3CDTF">2020-08-25T05:20:45.235</dcterms:modified>
  <cp:revision>42</cp:revision>
  <dc:title>PowerPoint 프레젠테이션</dc:title>
  <cp:version/>
</cp:coreProperties>
</file>