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8" autoAdjust="0"/>
  </p:normalViewPr>
  <p:slideViewPr>
    <p:cSldViewPr snapToGrid="0">
      <p:cViewPr varScale="1">
        <p:scale>
          <a:sx n="146" d="100"/>
          <a:sy n="14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-414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2D244-48A2-456A-B0AC-2A257422C3E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FB86B-8140-46C2-B9A5-334D9C07B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8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mini_project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org.eclipse.paho.client.mqttv3.IMqttDeliveryToken;</a:t>
            </a:r>
          </a:p>
          <a:p>
            <a:r>
              <a:rPr lang="en-US" altLang="ko-KR" dirty="0"/>
              <a:t>import org.eclipse.paho.client.mqttv3.MqttCallback;</a:t>
            </a:r>
          </a:p>
          <a:p>
            <a:r>
              <a:rPr lang="en-US" altLang="ko-KR" dirty="0"/>
              <a:t>import org.eclipse.paho.client.mqttv3.MqttClient;</a:t>
            </a:r>
          </a:p>
          <a:p>
            <a:r>
              <a:rPr lang="en-US" altLang="ko-KR" dirty="0"/>
              <a:t>import org.eclipse.paho.client.mqttv3.MqttConnectOptions;</a:t>
            </a:r>
          </a:p>
          <a:p>
            <a:r>
              <a:rPr lang="en-US" altLang="ko-KR" dirty="0"/>
              <a:t>import org.eclipse.paho.client.mqttv3.MqttException;</a:t>
            </a:r>
          </a:p>
          <a:p>
            <a:r>
              <a:rPr lang="en-US" altLang="ko-KR" dirty="0"/>
              <a:t>import org.eclipse.paho.client.mqttv3.MqttMessage;</a:t>
            </a:r>
          </a:p>
          <a:p>
            <a:r>
              <a:rPr lang="en-US" altLang="ko-KR" dirty="0"/>
              <a:t>import org.eclipse.paho.client.mqttv3.persist.MemoryPersistence;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java.io.IOException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java.text.SimpleDateFormat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java.util.Date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org.jsoup.Jsoup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org.jsoup.nodes.Document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org.jsoup.nodes.Element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org.jsoup.select.Elements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MqttPublisher_API</a:t>
            </a:r>
            <a:r>
              <a:rPr lang="en-US" altLang="ko-KR" dirty="0"/>
              <a:t> implements </a:t>
            </a:r>
            <a:r>
              <a:rPr lang="en-US" altLang="ko-KR" dirty="0" err="1"/>
              <a:t>MqttCallback</a:t>
            </a:r>
            <a:r>
              <a:rPr lang="en-US" altLang="ko-KR" dirty="0"/>
              <a:t>{	// implement callback </a:t>
            </a:r>
            <a:r>
              <a:rPr lang="ko-KR" altLang="en-US" dirty="0"/>
              <a:t>추가 </a:t>
            </a:r>
            <a:r>
              <a:rPr lang="en-US" altLang="ko-KR" dirty="0"/>
              <a:t>&amp; </a:t>
            </a:r>
            <a:r>
              <a:rPr lang="ko-KR" altLang="en-US" dirty="0"/>
              <a:t>필요한 메소드 정의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static </a:t>
            </a:r>
            <a:r>
              <a:rPr lang="en-US" altLang="ko-KR" dirty="0" err="1"/>
              <a:t>MqttClient</a:t>
            </a:r>
            <a:r>
              <a:rPr lang="en-US" altLang="ko-KR" dirty="0"/>
              <a:t> </a:t>
            </a:r>
            <a:r>
              <a:rPr lang="en-US" altLang="ko-KR" dirty="0" err="1"/>
              <a:t>sampleClient</a:t>
            </a:r>
            <a:r>
              <a:rPr lang="en-US" altLang="ko-KR" dirty="0"/>
              <a:t>;	// MQTT Client </a:t>
            </a:r>
            <a:r>
              <a:rPr lang="ko-KR" altLang="en-US" dirty="0"/>
              <a:t>객체 선언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	</a:t>
            </a:r>
            <a:r>
              <a:rPr lang="en-US" altLang="ko-KR" dirty="0" err="1"/>
              <a:t>MqttPublisher_API</a:t>
            </a:r>
            <a:r>
              <a:rPr lang="en-US" altLang="ko-KR" dirty="0"/>
              <a:t> obj = new </a:t>
            </a:r>
            <a:r>
              <a:rPr lang="en-US" altLang="ko-KR" dirty="0" err="1"/>
              <a:t>MqttPublisher_API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	</a:t>
            </a:r>
            <a:r>
              <a:rPr lang="en-US" altLang="ko-KR" dirty="0" err="1"/>
              <a:t>obj.run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public void run()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connectBroker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	    	</a:t>
            </a:r>
          </a:p>
          <a:p>
            <a:r>
              <a:rPr lang="en-US" altLang="ko-KR" dirty="0"/>
              <a:t>    	while(true) {    		</a:t>
            </a:r>
          </a:p>
          <a:p>
            <a:r>
              <a:rPr lang="en-US" altLang="ko-KR" dirty="0"/>
              <a:t>        	try {</a:t>
            </a:r>
          </a:p>
          <a:p>
            <a:r>
              <a:rPr lang="en-US" altLang="ko-KR" dirty="0"/>
              <a:t>        		String </a:t>
            </a:r>
            <a:r>
              <a:rPr lang="en-US" altLang="ko-KR" dirty="0" err="1"/>
              <a:t>cong</a:t>
            </a:r>
            <a:r>
              <a:rPr lang="en-US" altLang="ko-KR" dirty="0"/>
              <a:t> = </a:t>
            </a:r>
            <a:r>
              <a:rPr lang="en-US" altLang="ko-KR" dirty="0" err="1"/>
              <a:t>get_congestion</a:t>
            </a:r>
            <a:r>
              <a:rPr lang="en-US" altLang="ko-KR" dirty="0"/>
              <a:t>();	// </a:t>
            </a:r>
            <a:r>
              <a:rPr lang="ko-KR" altLang="en-US" dirty="0"/>
              <a:t>공공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            	String rain  = </a:t>
            </a:r>
            <a:r>
              <a:rPr lang="en-US" altLang="ko-KR" dirty="0" err="1"/>
              <a:t>get_precipitation</a:t>
            </a:r>
            <a:r>
              <a:rPr lang="en-US" altLang="ko-KR" dirty="0"/>
              <a:t>();	// </a:t>
            </a:r>
            <a:r>
              <a:rPr lang="ko-KR" altLang="en-US" dirty="0"/>
              <a:t>공공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            	String[] </a:t>
            </a:r>
            <a:r>
              <a:rPr lang="en-US" altLang="ko-KR" dirty="0" err="1"/>
              <a:t>weather_data</a:t>
            </a:r>
            <a:r>
              <a:rPr lang="en-US" altLang="ko-KR" dirty="0"/>
              <a:t> = </a:t>
            </a:r>
            <a:r>
              <a:rPr lang="en-US" altLang="ko-KR" dirty="0" err="1"/>
              <a:t>get_weather</a:t>
            </a:r>
            <a:r>
              <a:rPr lang="en-US" altLang="ko-KR" dirty="0"/>
              <a:t>();	// </a:t>
            </a:r>
            <a:r>
              <a:rPr lang="ko-KR" altLang="en-US" dirty="0"/>
              <a:t>공공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            	String wait = </a:t>
            </a:r>
            <a:r>
              <a:rPr lang="en-US" altLang="ko-KR" dirty="0" err="1"/>
              <a:t>Integer.toString</a:t>
            </a:r>
            <a:r>
              <a:rPr lang="en-US" altLang="ko-KR" dirty="0"/>
              <a:t>(</a:t>
            </a:r>
            <a:r>
              <a:rPr lang="en-US" altLang="ko-KR" dirty="0" err="1"/>
              <a:t>get_waiting</a:t>
            </a:r>
            <a:r>
              <a:rPr lang="en-US" altLang="ko-KR" dirty="0"/>
              <a:t>());	// </a:t>
            </a:r>
            <a:r>
              <a:rPr lang="ko-KR" altLang="en-US" dirty="0"/>
              <a:t>공공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            	 </a:t>
            </a:r>
          </a:p>
          <a:p>
            <a:r>
              <a:rPr lang="en-US" altLang="ko-KR" dirty="0"/>
              <a:t>            	</a:t>
            </a:r>
            <a:r>
              <a:rPr lang="en-US" altLang="ko-KR" dirty="0" err="1"/>
              <a:t>publish_data</a:t>
            </a:r>
            <a:r>
              <a:rPr lang="en-US" altLang="ko-KR" dirty="0"/>
              <a:t>("</a:t>
            </a:r>
            <a:r>
              <a:rPr lang="en-US" altLang="ko-KR" dirty="0" err="1"/>
              <a:t>tmp</a:t>
            </a:r>
            <a:r>
              <a:rPr lang="en-US" altLang="ko-KR" dirty="0"/>
              <a:t>", "{\"</a:t>
            </a:r>
            <a:r>
              <a:rPr lang="en-US" altLang="ko-KR" dirty="0" err="1"/>
              <a:t>tmp</a:t>
            </a:r>
            <a:r>
              <a:rPr lang="en-US" altLang="ko-KR" dirty="0"/>
              <a:t>\": "+</a:t>
            </a:r>
            <a:r>
              <a:rPr lang="en-US" altLang="ko-KR" dirty="0" err="1"/>
              <a:t>weather_data</a:t>
            </a:r>
            <a:r>
              <a:rPr lang="en-US" altLang="ko-KR" dirty="0"/>
              <a:t>[0]+"}");	// </a:t>
            </a:r>
            <a:r>
              <a:rPr lang="ko-KR" altLang="en-US" dirty="0"/>
              <a:t>온도 데이터 발행</a:t>
            </a:r>
          </a:p>
          <a:p>
            <a:r>
              <a:rPr lang="ko-KR" altLang="en-US" dirty="0"/>
              <a:t>            	</a:t>
            </a:r>
            <a:r>
              <a:rPr lang="en-US" altLang="ko-KR" dirty="0" err="1"/>
              <a:t>publish_data</a:t>
            </a:r>
            <a:r>
              <a:rPr lang="en-US" altLang="ko-KR" dirty="0"/>
              <a:t>("</a:t>
            </a:r>
            <a:r>
              <a:rPr lang="en-US" altLang="ko-KR" dirty="0" err="1"/>
              <a:t>wsd</a:t>
            </a:r>
            <a:r>
              <a:rPr lang="en-US" altLang="ko-KR" dirty="0"/>
              <a:t>", "{\"</a:t>
            </a:r>
            <a:r>
              <a:rPr lang="en-US" altLang="ko-KR" dirty="0" err="1"/>
              <a:t>wsd</a:t>
            </a:r>
            <a:r>
              <a:rPr lang="en-US" altLang="ko-KR" dirty="0"/>
              <a:t>\": "+</a:t>
            </a:r>
            <a:r>
              <a:rPr lang="en-US" altLang="ko-KR" dirty="0" err="1"/>
              <a:t>weather_data</a:t>
            </a:r>
            <a:r>
              <a:rPr lang="en-US" altLang="ko-KR" dirty="0"/>
              <a:t>[1]+"}");	// </a:t>
            </a:r>
            <a:r>
              <a:rPr lang="ko-KR" altLang="en-US" dirty="0"/>
              <a:t>풍속 데이터 발행</a:t>
            </a:r>
          </a:p>
          <a:p>
            <a:r>
              <a:rPr lang="ko-KR" altLang="en-US" dirty="0"/>
              <a:t>            	</a:t>
            </a:r>
            <a:r>
              <a:rPr lang="en-US" altLang="ko-KR" dirty="0" err="1"/>
              <a:t>publish_data</a:t>
            </a:r>
            <a:r>
              <a:rPr lang="en-US" altLang="ko-KR" dirty="0"/>
              <a:t>("rain", "{\"rain\": "+rain+"}");	// 1</a:t>
            </a:r>
            <a:r>
              <a:rPr lang="ko-KR" altLang="en-US" dirty="0"/>
              <a:t>시간 강수량 데이터 발행</a:t>
            </a:r>
          </a:p>
          <a:p>
            <a:r>
              <a:rPr lang="ko-KR" altLang="en-US" dirty="0"/>
              <a:t>            	</a:t>
            </a:r>
            <a:r>
              <a:rPr lang="en-US" altLang="ko-KR" dirty="0" err="1"/>
              <a:t>publish_data</a:t>
            </a:r>
            <a:r>
              <a:rPr lang="en-US" altLang="ko-KR" dirty="0"/>
              <a:t>("</a:t>
            </a:r>
            <a:r>
              <a:rPr lang="en-US" altLang="ko-KR" dirty="0" err="1"/>
              <a:t>cong</a:t>
            </a:r>
            <a:r>
              <a:rPr lang="en-US" altLang="ko-KR" dirty="0"/>
              <a:t>", "{\"</a:t>
            </a:r>
            <a:r>
              <a:rPr lang="en-US" altLang="ko-KR" dirty="0" err="1"/>
              <a:t>cong</a:t>
            </a:r>
            <a:r>
              <a:rPr lang="en-US" altLang="ko-KR" dirty="0"/>
              <a:t>\": "+</a:t>
            </a:r>
            <a:r>
              <a:rPr lang="en-US" altLang="ko-KR" dirty="0" err="1"/>
              <a:t>cong</a:t>
            </a:r>
            <a:r>
              <a:rPr lang="en-US" altLang="ko-KR" dirty="0"/>
              <a:t>+"}");	// </a:t>
            </a:r>
            <a:r>
              <a:rPr lang="ko-KR" altLang="en-US" dirty="0"/>
              <a:t>공항 내 혼잡도 데이터 발행</a:t>
            </a:r>
          </a:p>
          <a:p>
            <a:r>
              <a:rPr lang="ko-KR" altLang="en-US" dirty="0"/>
              <a:t>            	</a:t>
            </a:r>
            <a:r>
              <a:rPr lang="en-US" altLang="ko-KR" dirty="0" err="1"/>
              <a:t>publish_data</a:t>
            </a:r>
            <a:r>
              <a:rPr lang="en-US" altLang="ko-KR" dirty="0"/>
              <a:t>("wait", "{\"wait\": "+wait+"}");	// </a:t>
            </a:r>
            <a:r>
              <a:rPr lang="ko-KR" altLang="en-US" dirty="0"/>
              <a:t>공항 소요시간 데이터 발행</a:t>
            </a:r>
          </a:p>
          <a:p>
            <a:r>
              <a:rPr lang="ko-KR" altLang="en-US" dirty="0"/>
              <a:t>				</a:t>
            </a:r>
            <a:r>
              <a:rPr lang="en-US" altLang="ko-KR" dirty="0" err="1"/>
              <a:t>Thread.sleep</a:t>
            </a:r>
            <a:r>
              <a:rPr lang="en-US" altLang="ko-KR" dirty="0"/>
              <a:t>(5000);</a:t>
            </a:r>
          </a:p>
          <a:p>
            <a:r>
              <a:rPr lang="en-US" altLang="ko-KR" dirty="0"/>
              <a:t>			} catch (</a:t>
            </a:r>
            <a:r>
              <a:rPr lang="en-US" altLang="ko-KR" dirty="0" err="1"/>
              <a:t>InterruptedException</a:t>
            </a:r>
            <a:r>
              <a:rPr lang="en-US" altLang="ko-KR" dirty="0"/>
              <a:t> e1) {</a:t>
            </a:r>
          </a:p>
          <a:p>
            <a:r>
              <a:rPr lang="en-US" altLang="ko-KR" dirty="0"/>
              <a:t>				e1.printStackTrace();</a:t>
            </a:r>
          </a:p>
          <a:p>
            <a:r>
              <a:rPr lang="en-US" altLang="ko-KR" dirty="0"/>
              <a:t>				try {</a:t>
            </a:r>
          </a:p>
          <a:p>
            <a:r>
              <a:rPr lang="en-US" altLang="ko-KR" dirty="0"/>
              <a:t>	    			</a:t>
            </a:r>
            <a:r>
              <a:rPr lang="en-US" altLang="ko-KR" dirty="0" err="1"/>
              <a:t>sampleClient.disconnect</a:t>
            </a:r>
            <a:r>
              <a:rPr lang="en-US" altLang="ko-KR" dirty="0"/>
              <a:t>();	    	        </a:t>
            </a:r>
          </a:p>
          <a:p>
            <a:r>
              <a:rPr lang="en-US" altLang="ko-KR" dirty="0"/>
              <a:t>	    		} catch (</a:t>
            </a:r>
            <a:r>
              <a:rPr lang="en-US" altLang="ko-KR" dirty="0" err="1"/>
              <a:t>MqttException</a:t>
            </a:r>
            <a:r>
              <a:rPr lang="en-US" altLang="ko-KR" dirty="0"/>
              <a:t> e) {    		</a:t>
            </a:r>
          </a:p>
          <a:p>
            <a:r>
              <a:rPr lang="en-US" altLang="ko-KR" dirty="0"/>
              <a:t>	    			</a:t>
            </a: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		}</a:t>
            </a:r>
          </a:p>
          <a:p>
            <a:r>
              <a:rPr lang="en-US" altLang="ko-KR" dirty="0"/>
              <a:t>				e1.printStackTrace();</a:t>
            </a:r>
          </a:p>
          <a:p>
            <a:r>
              <a:rPr lang="en-US" altLang="ko-KR" dirty="0"/>
              <a:t>	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("Disconnected");</a:t>
            </a:r>
          </a:p>
          <a:p>
            <a:r>
              <a:rPr lang="en-US" altLang="ko-KR" dirty="0"/>
              <a:t>    	        </a:t>
            </a:r>
            <a:r>
              <a:rPr lang="en-US" altLang="ko-KR" dirty="0" err="1"/>
              <a:t>System.exit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			}        	    	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connectBroker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String broker       = "</a:t>
            </a:r>
            <a:r>
              <a:rPr lang="en-US" altLang="ko-KR" dirty="0" err="1"/>
              <a:t>tcp</a:t>
            </a:r>
            <a:r>
              <a:rPr lang="en-US" altLang="ko-KR" dirty="0"/>
              <a:t>://127.0.0.1:1883"; // Broker Server IP</a:t>
            </a:r>
          </a:p>
          <a:p>
            <a:r>
              <a:rPr lang="en-US" altLang="ko-KR" dirty="0"/>
              <a:t>        String </a:t>
            </a:r>
            <a:r>
              <a:rPr lang="en-US" altLang="ko-KR" dirty="0" err="1"/>
              <a:t>clientId</a:t>
            </a:r>
            <a:r>
              <a:rPr lang="en-US" altLang="ko-KR" dirty="0"/>
              <a:t>     = "practice"; // Client ID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MemoryPersistence</a:t>
            </a:r>
            <a:r>
              <a:rPr lang="en-US" altLang="ko-KR" dirty="0"/>
              <a:t> persistence = new </a:t>
            </a:r>
            <a:r>
              <a:rPr lang="en-US" altLang="ko-KR" dirty="0" err="1"/>
              <a:t>MemoryPersistence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try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sampleClient</a:t>
            </a:r>
            <a:r>
              <a:rPr lang="en-US" altLang="ko-KR" dirty="0"/>
              <a:t> = new </a:t>
            </a:r>
            <a:r>
              <a:rPr lang="en-US" altLang="ko-KR" dirty="0" err="1"/>
              <a:t>MqttClient</a:t>
            </a:r>
            <a:r>
              <a:rPr lang="en-US" altLang="ko-KR" dirty="0"/>
              <a:t>(broker, </a:t>
            </a:r>
            <a:r>
              <a:rPr lang="en-US" altLang="ko-KR" dirty="0" err="1"/>
              <a:t>clientId</a:t>
            </a:r>
            <a:r>
              <a:rPr lang="en-US" altLang="ko-KR" dirty="0"/>
              <a:t>, persistence); // Initialization of MQTT Client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MqttConnectOptions</a:t>
            </a:r>
            <a:r>
              <a:rPr lang="en-US" altLang="ko-KR" dirty="0"/>
              <a:t> </a:t>
            </a:r>
            <a:r>
              <a:rPr lang="en-US" altLang="ko-KR" dirty="0" err="1"/>
              <a:t>connOpts</a:t>
            </a:r>
            <a:r>
              <a:rPr lang="en-US" altLang="ko-KR" dirty="0"/>
              <a:t> = new </a:t>
            </a:r>
            <a:r>
              <a:rPr lang="en-US" altLang="ko-KR" dirty="0" err="1"/>
              <a:t>MqttConnectOptions</a:t>
            </a:r>
            <a:r>
              <a:rPr lang="en-US" altLang="ko-KR" dirty="0"/>
              <a:t>();	// </a:t>
            </a:r>
            <a:r>
              <a:rPr lang="ko-KR" altLang="en-US" dirty="0"/>
              <a:t>접속 시 접속의 옵션을 정의하는 객체 생성</a:t>
            </a:r>
          </a:p>
          <a:p>
            <a:r>
              <a:rPr lang="ko-KR" altLang="en-US" dirty="0"/>
              <a:t>            </a:t>
            </a:r>
            <a:r>
              <a:rPr lang="en-US" altLang="ko-KR" dirty="0" err="1"/>
              <a:t>connOpts.setCleanSession</a:t>
            </a:r>
            <a:r>
              <a:rPr lang="en-US" altLang="ko-KR" dirty="0"/>
              <a:t>(true);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("Connecting to broker: "+broker);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sampleClient.connect</a:t>
            </a:r>
            <a:r>
              <a:rPr lang="en-US" altLang="ko-KR" dirty="0"/>
              <a:t>(</a:t>
            </a:r>
            <a:r>
              <a:rPr lang="en-US" altLang="ko-KR" dirty="0" err="1"/>
              <a:t>connOpts</a:t>
            </a:r>
            <a:r>
              <a:rPr lang="en-US" altLang="ko-KR" dirty="0"/>
              <a:t>);	// </a:t>
            </a:r>
            <a:r>
              <a:rPr lang="ko-KR" altLang="en-US" dirty="0"/>
              <a:t>브로커서버에 접속</a:t>
            </a:r>
          </a:p>
          <a:p>
            <a:r>
              <a:rPr lang="ko-KR" altLang="en-US" dirty="0"/>
              <a:t>            </a:t>
            </a:r>
            <a:r>
              <a:rPr lang="en-US" altLang="ko-KR" dirty="0" err="1"/>
              <a:t>sampleClient.setCallback</a:t>
            </a:r>
            <a:r>
              <a:rPr lang="en-US" altLang="ko-KR" dirty="0"/>
              <a:t>(this); // Callback option </a:t>
            </a:r>
            <a:r>
              <a:rPr lang="ko-KR" altLang="en-US" dirty="0"/>
              <a:t>추가</a:t>
            </a:r>
          </a:p>
          <a:p>
            <a:r>
              <a:rPr lang="ko-KR" altLang="en-US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("Connected");</a:t>
            </a:r>
          </a:p>
          <a:p>
            <a:r>
              <a:rPr lang="en-US" altLang="ko-KR" dirty="0"/>
              <a:t>        } catch(</a:t>
            </a:r>
            <a:r>
              <a:rPr lang="en-US" altLang="ko-KR" dirty="0" err="1"/>
              <a:t>MqttException</a:t>
            </a:r>
            <a:r>
              <a:rPr lang="en-US" altLang="ko-KR" dirty="0"/>
              <a:t> me)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("reason "+</a:t>
            </a:r>
            <a:r>
              <a:rPr lang="en-US" altLang="ko-KR" dirty="0" err="1"/>
              <a:t>me.getReasonCode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("msg "+</a:t>
            </a:r>
            <a:r>
              <a:rPr lang="en-US" altLang="ko-KR" dirty="0" err="1"/>
              <a:t>me.getMessage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("loc "+</a:t>
            </a:r>
            <a:r>
              <a:rPr lang="en-US" altLang="ko-KR" dirty="0" err="1"/>
              <a:t>me.getLocalizedMessage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("cause "+</a:t>
            </a:r>
            <a:r>
              <a:rPr lang="en-US" altLang="ko-KR" dirty="0" err="1"/>
              <a:t>me.getCause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excep</a:t>
            </a:r>
            <a:r>
              <a:rPr lang="en-US" altLang="ko-KR" dirty="0"/>
              <a:t> "+me);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public static void </a:t>
            </a:r>
            <a:r>
              <a:rPr lang="en-US" altLang="ko-KR" dirty="0" err="1"/>
              <a:t>publish_data</a:t>
            </a:r>
            <a:r>
              <a:rPr lang="en-US" altLang="ko-KR" dirty="0"/>
              <a:t>(String </a:t>
            </a:r>
            <a:r>
              <a:rPr lang="en-US" altLang="ko-KR" dirty="0" err="1"/>
              <a:t>topic_input</a:t>
            </a:r>
            <a:r>
              <a:rPr lang="en-US" altLang="ko-KR" dirty="0"/>
              <a:t>, String data) {</a:t>
            </a:r>
          </a:p>
          <a:p>
            <a:r>
              <a:rPr lang="en-US" altLang="ko-KR" dirty="0"/>
              <a:t>        String topic        = </a:t>
            </a:r>
            <a:r>
              <a:rPr lang="en-US" altLang="ko-KR" dirty="0" err="1"/>
              <a:t>topic_input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int </a:t>
            </a:r>
            <a:r>
              <a:rPr lang="en-US" altLang="ko-KR" dirty="0" err="1"/>
              <a:t>qos</a:t>
            </a:r>
            <a:r>
              <a:rPr lang="en-US" altLang="ko-KR" dirty="0"/>
              <a:t>             = 0;</a:t>
            </a:r>
          </a:p>
          <a:p>
            <a:r>
              <a:rPr lang="en-US" altLang="ko-KR" dirty="0"/>
              <a:t>        try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("Publishing message: "+data);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sampleClient.publish</a:t>
            </a:r>
            <a:r>
              <a:rPr lang="en-US" altLang="ko-KR" dirty="0"/>
              <a:t>(topic, </a:t>
            </a:r>
            <a:r>
              <a:rPr lang="en-US" altLang="ko-KR" dirty="0" err="1"/>
              <a:t>data.getBytes</a:t>
            </a:r>
            <a:r>
              <a:rPr lang="en-US" altLang="ko-KR" dirty="0"/>
              <a:t>(), </a:t>
            </a:r>
            <a:r>
              <a:rPr lang="en-US" altLang="ko-KR" dirty="0" err="1"/>
              <a:t>qos</a:t>
            </a:r>
            <a:r>
              <a:rPr lang="en-US" altLang="ko-KR" dirty="0"/>
              <a:t>, false);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("Message published");</a:t>
            </a:r>
          </a:p>
          <a:p>
            <a:r>
              <a:rPr lang="en-US" altLang="ko-KR" dirty="0"/>
              <a:t>        } catch(</a:t>
            </a:r>
            <a:r>
              <a:rPr lang="en-US" altLang="ko-KR" dirty="0" err="1"/>
              <a:t>MqttException</a:t>
            </a:r>
            <a:r>
              <a:rPr lang="en-US" altLang="ko-KR" dirty="0"/>
              <a:t> me)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("reason "+</a:t>
            </a:r>
            <a:r>
              <a:rPr lang="en-US" altLang="ko-KR" dirty="0" err="1"/>
              <a:t>me.getReasonCode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("msg "+</a:t>
            </a:r>
            <a:r>
              <a:rPr lang="en-US" altLang="ko-KR" dirty="0" err="1"/>
              <a:t>me.getMessage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("loc "+</a:t>
            </a:r>
            <a:r>
              <a:rPr lang="en-US" altLang="ko-KR" dirty="0" err="1"/>
              <a:t>me.getLocalizedMessage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("cause "+</a:t>
            </a:r>
            <a:r>
              <a:rPr lang="en-US" altLang="ko-KR" dirty="0" err="1"/>
              <a:t>me.getCause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excep</a:t>
            </a:r>
            <a:r>
              <a:rPr lang="en-US" altLang="ko-KR" dirty="0"/>
              <a:t> "+me);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public static String </a:t>
            </a:r>
            <a:r>
              <a:rPr lang="en-US" altLang="ko-KR" dirty="0" err="1"/>
              <a:t>get_precipitation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	Date current = new Date(</a:t>
            </a:r>
            <a:r>
              <a:rPr lang="en-US" altLang="ko-KR" dirty="0" err="1"/>
              <a:t>System.currentTimeMillis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	</a:t>
            </a:r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en-US" altLang="ko-KR" dirty="0" err="1"/>
              <a:t>d_format</a:t>
            </a:r>
            <a:r>
              <a:rPr lang="en-US" altLang="ko-KR" dirty="0"/>
              <a:t> = new </a:t>
            </a:r>
            <a:r>
              <a:rPr lang="en-US" altLang="ko-KR" dirty="0" err="1"/>
              <a:t>SimpleDateFormat</a:t>
            </a:r>
            <a:r>
              <a:rPr lang="en-US" altLang="ko-KR" dirty="0"/>
              <a:t>("</a:t>
            </a:r>
            <a:r>
              <a:rPr lang="en-US" altLang="ko-KR" dirty="0" err="1"/>
              <a:t>yyyyMMddHHmmss</a:t>
            </a:r>
            <a:r>
              <a:rPr lang="en-US" altLang="ko-KR" dirty="0"/>
              <a:t>"); </a:t>
            </a:r>
          </a:p>
          <a:p>
            <a:r>
              <a:rPr lang="en-US" altLang="ko-KR" dirty="0"/>
              <a:t>    	//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d_format.format</a:t>
            </a:r>
            <a:r>
              <a:rPr lang="en-US" altLang="ko-KR" dirty="0"/>
              <a:t>(current));</a:t>
            </a:r>
          </a:p>
          <a:p>
            <a:r>
              <a:rPr lang="en-US" altLang="ko-KR" dirty="0"/>
              <a:t>    	String date = </a:t>
            </a:r>
            <a:r>
              <a:rPr lang="en-US" altLang="ko-KR" dirty="0" err="1"/>
              <a:t>d_format.format</a:t>
            </a:r>
            <a:r>
              <a:rPr lang="en-US" altLang="ko-KR" dirty="0"/>
              <a:t>(current).substring(0,8);    	</a:t>
            </a:r>
          </a:p>
          <a:p>
            <a:r>
              <a:rPr lang="en-US" altLang="ko-KR" dirty="0"/>
              <a:t>    	String time = </a:t>
            </a:r>
            <a:r>
              <a:rPr lang="en-US" altLang="ko-KR" dirty="0" err="1"/>
              <a:t>d_format.format</a:t>
            </a:r>
            <a:r>
              <a:rPr lang="en-US" altLang="ko-KR" dirty="0"/>
              <a:t>(current).substring(8,10);    	</a:t>
            </a:r>
          </a:p>
          <a:p>
            <a:r>
              <a:rPr lang="en-US" altLang="ko-KR" dirty="0"/>
              <a:t>    	String </a:t>
            </a:r>
            <a:r>
              <a:rPr lang="en-US" altLang="ko-KR" dirty="0" err="1"/>
              <a:t>url</a:t>
            </a:r>
            <a:r>
              <a:rPr lang="en-US" altLang="ko-KR" dirty="0"/>
              <a:t> = "http://apis.data.go.kr/1360000/VilageFcstInfoService_2.0/</a:t>
            </a:r>
            <a:r>
              <a:rPr lang="en-US" altLang="ko-KR" dirty="0" err="1"/>
              <a:t>getUltraSrtNcst</a:t>
            </a:r>
            <a:r>
              <a:rPr lang="en-US" altLang="ko-KR" dirty="0"/>
              <a:t>" // https</a:t>
            </a:r>
            <a:r>
              <a:rPr lang="ko-KR" altLang="en-US" dirty="0"/>
              <a:t>가 아닌 </a:t>
            </a:r>
            <a:r>
              <a:rPr lang="en-US" altLang="ko-KR" dirty="0"/>
              <a:t>http </a:t>
            </a:r>
            <a:r>
              <a:rPr lang="ko-KR" altLang="en-US" dirty="0"/>
              <a:t>프로토콜을 통해 접근해야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			+ "?</a:t>
            </a:r>
            <a:r>
              <a:rPr lang="en-US" altLang="ko-KR" dirty="0" err="1"/>
              <a:t>serviceKey</a:t>
            </a:r>
            <a:r>
              <a:rPr lang="en-US" altLang="ko-KR" dirty="0"/>
              <a:t>=AxKFhxdDR5JI8Korb8UtgD7priD9TTCNbJNHcbKUwnMTheJsWzi8ShFK97gnDMbT7au9Oy2B2FcsbylWyvxDzQ%3D%3D"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pageNo</a:t>
            </a:r>
            <a:r>
              <a:rPr lang="en-US" altLang="ko-KR" dirty="0"/>
              <a:t>=1"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numOfRows</a:t>
            </a:r>
            <a:r>
              <a:rPr lang="en-US" altLang="ko-KR" dirty="0"/>
              <a:t>=1000"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dataType</a:t>
            </a:r>
            <a:r>
              <a:rPr lang="en-US" altLang="ko-KR" dirty="0"/>
              <a:t>=XML"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base_date</a:t>
            </a:r>
            <a:r>
              <a:rPr lang="en-US" altLang="ko-KR" dirty="0"/>
              <a:t>="+ date 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base_time</a:t>
            </a:r>
            <a:r>
              <a:rPr lang="en-US" altLang="ko-KR" dirty="0"/>
              <a:t>=" + time + "00" 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nx</a:t>
            </a:r>
            <a:r>
              <a:rPr lang="en-US" altLang="ko-KR" dirty="0"/>
              <a:t>=57"		// </a:t>
            </a:r>
            <a:r>
              <a:rPr lang="ko-KR" altLang="en-US" dirty="0"/>
              <a:t>김포국제공항 위치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ny</a:t>
            </a:r>
            <a:r>
              <a:rPr lang="en-US" altLang="ko-KR" dirty="0"/>
              <a:t>=126";	// </a:t>
            </a:r>
            <a:r>
              <a:rPr lang="ko-KR" altLang="en-US" dirty="0"/>
              <a:t>김포국제공항 위치</a:t>
            </a:r>
            <a:r>
              <a:rPr lang="en-US" altLang="ko-KR" dirty="0"/>
              <a:t>(Y)</a:t>
            </a:r>
          </a:p>
          <a:p>
            <a:r>
              <a:rPr lang="en-US" altLang="ko-KR" dirty="0"/>
              <a:t>    	    	</a:t>
            </a:r>
          </a:p>
          <a:p>
            <a:r>
              <a:rPr lang="en-US" altLang="ko-KR" dirty="0"/>
              <a:t>		String rain = "";				</a:t>
            </a:r>
          </a:p>
          <a:p>
            <a:r>
              <a:rPr lang="en-US" altLang="ko-KR" dirty="0"/>
              <a:t>    	Document doc = null;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// 2.</a:t>
            </a:r>
            <a:r>
              <a:rPr lang="ko-KR" altLang="en-US" dirty="0"/>
              <a:t>파싱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try {</a:t>
            </a:r>
          </a:p>
          <a:p>
            <a:r>
              <a:rPr lang="en-US" altLang="ko-KR" dirty="0"/>
              <a:t>			doc = </a:t>
            </a:r>
            <a:r>
              <a:rPr lang="en-US" altLang="ko-KR" dirty="0" err="1"/>
              <a:t>Jsoup.connect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).get();</a:t>
            </a:r>
          </a:p>
          <a:p>
            <a:r>
              <a:rPr lang="en-US" altLang="ko-KR" dirty="0"/>
              <a:t>		} catch (</a:t>
            </a:r>
            <a:r>
              <a:rPr lang="en-US" altLang="ko-KR" dirty="0" err="1"/>
              <a:t>IOException</a:t>
            </a:r>
            <a:r>
              <a:rPr lang="en-US" altLang="ko-KR" dirty="0"/>
              <a:t> e)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//</a:t>
            </a:r>
            <a:r>
              <a:rPr lang="en-US" altLang="ko-KR" dirty="0" err="1"/>
              <a:t>System.out.println</a:t>
            </a:r>
            <a:r>
              <a:rPr lang="en-US" altLang="ko-KR" dirty="0"/>
              <a:t>(doc);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Elements </a:t>
            </a:r>
            <a:r>
              <a:rPr lang="en-US" altLang="ko-KR" dirty="0" err="1"/>
              <a:t>elements</a:t>
            </a:r>
            <a:r>
              <a:rPr lang="en-US" altLang="ko-KR" dirty="0"/>
              <a:t> = </a:t>
            </a:r>
            <a:r>
              <a:rPr lang="en-US" altLang="ko-KR" dirty="0" err="1"/>
              <a:t>doc.select</a:t>
            </a:r>
            <a:r>
              <a:rPr lang="en-US" altLang="ko-KR" dirty="0"/>
              <a:t>("item");</a:t>
            </a:r>
          </a:p>
          <a:p>
            <a:r>
              <a:rPr lang="en-US" altLang="ko-KR" dirty="0"/>
              <a:t>		for (Element e : elements) {</a:t>
            </a:r>
          </a:p>
          <a:p>
            <a:r>
              <a:rPr lang="en-US" altLang="ko-KR" dirty="0"/>
              <a:t>			if (</a:t>
            </a:r>
            <a:r>
              <a:rPr lang="en-US" altLang="ko-KR" dirty="0" err="1"/>
              <a:t>e.select</a:t>
            </a:r>
            <a:r>
              <a:rPr lang="en-US" altLang="ko-KR" dirty="0"/>
              <a:t>("category").text().equals("RN1")) {</a:t>
            </a:r>
          </a:p>
          <a:p>
            <a:r>
              <a:rPr lang="en-US" altLang="ko-KR" dirty="0"/>
              <a:t>				rain = </a:t>
            </a:r>
            <a:r>
              <a:rPr lang="en-US" altLang="ko-KR" dirty="0" err="1"/>
              <a:t>e.select</a:t>
            </a:r>
            <a:r>
              <a:rPr lang="en-US" altLang="ko-KR" dirty="0"/>
              <a:t>("</a:t>
            </a:r>
            <a:r>
              <a:rPr lang="en-US" altLang="ko-KR" dirty="0" err="1"/>
              <a:t>obsrValue</a:t>
            </a:r>
            <a:r>
              <a:rPr lang="en-US" altLang="ko-KR" dirty="0"/>
              <a:t>").text();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    	return rain;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public static String[] </a:t>
            </a:r>
            <a:r>
              <a:rPr lang="en-US" altLang="ko-KR" dirty="0" err="1"/>
              <a:t>get_weather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	Date current = new Date(</a:t>
            </a:r>
            <a:r>
              <a:rPr lang="en-US" altLang="ko-KR" dirty="0" err="1"/>
              <a:t>System.currentTimeMillis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	</a:t>
            </a:r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en-US" altLang="ko-KR" dirty="0" err="1"/>
              <a:t>d_format</a:t>
            </a:r>
            <a:r>
              <a:rPr lang="en-US" altLang="ko-KR" dirty="0"/>
              <a:t> = new </a:t>
            </a:r>
            <a:r>
              <a:rPr lang="en-US" altLang="ko-KR" dirty="0" err="1"/>
              <a:t>SimpleDateFormat</a:t>
            </a:r>
            <a:r>
              <a:rPr lang="en-US" altLang="ko-KR" dirty="0"/>
              <a:t>("</a:t>
            </a:r>
            <a:r>
              <a:rPr lang="en-US" altLang="ko-KR" dirty="0" err="1"/>
              <a:t>yyyyMMddHHmmss</a:t>
            </a:r>
            <a:r>
              <a:rPr lang="en-US" altLang="ko-KR" dirty="0"/>
              <a:t>"); </a:t>
            </a:r>
          </a:p>
          <a:p>
            <a:r>
              <a:rPr lang="en-US" altLang="ko-KR" dirty="0"/>
              <a:t>    	//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d_format.format</a:t>
            </a:r>
            <a:r>
              <a:rPr lang="en-US" altLang="ko-KR" dirty="0"/>
              <a:t>(current));</a:t>
            </a:r>
          </a:p>
          <a:p>
            <a:r>
              <a:rPr lang="en-US" altLang="ko-KR" dirty="0"/>
              <a:t>    	String date = </a:t>
            </a:r>
            <a:r>
              <a:rPr lang="en-US" altLang="ko-KR" dirty="0" err="1"/>
              <a:t>d_format.format</a:t>
            </a:r>
            <a:r>
              <a:rPr lang="en-US" altLang="ko-KR" dirty="0"/>
              <a:t>(current).substring(0,8);    	</a:t>
            </a:r>
          </a:p>
          <a:p>
            <a:r>
              <a:rPr lang="en-US" altLang="ko-KR" dirty="0"/>
              <a:t>    	String time = </a:t>
            </a:r>
            <a:r>
              <a:rPr lang="en-US" altLang="ko-KR" dirty="0" err="1"/>
              <a:t>d_format.format</a:t>
            </a:r>
            <a:r>
              <a:rPr lang="en-US" altLang="ko-KR" dirty="0"/>
              <a:t>(current).substring(8,10);    	</a:t>
            </a:r>
          </a:p>
          <a:p>
            <a:r>
              <a:rPr lang="en-US" altLang="ko-KR" dirty="0"/>
              <a:t>    	String </a:t>
            </a:r>
            <a:r>
              <a:rPr lang="en-US" altLang="ko-KR" dirty="0" err="1"/>
              <a:t>url</a:t>
            </a:r>
            <a:r>
              <a:rPr lang="en-US" altLang="ko-KR" dirty="0"/>
              <a:t> = "http://apis.data.go.kr/1360000/</a:t>
            </a:r>
            <a:r>
              <a:rPr lang="en-US" altLang="ko-KR" dirty="0" err="1"/>
              <a:t>AirInfoService</a:t>
            </a:r>
            <a:r>
              <a:rPr lang="en-US" altLang="ko-KR" dirty="0"/>
              <a:t>/</a:t>
            </a:r>
            <a:r>
              <a:rPr lang="en-US" altLang="ko-KR" dirty="0" err="1"/>
              <a:t>getAirInfo</a:t>
            </a:r>
            <a:r>
              <a:rPr lang="en-US" altLang="ko-KR" dirty="0"/>
              <a:t>" // https</a:t>
            </a:r>
            <a:r>
              <a:rPr lang="ko-KR" altLang="en-US" dirty="0"/>
              <a:t>가 아닌 </a:t>
            </a:r>
            <a:r>
              <a:rPr lang="en-US" altLang="ko-KR" dirty="0"/>
              <a:t>http </a:t>
            </a:r>
            <a:r>
              <a:rPr lang="ko-KR" altLang="en-US" dirty="0"/>
              <a:t>프로토콜을 통해 접근해야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			+ "?</a:t>
            </a:r>
            <a:r>
              <a:rPr lang="en-US" altLang="ko-KR" dirty="0" err="1"/>
              <a:t>serviceKey</a:t>
            </a:r>
            <a:r>
              <a:rPr lang="en-US" altLang="ko-KR" dirty="0"/>
              <a:t>=AxKFhxdDR5JI8Korb8UtgD7priD9TTCNbJNHcbKUwnMTheJsWzi8ShFK97gnDMbT7au9Oy2B2FcsbylWyvxDzQ%3D%3D"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pageNo</a:t>
            </a:r>
            <a:r>
              <a:rPr lang="en-US" altLang="ko-KR" dirty="0"/>
              <a:t>=1"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numOfRows</a:t>
            </a:r>
            <a:r>
              <a:rPr lang="en-US" altLang="ko-KR" dirty="0"/>
              <a:t>=1"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dataType</a:t>
            </a:r>
            <a:r>
              <a:rPr lang="en-US" altLang="ko-KR" dirty="0"/>
              <a:t>=XML" 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fctm</a:t>
            </a:r>
            <a:r>
              <a:rPr lang="en-US" altLang="ko-KR" dirty="0"/>
              <a:t>=" + date + time + "00" 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icaoCode</a:t>
            </a:r>
            <a:r>
              <a:rPr lang="en-US" altLang="ko-KR" dirty="0"/>
              <a:t>=RKSS";	// </a:t>
            </a:r>
            <a:r>
              <a:rPr lang="ko-KR" altLang="en-US" dirty="0"/>
              <a:t>김포공항 코드</a:t>
            </a:r>
          </a:p>
          <a:p>
            <a:r>
              <a:rPr lang="ko-KR" altLang="en-US" dirty="0"/>
              <a:t>    	    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String </a:t>
            </a:r>
            <a:r>
              <a:rPr lang="en-US" altLang="ko-KR" dirty="0" err="1"/>
              <a:t>tmp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		String </a:t>
            </a:r>
            <a:r>
              <a:rPr lang="en-US" altLang="ko-KR" dirty="0" err="1"/>
              <a:t>wsd</a:t>
            </a:r>
            <a:r>
              <a:rPr lang="en-US" altLang="ko-KR" dirty="0"/>
              <a:t> = "";			</a:t>
            </a:r>
          </a:p>
          <a:p>
            <a:r>
              <a:rPr lang="en-US" altLang="ko-KR" dirty="0"/>
              <a:t>    	Document doc = null;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// 2.</a:t>
            </a:r>
            <a:r>
              <a:rPr lang="ko-KR" altLang="en-US" dirty="0"/>
              <a:t>파싱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try {</a:t>
            </a:r>
          </a:p>
          <a:p>
            <a:r>
              <a:rPr lang="en-US" altLang="ko-KR" dirty="0"/>
              <a:t>			doc = </a:t>
            </a:r>
            <a:r>
              <a:rPr lang="en-US" altLang="ko-KR" dirty="0" err="1"/>
              <a:t>Jsoup.connect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).get();</a:t>
            </a:r>
          </a:p>
          <a:p>
            <a:r>
              <a:rPr lang="en-US" altLang="ko-KR" dirty="0"/>
              <a:t>		} catch (</a:t>
            </a:r>
            <a:r>
              <a:rPr lang="en-US" altLang="ko-KR" dirty="0" err="1"/>
              <a:t>IOException</a:t>
            </a:r>
            <a:r>
              <a:rPr lang="en-US" altLang="ko-KR" dirty="0"/>
              <a:t> e)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//</a:t>
            </a:r>
            <a:r>
              <a:rPr lang="en-US" altLang="ko-KR" dirty="0" err="1"/>
              <a:t>System.out.println</a:t>
            </a:r>
            <a:r>
              <a:rPr lang="en-US" altLang="ko-KR" dirty="0"/>
              <a:t>(doc);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Elements </a:t>
            </a:r>
            <a:r>
              <a:rPr lang="en-US" altLang="ko-KR" dirty="0" err="1"/>
              <a:t>elements</a:t>
            </a:r>
            <a:r>
              <a:rPr lang="en-US" altLang="ko-KR" dirty="0"/>
              <a:t> = </a:t>
            </a:r>
            <a:r>
              <a:rPr lang="en-US" altLang="ko-KR" dirty="0" err="1"/>
              <a:t>doc.select</a:t>
            </a:r>
            <a:r>
              <a:rPr lang="en-US" altLang="ko-KR" dirty="0"/>
              <a:t>("item");</a:t>
            </a:r>
          </a:p>
          <a:p>
            <a:r>
              <a:rPr lang="en-US" altLang="ko-KR" dirty="0"/>
              <a:t>		for (Element e : elements)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tmp</a:t>
            </a:r>
            <a:r>
              <a:rPr lang="en-US" altLang="ko-KR" dirty="0"/>
              <a:t> = </a:t>
            </a:r>
            <a:r>
              <a:rPr lang="en-US" altLang="ko-KR" dirty="0" err="1"/>
              <a:t>e.select</a:t>
            </a:r>
            <a:r>
              <a:rPr lang="en-US" altLang="ko-KR" dirty="0"/>
              <a:t>("ta").text();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wsd</a:t>
            </a:r>
            <a:r>
              <a:rPr lang="en-US" altLang="ko-KR" dirty="0"/>
              <a:t> = </a:t>
            </a:r>
            <a:r>
              <a:rPr lang="en-US" altLang="ko-KR" dirty="0" err="1"/>
              <a:t>e.select</a:t>
            </a:r>
            <a:r>
              <a:rPr lang="en-US" altLang="ko-KR" dirty="0"/>
              <a:t>("</a:t>
            </a:r>
            <a:r>
              <a:rPr lang="en-US" altLang="ko-KR" dirty="0" err="1"/>
              <a:t>ws</a:t>
            </a:r>
            <a:r>
              <a:rPr lang="en-US" altLang="ko-KR" dirty="0"/>
              <a:t>").text();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String[] out = {</a:t>
            </a:r>
            <a:r>
              <a:rPr lang="en-US" altLang="ko-KR" dirty="0" err="1"/>
              <a:t>tmp</a:t>
            </a:r>
            <a:r>
              <a:rPr lang="en-US" altLang="ko-KR" dirty="0"/>
              <a:t>, </a:t>
            </a:r>
            <a:r>
              <a:rPr lang="en-US" altLang="ko-KR" dirty="0" err="1"/>
              <a:t>wsd</a:t>
            </a:r>
            <a:r>
              <a:rPr lang="en-US" altLang="ko-KR" dirty="0"/>
              <a:t>};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    	return out;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public static String </a:t>
            </a:r>
            <a:r>
              <a:rPr lang="en-US" altLang="ko-KR" dirty="0" err="1"/>
              <a:t>get_congestion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	String </a:t>
            </a:r>
            <a:r>
              <a:rPr lang="en-US" altLang="ko-KR" dirty="0" err="1"/>
              <a:t>url</a:t>
            </a:r>
            <a:r>
              <a:rPr lang="en-US" altLang="ko-KR" dirty="0"/>
              <a:t> = "http://api.odcloud.kr/</a:t>
            </a:r>
            <a:r>
              <a:rPr lang="en-US" altLang="ko-KR" dirty="0" err="1"/>
              <a:t>api</a:t>
            </a:r>
            <a:r>
              <a:rPr lang="en-US" altLang="ko-KR" dirty="0"/>
              <a:t>/"</a:t>
            </a:r>
          </a:p>
          <a:p>
            <a:r>
              <a:rPr lang="en-US" altLang="ko-KR" dirty="0"/>
              <a:t>    			+ "</a:t>
            </a:r>
            <a:r>
              <a:rPr lang="en-US" altLang="ko-KR" dirty="0" err="1"/>
              <a:t>getAPRTPsgrCongestion</a:t>
            </a:r>
            <a:r>
              <a:rPr lang="en-US" altLang="ko-KR" dirty="0"/>
              <a:t>/v1/</a:t>
            </a:r>
            <a:r>
              <a:rPr lang="en-US" altLang="ko-KR" dirty="0" err="1"/>
              <a:t>aprtPsgrCongestion</a:t>
            </a:r>
            <a:r>
              <a:rPr lang="en-US" altLang="ko-KR" dirty="0"/>
              <a:t>​"</a:t>
            </a:r>
          </a:p>
          <a:p>
            <a:r>
              <a:rPr lang="en-US" altLang="ko-KR" dirty="0"/>
              <a:t>    			+ "?page=1"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serviceKey</a:t>
            </a:r>
            <a:r>
              <a:rPr lang="en-US" altLang="ko-KR" dirty="0"/>
              <a:t>=AxKFhxdDR5JI8Korb8UtgD7priD9TTCNbJNHcbKUwnMTheJsWzi8ShFK97gnDMbT7au9Oy2B2FcsbylWyvxDzQ=="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returnType</a:t>
            </a:r>
            <a:r>
              <a:rPr lang="en-US" altLang="ko-KR" dirty="0"/>
              <a:t>=XML"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perPage</a:t>
            </a:r>
            <a:r>
              <a:rPr lang="en-US" altLang="ko-KR" dirty="0"/>
              <a:t>=10"</a:t>
            </a:r>
          </a:p>
          <a:p>
            <a:r>
              <a:rPr lang="en-US" altLang="ko-KR" dirty="0"/>
              <a:t>    			+ "&amp;cond%5BIATA_APCD%3A%3AEQ%5D=GMP";	// IATA </a:t>
            </a:r>
            <a:r>
              <a:rPr lang="ko-KR" altLang="en-US" dirty="0"/>
              <a:t>공항코드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String value = "";		</a:t>
            </a:r>
          </a:p>
          <a:p>
            <a:r>
              <a:rPr lang="en-US" altLang="ko-KR" dirty="0"/>
              <a:t>    	Document doc = null;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// 2.</a:t>
            </a:r>
            <a:r>
              <a:rPr lang="ko-KR" altLang="en-US" dirty="0"/>
              <a:t>파싱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try {</a:t>
            </a:r>
          </a:p>
          <a:p>
            <a:r>
              <a:rPr lang="en-US" altLang="ko-KR" dirty="0"/>
              <a:t>			doc = </a:t>
            </a:r>
            <a:r>
              <a:rPr lang="en-US" altLang="ko-KR" dirty="0" err="1"/>
              <a:t>Jsoup.connect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).get();</a:t>
            </a:r>
          </a:p>
          <a:p>
            <a:r>
              <a:rPr lang="en-US" altLang="ko-KR" dirty="0"/>
              <a:t>		} catch (</a:t>
            </a:r>
            <a:r>
              <a:rPr lang="en-US" altLang="ko-KR" dirty="0" err="1"/>
              <a:t>IOException</a:t>
            </a:r>
            <a:r>
              <a:rPr lang="en-US" altLang="ko-KR" dirty="0"/>
              <a:t> e)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//</a:t>
            </a:r>
            <a:r>
              <a:rPr lang="en-US" altLang="ko-KR" dirty="0" err="1"/>
              <a:t>System.out.println</a:t>
            </a:r>
            <a:r>
              <a:rPr lang="en-US" altLang="ko-KR" dirty="0"/>
              <a:t>(doc);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Elements </a:t>
            </a:r>
            <a:r>
              <a:rPr lang="en-US" altLang="ko-KR" dirty="0" err="1"/>
              <a:t>elements</a:t>
            </a:r>
            <a:r>
              <a:rPr lang="en-US" altLang="ko-KR" dirty="0"/>
              <a:t> = </a:t>
            </a:r>
            <a:r>
              <a:rPr lang="en-US" altLang="ko-KR" dirty="0" err="1"/>
              <a:t>doc.select</a:t>
            </a:r>
            <a:r>
              <a:rPr lang="en-US" altLang="ko-KR" dirty="0"/>
              <a:t>("item");</a:t>
            </a:r>
          </a:p>
          <a:p>
            <a:r>
              <a:rPr lang="en-US" altLang="ko-KR" dirty="0"/>
              <a:t>		for (Element e : elements) {</a:t>
            </a:r>
          </a:p>
          <a:p>
            <a:r>
              <a:rPr lang="en-US" altLang="ko-KR" dirty="0"/>
              <a:t>			value = </a:t>
            </a:r>
            <a:r>
              <a:rPr lang="en-US" altLang="ko-KR" dirty="0" err="1"/>
              <a:t>e.getElementsByAttributeValue</a:t>
            </a:r>
            <a:r>
              <a:rPr lang="en-US" altLang="ko-KR" dirty="0"/>
              <a:t>("name", "CGDR_ALL_LVL").text();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    	return value;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public static int </a:t>
            </a:r>
            <a:r>
              <a:rPr lang="en-US" altLang="ko-KR" dirty="0" err="1"/>
              <a:t>get_waiting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	String </a:t>
            </a:r>
            <a:r>
              <a:rPr lang="en-US" altLang="ko-KR" dirty="0" err="1"/>
              <a:t>url</a:t>
            </a:r>
            <a:r>
              <a:rPr lang="en-US" altLang="ko-KR" dirty="0"/>
              <a:t> = </a:t>
            </a:r>
            <a:r>
              <a:rPr lang="en-US" altLang="ko-KR"/>
              <a:t>"http://</a:t>
            </a:r>
            <a:r>
              <a:rPr lang="en-US" altLang="ko-KR" dirty="0"/>
              <a:t>api.odcloud.kr/</a:t>
            </a:r>
            <a:r>
              <a:rPr lang="en-US" altLang="ko-KR" dirty="0" err="1"/>
              <a:t>api</a:t>
            </a:r>
            <a:r>
              <a:rPr lang="en-US" altLang="ko-KR" dirty="0"/>
              <a:t>/</a:t>
            </a:r>
            <a:r>
              <a:rPr lang="en-US" altLang="ko-KR" dirty="0" err="1"/>
              <a:t>getAPRTWaitTime</a:t>
            </a:r>
            <a:r>
              <a:rPr lang="en-US" altLang="ko-KR" dirty="0"/>
              <a:t>/v1/</a:t>
            </a:r>
            <a:r>
              <a:rPr lang="en-US" altLang="ko-KR" dirty="0" err="1"/>
              <a:t>aprtWaitTime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			+ "?page=1"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serviceKey</a:t>
            </a:r>
            <a:r>
              <a:rPr lang="en-US" altLang="ko-KR" dirty="0"/>
              <a:t>=AxKFhxdDR5JI8Korb8UtgD7priD9TTCNbJNHcbKUwnMTheJsWzi8ShFK97gnDMbT7au9Oy2B2FcsbylWyvxDzQ%3D%3D"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returnType</a:t>
            </a:r>
            <a:r>
              <a:rPr lang="en-US" altLang="ko-KR" dirty="0"/>
              <a:t>=XML"</a:t>
            </a:r>
          </a:p>
          <a:p>
            <a:r>
              <a:rPr lang="en-US" altLang="ko-KR" dirty="0"/>
              <a:t>    			+ "&amp;</a:t>
            </a:r>
            <a:r>
              <a:rPr lang="en-US" altLang="ko-KR" dirty="0" err="1"/>
              <a:t>perPage</a:t>
            </a:r>
            <a:r>
              <a:rPr lang="en-US" altLang="ko-KR" dirty="0"/>
              <a:t>=10"</a:t>
            </a:r>
          </a:p>
          <a:p>
            <a:r>
              <a:rPr lang="en-US" altLang="ko-KR" dirty="0"/>
              <a:t>    			+ "&amp;cond%5BIATA_APCD%3A%3AEQ%5D=GMP";	// IATA </a:t>
            </a:r>
            <a:r>
              <a:rPr lang="ko-KR" altLang="en-US" dirty="0"/>
              <a:t>공항코드 김포공항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String value = "";</a:t>
            </a:r>
          </a:p>
          <a:p>
            <a:r>
              <a:rPr lang="en-US" altLang="ko-KR" dirty="0"/>
              <a:t>		int wait = 0;</a:t>
            </a:r>
          </a:p>
          <a:p>
            <a:r>
              <a:rPr lang="en-US" altLang="ko-KR" dirty="0"/>
              <a:t>    	Document doc = null;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// 2.</a:t>
            </a:r>
            <a:r>
              <a:rPr lang="ko-KR" altLang="en-US" dirty="0"/>
              <a:t>파싱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try {</a:t>
            </a:r>
          </a:p>
          <a:p>
            <a:r>
              <a:rPr lang="en-US" altLang="ko-KR" dirty="0"/>
              <a:t>			doc = </a:t>
            </a:r>
            <a:r>
              <a:rPr lang="en-US" altLang="ko-KR" dirty="0" err="1"/>
              <a:t>Jsoup.connect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).get();</a:t>
            </a:r>
          </a:p>
          <a:p>
            <a:r>
              <a:rPr lang="en-US" altLang="ko-KR" dirty="0"/>
              <a:t>		} catch (</a:t>
            </a:r>
            <a:r>
              <a:rPr lang="en-US" altLang="ko-KR" dirty="0" err="1"/>
              <a:t>IOException</a:t>
            </a:r>
            <a:r>
              <a:rPr lang="en-US" altLang="ko-KR" dirty="0"/>
              <a:t> e)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//</a:t>
            </a:r>
            <a:r>
              <a:rPr lang="en-US" altLang="ko-KR" dirty="0" err="1"/>
              <a:t>System.out.println</a:t>
            </a:r>
            <a:r>
              <a:rPr lang="en-US" altLang="ko-KR" dirty="0"/>
              <a:t>(doc);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Elements </a:t>
            </a:r>
            <a:r>
              <a:rPr lang="en-US" altLang="ko-KR" dirty="0" err="1"/>
              <a:t>elements</a:t>
            </a:r>
            <a:r>
              <a:rPr lang="en-US" altLang="ko-KR" dirty="0"/>
              <a:t> = </a:t>
            </a:r>
            <a:r>
              <a:rPr lang="en-US" altLang="ko-KR" dirty="0" err="1"/>
              <a:t>doc.select</a:t>
            </a:r>
            <a:r>
              <a:rPr lang="en-US" altLang="ko-KR" dirty="0"/>
              <a:t>("item");</a:t>
            </a:r>
          </a:p>
          <a:p>
            <a:r>
              <a:rPr lang="en-US" altLang="ko-KR" dirty="0"/>
              <a:t>		for (Element e : elements) {</a:t>
            </a:r>
          </a:p>
          <a:p>
            <a:r>
              <a:rPr lang="en-US" altLang="ko-KR" dirty="0"/>
              <a:t>			value = </a:t>
            </a:r>
            <a:r>
              <a:rPr lang="en-US" altLang="ko-KR" dirty="0" err="1"/>
              <a:t>e.getElementsByAttributeValue</a:t>
            </a:r>
            <a:r>
              <a:rPr lang="en-US" altLang="ko-KR" dirty="0"/>
              <a:t>("name", "STY_TCT_AVG_ALL").text();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wait = (int) </a:t>
            </a:r>
            <a:r>
              <a:rPr lang="en-US" altLang="ko-KR" dirty="0" err="1"/>
              <a:t>Math.round</a:t>
            </a:r>
            <a:r>
              <a:rPr lang="en-US" altLang="ko-KR" dirty="0"/>
              <a:t>(</a:t>
            </a:r>
            <a:r>
              <a:rPr lang="en-US" altLang="ko-KR" dirty="0" err="1"/>
              <a:t>Integer.parseInt</a:t>
            </a:r>
            <a:r>
              <a:rPr lang="en-US" altLang="ko-KR" dirty="0"/>
              <a:t>(value) / 60.0);	// </a:t>
            </a:r>
            <a:r>
              <a:rPr lang="ko-KR" altLang="en-US" dirty="0" err="1"/>
              <a:t>초단위</a:t>
            </a:r>
            <a:r>
              <a:rPr lang="ko-KR" altLang="en-US" dirty="0"/>
              <a:t> 값을 분단위로 변경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return wait;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	@Override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connectionLost</a:t>
            </a:r>
            <a:r>
              <a:rPr lang="en-US" altLang="ko-KR" dirty="0"/>
              <a:t>(Throwable arg0) {</a:t>
            </a:r>
          </a:p>
          <a:p>
            <a:r>
              <a:rPr lang="en-US" altLang="ko-KR" dirty="0"/>
              <a:t>		// TODO Auto-generated method stub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("Connection Lost");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@Override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deliveryComplete</a:t>
            </a:r>
            <a:r>
              <a:rPr lang="en-US" altLang="ko-KR" dirty="0"/>
              <a:t>(</a:t>
            </a:r>
            <a:r>
              <a:rPr lang="en-US" altLang="ko-KR" dirty="0" err="1"/>
              <a:t>IMqttDeliveryToken</a:t>
            </a:r>
            <a:r>
              <a:rPr lang="en-US" altLang="ko-KR" dirty="0"/>
              <a:t> arg0) {</a:t>
            </a:r>
          </a:p>
          <a:p>
            <a:r>
              <a:rPr lang="en-US" altLang="ko-KR" dirty="0"/>
              <a:t>		// TODO Auto-generated method stub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@Override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messageArrived</a:t>
            </a:r>
            <a:r>
              <a:rPr lang="en-US" altLang="ko-KR" dirty="0"/>
              <a:t>(String topic, </a:t>
            </a:r>
            <a:r>
              <a:rPr lang="en-US" altLang="ko-KR" dirty="0" err="1"/>
              <a:t>MqttMessage</a:t>
            </a:r>
            <a:r>
              <a:rPr lang="en-US" altLang="ko-KR" dirty="0"/>
              <a:t> msg) throws Exception {</a:t>
            </a:r>
          </a:p>
          <a:p>
            <a:r>
              <a:rPr lang="en-US" altLang="ko-KR" dirty="0"/>
              <a:t>		// TODO Auto-generated method stub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}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FB86B-8140-46C2-B9A5-334D9C07B2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6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#!/usr/bin/env node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Module dependencies.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'../app'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'debug'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iotserver:server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 Get port from environment and store in Express.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normalizePort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'3000'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 Create HTTP server.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Connect Mongo DB 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://127.0.0.1:27017/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IoTDB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"DB connect"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 MQTT subscriber (MQTT Server connection &amp; Read resource data)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querystring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://127.0.0.1"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접속에 성공하면</a:t>
            </a:r>
            <a:r>
              <a:rPr lang="en-US" altLang="ko-K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5</a:t>
            </a:r>
            <a:r>
              <a:rPr lang="ko-KR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가지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토픽을 구독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"Subscribing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"rain"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"Subscribing rain"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"Subscribing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"Subscribing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"wait"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"Subscribing wait"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MQTT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응답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메세지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수신시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동작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수신한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메세지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Topic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출력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수신한 메세지의 데이터를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저장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create_at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날짜 데이터를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추가함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send the received data to MongoDB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수신한 메세지를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Mongo DB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저장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토픽이 온도라면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"rain"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토픽이 강수량이면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"Precipitation"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토픽이 풍속이면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WindSpeed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토픽이 혼잡도라면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"Congestion"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"wait"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토픽이 소요시간이라면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"Waiting"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data from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MongDB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then send it to HTML page using socket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Mongo DB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최근 데이터 불러와서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HTML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페이지에 업데이트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"socket.io"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socket_evt_update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온도 데이터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projection: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creat_at: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sending_data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sending_data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socket_up_temp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습도 데이터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"Precipitation"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projection: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rain: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creat_at: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sending_data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sending_data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socket_up_rain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풍속 데이터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WindSpeed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projection: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wsd: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creat_at: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sending_data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sending_data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socket_up_wsd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혼잡도 데이터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"Congestion"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projection: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cong: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creat_at: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sending_data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sending_data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socket_up_cong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소요시간 데이터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"Waiting"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projection: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creat_at: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sending_data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sending_data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socket_up_wait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 Listen on provided port, on all network interfaces.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'listening'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onListening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 Normalize a port into a number, string, or false.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normalizePort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named pipe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port number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 Event listener for HTTP server "error" event.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syscall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'listen'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'string'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?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'Pipe 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'Port 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handle specific listen errors with friendly messages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'EACCES'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requires elevated privileges'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'EADDRINUSE'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is already in use'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 Event listener for HTTP server "listening" event.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onListening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'string'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?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'pipe 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'port 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'Listening on 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FB86B-8140-46C2-B9A5-334D9C07B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2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"ko"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 Ready - Coming Soon Template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 Ready Template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https://templatemo.com/tm-521-get-ready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"keywords"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"team"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initial-scale=1, maximum-scale=1"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/vegas.min.css"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/font-awesome.min.css"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MAIN CSS --&gt;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/templatemo-style.css"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HOME --&gt;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"col-md-12 col-sm-12"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"home-info"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김포국제공항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실시간 모니터링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You can change the date time in init.js file --&gt;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"countdown"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온도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"rain"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시간 강수량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혼잡도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"wait"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소요시간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SCRIPTS --&gt;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/jquery.js"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/bootstrap.min.js"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/vegas.min.js"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/countdown.js"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/init.js"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/custom.js"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"/socket.io/socket.io.js"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"https://code.jquery.com/jquery-3.3.1.min.js"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$j331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noConflict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$j331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socket_up_temp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".temp"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'℃'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socket_up_rain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".rain"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rain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socket_up_wsd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'm/s'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socket_up_cong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혼잡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매우 혼잡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socket_up_wait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".wait"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"timer_1()"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timer_1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socket_evt_update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FB86B-8140-46C2-B9A5-334D9C07B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B7B12-2C16-7052-1D13-3031D2554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DDCFE-224B-5EBE-DCFA-14E9D9E1C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D3004-FE08-18B2-B353-93BB96B1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050-4A14-41EA-B7CB-DB638FD455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80799-7AF8-6C61-94CE-7B253040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13E23-3E5F-49A9-80F4-6B0286D5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2A28-3890-4253-B5E9-0040340F4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ED162-C79D-6A13-EB00-735F39F7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9CA1C-564A-3BBE-1882-F0DB1F266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6D8E1-E1EA-450A-F475-88657AB2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050-4A14-41EA-B7CB-DB638FD455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0FE29-E2AE-F7A0-EB9A-DEE96840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F6C48-0E60-D281-23C5-072BCDF1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2A28-3890-4253-B5E9-0040340F4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6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92311D-0F81-B496-87D2-5ECC8A060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FF1B52-E856-8403-9728-33E98E293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70799-B700-7F29-DE76-82792749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050-4A14-41EA-B7CB-DB638FD455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9A7E7-7E35-0E79-DF02-E4F118B2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C053E-D677-5DC8-C71D-06691D70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2A28-3890-4253-B5E9-0040340F4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1563C-FB5C-162B-2216-BB67E5A3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23FB-0EC6-2A1B-1CD2-B1EF7C71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793C5-B38D-6870-85D0-CB11934E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050-4A14-41EA-B7CB-DB638FD455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40C50-378B-A757-E5DA-F85D4F29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478ED-056D-2F06-ED58-CE67BEC8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2A28-3890-4253-B5E9-0040340F4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2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91234-C30A-F477-2573-06DA32FF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93B5B-6C8B-E49C-5C20-2EAF1DB4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275A2-F64E-95E4-E7FA-93981338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050-4A14-41EA-B7CB-DB638FD455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FD90E-A949-C60D-C72C-FD144B0F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68490-D024-66DB-90C6-257262B8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2A28-3890-4253-B5E9-0040340F4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F53A5-4B43-8858-BF21-F9ADA72B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DB866-6E71-00F9-0B01-58D3666E4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F14F13-7084-DC98-D0A3-01BDCFC11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24C4F-19A3-FAED-A21D-87C7BC65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050-4A14-41EA-B7CB-DB638FD455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D4FAF-649A-8414-0743-81BCB0F6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AEF68-BCE4-7E46-A71A-31E841B9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2A28-3890-4253-B5E9-0040340F4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4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83DDC-D548-0245-A637-72922C63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B51C9-0902-EF89-1384-168498B8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345AF-37B0-A949-B002-304CE8EA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482AE1-D3F0-AB4B-6988-45CEB76CD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E49D92-A815-A5A2-39D9-780EB122E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780415-B8CA-3EE0-A524-6369F735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050-4A14-41EA-B7CB-DB638FD455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DA65DF-209F-6CBE-6115-27ED7BEC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1451DC-D0AE-01B3-73C9-78F118C4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2A28-3890-4253-B5E9-0040340F4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4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0624B-77E2-6AAD-E039-95922FC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A4F617-A6B4-9510-0C02-49DD0B1D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050-4A14-41EA-B7CB-DB638FD455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9B4E11-3819-6DB5-E7BB-A47AE65B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85569E-DCC1-7035-2664-EEBE14F8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2A28-3890-4253-B5E9-0040340F4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5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D3933D-4981-F4E5-B513-A6291E7F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050-4A14-41EA-B7CB-DB638FD455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7ED007-1300-8AF4-C08D-17BC1284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13CE37-B3F5-F579-4751-1E6A6EB6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2A28-3890-4253-B5E9-0040340F4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7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9C14C-E5C7-837B-AF8E-13CAE68F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16F6A-ADBF-C151-3513-EC760A02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C8A18C-D70D-19A9-FD05-938A2911A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E53D5-1890-B55C-7EC5-0F38F787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050-4A14-41EA-B7CB-DB638FD455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5C721-BE59-3C2B-5C61-36CC61B4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4E93B-B5E3-8BCB-138D-BB7F26B9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2A28-3890-4253-B5E9-0040340F4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660E2-E3FB-ECEB-6387-776E0938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72E00B-2489-101E-652D-A7581B348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4EDD4-52E3-A4AB-A3B6-C9C44CD62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4F3F2-945B-54A3-C28A-C09C322A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050-4A14-41EA-B7CB-DB638FD455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9B5C0E-B14F-7F8A-167F-63839DF8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CC2D2-E327-A675-143B-D6DBB6DF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2A28-3890-4253-B5E9-0040340F4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8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68EA1C-BFCC-4928-286A-07686164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D9BED-EAEB-3DE6-BB73-539A68B1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1B72C-157F-2200-78A4-8266B07E2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6050-4A14-41EA-B7CB-DB638FD4552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40096-008C-F47D-089A-7B049406B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092F8-DB28-9D8D-ABD1-F49C1DB9B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2A28-3890-4253-B5E9-0040340F4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52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ACAF1F-4D74-5019-12BE-F2B2ACA115BD}"/>
              </a:ext>
            </a:extLst>
          </p:cNvPr>
          <p:cNvSpPr txBox="1"/>
          <p:nvPr/>
        </p:nvSpPr>
        <p:spPr>
          <a:xfrm>
            <a:off x="294572" y="190244"/>
            <a:ext cx="27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MqttPublisher_API.java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D12DE0-7A0A-E625-6AFB-90DAA6CE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1" y="893056"/>
            <a:ext cx="3258322" cy="3899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4193B6-4F51-0C5D-74DA-F33B6FD51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963" y="960562"/>
            <a:ext cx="3445837" cy="35193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6B4FB2-D98B-372E-F667-7511D36B7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860" y="1031001"/>
            <a:ext cx="2851642" cy="31605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2D2122-8796-E32D-689B-1E26C7AF0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484" y="4358039"/>
            <a:ext cx="3438365" cy="22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2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ACAF1F-4D74-5019-12BE-F2B2ACA115BD}"/>
              </a:ext>
            </a:extLst>
          </p:cNvPr>
          <p:cNvSpPr txBox="1"/>
          <p:nvPr/>
        </p:nvSpPr>
        <p:spPr>
          <a:xfrm>
            <a:off x="294572" y="190244"/>
            <a:ext cx="27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www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EA0279-8EAA-1085-59DC-4B077730E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72" y="967028"/>
            <a:ext cx="2418847" cy="4815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E970A6-4A44-21AE-8D8F-0A81E566F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001" y="967028"/>
            <a:ext cx="2490085" cy="48217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64F538-59D3-7BD7-50B3-1D6C66158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578" y="967028"/>
            <a:ext cx="2540659" cy="48178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074B6C-E9BA-0D01-1CBB-2934D842B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729" y="967028"/>
            <a:ext cx="3468194" cy="18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6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ACAF1F-4D74-5019-12BE-F2B2ACA115BD}"/>
              </a:ext>
            </a:extLst>
          </p:cNvPr>
          <p:cNvSpPr txBox="1"/>
          <p:nvPr/>
        </p:nvSpPr>
        <p:spPr>
          <a:xfrm>
            <a:off x="294572" y="190244"/>
            <a:ext cx="27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Monitoring.html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D35AFF-0279-075A-AB71-621919B6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13" y="559576"/>
            <a:ext cx="3733325" cy="6230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1237DA-DB0B-1652-ABD6-80140A0AD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812" y="559576"/>
            <a:ext cx="3965884" cy="62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1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4772</Words>
  <Application>Microsoft Office PowerPoint</Application>
  <PresentationFormat>와이드스크린</PresentationFormat>
  <Paragraphs>579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동민</dc:creator>
  <cp:lastModifiedBy>이 동민</cp:lastModifiedBy>
  <cp:revision>6</cp:revision>
  <dcterms:created xsi:type="dcterms:W3CDTF">2023-06-13T09:52:57Z</dcterms:created>
  <dcterms:modified xsi:type="dcterms:W3CDTF">2023-06-13T12:45:48Z</dcterms:modified>
</cp:coreProperties>
</file>