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95" autoAdjust="0"/>
  </p:normalViewPr>
  <p:slideViewPr>
    <p:cSldViewPr snapToGrid="0">
      <p:cViewPr varScale="1">
        <p:scale>
          <a:sx n="121" d="100"/>
          <a:sy n="121" d="100"/>
        </p:scale>
        <p:origin x="1776" y="102"/>
      </p:cViewPr>
      <p:guideLst/>
    </p:cSldViewPr>
  </p:slideViewPr>
  <p:notesTextViewPr>
    <p:cViewPr>
      <p:scale>
        <a:sx n="1" d="1"/>
        <a:sy n="1" d="1"/>
      </p:scale>
      <p:origin x="0" y="-431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F6453-943E-42E9-8E1B-D86229C386B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B97DE-8818-43F6-AEDC-A99B9E73F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5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&lt;sys/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socket.h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netinet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in.h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arpa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inet.h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time.h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MAX_CLIENT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server_handler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sending_packet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receive_sock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sending_packet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mini_game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sending_packet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sending_packet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2048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client_cnt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Current Clients count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client_socks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[MAX_CLIENT];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 Clients List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mutex;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Mutual Exclusion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game 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 -1 : Not in game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s_sock_fd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sockaddr_in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s_address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c_address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s_address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check;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Thread Object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pthread_mutex_init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 Mutex Initialize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s_sock_fd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(AF_INET, SOCK_STREAM,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s_sock_fd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"socket failed: 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s_address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s_address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sin_family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AF_INET;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s_address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sin_addr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s_addr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inet_addr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s_address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sin_port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htons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check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s_sock_fd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sockaddr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*)&amp;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s_address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s_address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(check ==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"bind error: 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"&lt;&lt;&lt;&lt;&lt; Chat Server &gt;&gt;&gt;&gt;&gt;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client_cnt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MAX_CLIENT)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check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s_sock_fd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MAX_CLIENT);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(check ==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"listen failed: 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/* Add the clients list 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client_cnt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&lt;= MAX_CLIENT)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s_sock_fd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sockaddr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*) &amp;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c_address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socklen_t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*) &amp;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"accept failed: 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client_socks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client_cnt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++]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server_handler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*) &amp;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pthread_detach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// exit individual threads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"Chatter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client_cnt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MAX_CLIENT);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 Display current number of clients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Before the server closes, close clients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client_cnt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client_socks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pthread_exit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s_sock_fd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 close server socket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server_handler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sending_packet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client = *((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*) sock);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flag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receive_sock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(client);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/* Quit Client 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"quit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flag 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 left the chat room.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/* Mini Game 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"!(2)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srand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game = 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"Guess one number from 1 to 100!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Send to all client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(game !=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client);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mini_game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(game,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game 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client);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(flag ==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Delete disconnected client from the list 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client_cnt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(client ==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client_socks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client_socks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client_socks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[--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client_cnt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"Chatter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client_cnt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MAX_CLIENT);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 Display current number of clients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shutdown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(client, SHUT_RDWR);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sending_packet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receive_sock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sending_packet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(sock,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sending_packet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*) &amp;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sending_packet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client_cnt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(client !=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client_socks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client_socks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sending_packet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*) &amp;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mini_game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sending_packet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(target == num)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"[GAME] That's right answer!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Send to all client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(target &lt; num)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"[GAME] Down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Send to all client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"[GAME] Up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Send to all client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B97DE-8818-43F6-AEDC-A99B9E73F51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29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&lt;sys/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socket.h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netinet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in.h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arpa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inet.h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signal.h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receive_sock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setNickname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sending_packet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2048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t_send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t_receive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*nickname;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sockaddr_in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s_addr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check;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(AF_INET, SOCK_STREAM,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"socket failed: 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s_addr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s_addr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s_addr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sin_family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AF_INET;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s_addr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sin_port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htons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check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inet_pton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(AF_INET,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s_addr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sin_addr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(check &lt;=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inet_pton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failed: 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check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sockaddr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*) &amp;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s_addr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s_addr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(check &lt;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 failed: 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nickname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setNickname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// Client Nickname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"&lt;&lt;&lt;&lt;&lt;&lt;&lt;&lt;&lt; Chat Client &gt;&gt;&gt;&gt;&gt;&gt;&gt;&gt;&gt;&gt;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"---------------menu-------------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"--------------------------------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"1. Change nickname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 Guess the number game (1 ~ 100)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"command :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!(Number)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end the chat.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"--------------------------------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t_send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send_sock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*) &amp;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t_receive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receive_sock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*) &amp;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t_send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*((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*) sock);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*buffer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sending_packet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Entrance Info 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&gt;&gt; Join the chat !!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]'s join.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nickname);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]'s join.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nickname);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sending_packet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*) &amp;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flag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(&amp;buffer, &amp;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stdin);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buffer);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nickname);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"quit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flag 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/* Change Nickname 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"!(1)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(before, nickname);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will change nickname.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nickname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setNickname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nickname is changed for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nickname);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"Changed nickname : 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 -&gt; 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before, nickname);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sending_packet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*) &amp;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sending_packet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*) &amp;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(flag ==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(buffer);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pthread_kill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t_receive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// Kill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t_receive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Thread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shutdown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SHUT_RDWR);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receive_sock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*((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*) sock);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sending_packet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Receive message 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sock_fd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sending_packet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*) &amp;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setNickname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*nickname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// Client Nickname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enter your nickname : 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nickname);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remove "\n"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"--------------------------------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nickname;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B97DE-8818-43F6-AEDC-A99B9E73F51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1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1E703-C489-111C-57DA-700402425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BD955A-F2C2-8873-B39C-24BD31A6B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F5513-9694-383B-A77F-8D446057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BC40-E58F-4B4E-8679-DC76E7EBC14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6C310-C3C9-AEA7-FBAE-3F825955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100A5-207E-3ADC-771F-DDF715CA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ACA1-AEC9-403D-861C-61B40A54F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8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455D4-D5BD-DF25-2D5C-9D8AF171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5A5964-594D-93E8-1331-700BA0EC7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1B373B-5694-87E3-E211-E52BAEB7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BC40-E58F-4B4E-8679-DC76E7EBC14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0ADBF-82C1-865B-E146-D804C946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98E5D-4506-C362-6C3C-C0952BC1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ACA1-AEC9-403D-861C-61B40A54F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3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58FFD-CFB6-F009-72B8-BA50A1B72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C0E726-CC7F-094E-4F09-BBF479D34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ED6E4-1556-5120-CCF8-55CCABF4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BC40-E58F-4B4E-8679-DC76E7EBC14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280FE-81CD-2E89-4A14-241456DD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14C2A-FBCE-668E-9323-1BBCD892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ACA1-AEC9-403D-861C-61B40A54F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89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77C89-5940-0EE1-019C-A7D47127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23857-B46B-89A1-3A81-98B1D7BDD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297F0-38CF-7D7F-325B-87DE9298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BC40-E58F-4B4E-8679-DC76E7EBC14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D20C7-8C22-E32D-82AF-671AF936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E092B-A18D-3A52-8AAF-57D30216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ACA1-AEC9-403D-861C-61B40A54F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57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3E27C-1675-A24D-6E06-33FF5A0C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5C33-5A84-CE3D-218F-6E43B488B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E8076-3549-043B-F306-88A48F15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BC40-E58F-4B4E-8679-DC76E7EBC14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28738-6E13-53FE-2402-C2865BA3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817EC-0AE4-C5C7-7A54-B1DD513F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ACA1-AEC9-403D-861C-61B40A54F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9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6CF81-0A0D-99C7-0236-F61F8D2F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B062D-522B-5A09-FF79-458454038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60A464-87DD-F066-49AB-94787AC67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6CBE5-ABD7-D2F8-4564-C9FFA76D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BC40-E58F-4B4E-8679-DC76E7EBC14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BD3474-FCB4-7911-CD15-AA52B12F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CF611F-56B1-09D4-B735-0AAC24BA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ACA1-AEC9-403D-861C-61B40A54F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8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47222-19E5-25BB-C21E-B9867F6D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A446AF-1D76-00DC-A52E-640381378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59CAD-1369-D11D-621C-A359BEA4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52F43C-586D-CD62-0E95-944CC4CE1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3827F3-925C-02C2-B5F9-E5BE82F8E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C5F1D9-ED37-91AF-5962-FE78E5AF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BC40-E58F-4B4E-8679-DC76E7EBC14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6B4DA0-35C3-449C-0D86-AEE45570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9DCB70-2C1D-E3A1-D871-E80C1B7D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ACA1-AEC9-403D-861C-61B40A54F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7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13939-3A26-51DE-79A7-97C35B90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9F6943-4A8D-F51B-33D3-462D80C8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BC40-E58F-4B4E-8679-DC76E7EBC14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899632-79DC-4D2D-9B79-C5EBE700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EB0CF3-4C4A-741D-64B1-F5A663E2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ACA1-AEC9-403D-861C-61B40A54F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6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B1D908-2731-E02D-2D2E-D1F92C41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BC40-E58F-4B4E-8679-DC76E7EBC14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0F728D-07D7-BE30-69AB-57BE1E78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1E9E86-87F0-CD7B-CC56-F40E18B7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ACA1-AEC9-403D-861C-61B40A54F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9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09C3B-05B7-57E4-BFFD-35D04CB2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E15B4-C05B-DD94-BCC6-FE8BED44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A281A2-9EEF-8D63-9A1B-8AE082533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6DA04A-09DF-AE4C-3971-9B543C1C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BC40-E58F-4B4E-8679-DC76E7EBC14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FF922F-B497-F267-FA14-94D40EA3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C3A6F2-9F74-A6A0-8743-F6F11E88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ACA1-AEC9-403D-861C-61B40A54F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7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16E40-623E-784C-AAF7-B7FE0C1A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4F38B5-200B-6896-D2EF-E9A095525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F2C854-6D39-9A58-0D09-BA3589D96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53FE8-74FA-97EA-79C6-F2E4D5E1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BC40-E58F-4B4E-8679-DC76E7EBC14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D19A27-4335-A673-FF50-D9081ACD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FAF5C7-E431-5127-59ED-5EBF7B6E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ACA1-AEC9-403D-861C-61B40A54F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0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75CC2-0981-B5EE-37A5-5E415FD2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99825-BAA1-AC3C-8D19-23FA690A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D429A-CD5F-13F6-D2F4-F046EF157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ABC40-E58F-4B4E-8679-DC76E7EBC14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B7C45-AFD7-83C4-33A6-B671AD3E5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739E7-C5DF-AD4A-58FC-320517DC7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7ACA1-AEC9-403D-861C-61B40A54F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1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3314DF-79D2-B846-3434-BE7AB98A85BD}"/>
              </a:ext>
            </a:extLst>
          </p:cNvPr>
          <p:cNvSpPr txBox="1"/>
          <p:nvPr/>
        </p:nvSpPr>
        <p:spPr>
          <a:xfrm>
            <a:off x="380488" y="134454"/>
            <a:ext cx="199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Server </a:t>
            </a:r>
            <a:r>
              <a:rPr lang="ko-KR" altLang="en-US" b="1" dirty="0"/>
              <a:t>소스 코드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AC3773-2099-5DF2-0D27-AE07C268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8" y="721981"/>
            <a:ext cx="3570607" cy="54140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78758B-2044-F72E-FFB5-575E23449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303" y="721981"/>
            <a:ext cx="4218787" cy="54140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22A2919-5003-FDF3-3D55-0F81F9EAA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7889" y="721981"/>
            <a:ext cx="4145805" cy="541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6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3314DF-79D2-B846-3434-BE7AB98A85BD}"/>
              </a:ext>
            </a:extLst>
          </p:cNvPr>
          <p:cNvSpPr txBox="1"/>
          <p:nvPr/>
        </p:nvSpPr>
        <p:spPr>
          <a:xfrm>
            <a:off x="380488" y="134454"/>
            <a:ext cx="199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Client </a:t>
            </a:r>
            <a:r>
              <a:rPr lang="ko-KR" altLang="en-US" b="1" dirty="0"/>
              <a:t>소스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96F25C-AD90-E78D-3EEC-704A23D5A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2" y="831631"/>
            <a:ext cx="4005766" cy="5435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2DBE55-EFFD-F0D9-BF8B-19A4ACE2B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090" y="831632"/>
            <a:ext cx="4014949" cy="54351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9230D5-0ED6-CEA5-F62C-701A5DEA8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631" y="973520"/>
            <a:ext cx="3789998" cy="513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1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2596</Words>
  <Application>Microsoft Office PowerPoint</Application>
  <PresentationFormat>와이드스크린</PresentationFormat>
  <Paragraphs>288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동민</dc:creator>
  <cp:lastModifiedBy>이 동민</cp:lastModifiedBy>
  <cp:revision>5</cp:revision>
  <dcterms:created xsi:type="dcterms:W3CDTF">2023-06-12T20:24:07Z</dcterms:created>
  <dcterms:modified xsi:type="dcterms:W3CDTF">2023-06-12T21:34:45Z</dcterms:modified>
</cp:coreProperties>
</file>