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9" d="100"/>
          <a:sy n="69" d="100"/>
        </p:scale>
        <p:origin x="696"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5/19/2020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5/19/2020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5/19/2020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5/19/2020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3" name="Subtitle 2">
            <a:extLst>
              <a:ext uri="{FF2B5EF4-FFF2-40B4-BE49-F238E27FC236}">
                <a16:creationId xmlns:a16="http://schemas.microsoft.com/office/drawing/2014/main" id="{38CB6FAE-E843-45B7-B591-A46722F320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785</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Dong Minh</cp:lastModifiedBy>
  <cp:revision>5</cp:revision>
  <dcterms:created xsi:type="dcterms:W3CDTF">2020-01-05T08:05:09Z</dcterms:created>
  <dcterms:modified xsi:type="dcterms:W3CDTF">2020-05-19T11:19:40Z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