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94660"/>
  </p:normalViewPr>
  <p:slideViewPr>
    <p:cSldViewPr snapToGrid="0">
      <p:cViewPr varScale="1">
        <p:scale>
          <a:sx n="63" d="100"/>
          <a:sy n="63" d="100"/>
        </p:scale>
        <p:origin x="4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5548C-FD9C-5140-1980-848AD1B5E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B422F4-9AE2-D9D8-4789-5B3C6E112C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9A937-EB70-91BF-857B-47C6592BE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E0C5-364F-4EF7-9ECC-416A0DC28F64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503C1-F8F8-FECA-FEB5-9083D12B1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119C1-B274-DC85-940E-E9BCE4686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4EFA-338A-4D88-A849-68CA278B5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007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9CB7E-E360-3C5A-D620-CDD576BA2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5ED264-9F56-BC93-7167-7732462E5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0AA97-ABF2-633B-F540-51D1A89B1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E0C5-364F-4EF7-9ECC-416A0DC28F64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B4B9E-EBAA-00EC-E180-AA8D68053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E27DE-EBF7-F762-7487-88357729A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4EFA-338A-4D88-A849-68CA278B5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69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4C3F02-B0FE-3E1F-51C8-18E43F076C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6420F-2718-A12D-82BC-72567C95F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49608-6653-2807-83ED-61545DC26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E0C5-364F-4EF7-9ECC-416A0DC28F64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DEF9E-ACA8-866B-67C8-43065AD95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1318B-4454-CAC8-B783-B801CA4FC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4EFA-338A-4D88-A849-68CA278B5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57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4F499-7D2C-09E7-3157-E40966858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4284D-E094-4B77-B72C-88492EFF6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03CD4-2DE9-B50A-DC46-39822ABBB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E0C5-364F-4EF7-9ECC-416A0DC28F64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8381D-6F89-4B5D-9638-060AE7A39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63EB3-C656-DB13-9564-77C07A636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4EFA-338A-4D88-A849-68CA278B5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288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12A72-9DC0-9B39-0C67-FAD41D6DB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6D2F1-17B0-2D89-505C-E67816B7F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FDCAC-E448-F3DC-07B0-9AB8E4ABF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E0C5-364F-4EF7-9ECC-416A0DC28F64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B760A-D68C-1201-6735-397CEADFA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B8D9C-5E52-8B42-3EBA-FC94DABB7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4EFA-338A-4D88-A849-68CA278B5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519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08EF-E290-55FA-5D07-95B14AD4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88166-B537-97A7-869D-1A9E39095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C44E1D-A535-4B47-52E6-403759CB1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55CC2-4185-7575-B88B-897C60CD3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E0C5-364F-4EF7-9ECC-416A0DC28F64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C3378-5E36-475A-210E-5004DEEB5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4BE86-2762-E016-FEB1-7B7597401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4EFA-338A-4D88-A849-68CA278B5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11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01891-0F85-F08B-862B-FC43DB258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BD4A6-90B5-2DBD-2E98-1FDF9444C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57063-D55D-AB48-1CDF-8B88A0383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D9E0C9-73C2-7E73-A7FD-1F79159396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934354-588A-CDD6-8FDA-47D95270F7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79B4F8-E308-A90F-1AD5-B0C2B2C9E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E0C5-364F-4EF7-9ECC-416A0DC28F64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D625F2-C48C-90A2-B834-22C24C15D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741735-92DC-CA11-456A-87AFA8B55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4EFA-338A-4D88-A849-68CA278B5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63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197AD-63EC-6DC3-3157-697EF4FE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E52516-AE66-E780-9469-11C00C0E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E0C5-364F-4EF7-9ECC-416A0DC28F64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E11B71-428F-82A6-0C60-62C96248E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CFEB10-196F-1582-537B-54ADFF897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4EFA-338A-4D88-A849-68CA278B5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84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EF3E65-0C22-5924-461D-C807EFA82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E0C5-364F-4EF7-9ECC-416A0DC28F64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E587A0-314D-F81F-4041-05D565D59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A60E5-E8AA-7A75-E593-FE5B7B45F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4EFA-338A-4D88-A849-68CA278B5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117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AA0C3-B55B-C40E-6EAB-AE6BAA160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BF5AD-12F0-90D3-12BF-FE41EFE89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DAD72-87AC-79EC-76C1-3CB986F7F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6DF87-0C7E-77C9-54CC-2194ECD7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E0C5-364F-4EF7-9ECC-416A0DC28F64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3F6B9-BA29-2B8D-BD73-59838433A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BD77B-48B7-D6E9-4FB8-4CB99D7F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4EFA-338A-4D88-A849-68CA278B5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909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2C80D-8C12-98A9-C7E1-FD1F92A07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FC90F0-382F-97B8-9D64-220F037A09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ED5B27-7E84-6395-7099-D3EDDB880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40667-FCCB-4B06-8E6C-BF7115062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E0C5-364F-4EF7-9ECC-416A0DC28F64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3474E-B4B1-D6B4-2EEC-62629EB25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2B860-9D9B-7BF5-3E6B-FCEAAE467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4EFA-338A-4D88-A849-68CA278B5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018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7F656-1187-AD36-2A31-4C1EA8F76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74940-4CD5-1627-4442-CBEC40F5B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79305-E233-623F-E158-39CC95601D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AE0C5-364F-4EF7-9ECC-416A0DC28F64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1E303-8233-4622-BDF6-2F8ADDBA02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627FD-BC7D-52A3-4AFD-5A43A0EAD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B4EFA-338A-4D88-A849-68CA278B5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54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31E942-EA7B-F672-AC91-48BCF6CFD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957" y="1036320"/>
            <a:ext cx="6066656" cy="43738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25112E-62AE-D6A6-7A56-E2C70D472E39}"/>
              </a:ext>
            </a:extLst>
          </p:cNvPr>
          <p:cNvSpPr txBox="1"/>
          <p:nvPr/>
        </p:nvSpPr>
        <p:spPr>
          <a:xfrm>
            <a:off x="3561965" y="563701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Time 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9AEC58-5AFF-0DD5-DC63-E59D5529890C}"/>
              </a:ext>
            </a:extLst>
          </p:cNvPr>
          <p:cNvSpPr txBox="1"/>
          <p:nvPr/>
        </p:nvSpPr>
        <p:spPr>
          <a:xfrm rot="16200000">
            <a:off x="13829" y="3038593"/>
            <a:ext cx="1412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 of Spike 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22D389-863B-1138-8ACB-D98CAF6F18DF}"/>
              </a:ext>
            </a:extLst>
          </p:cNvPr>
          <p:cNvSpPr txBox="1"/>
          <p:nvPr/>
        </p:nvSpPr>
        <p:spPr>
          <a:xfrm>
            <a:off x="1507076" y="523101"/>
            <a:ext cx="5655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뉴런들이 뭉쳤다 띄었다 하는 것을 보여주면 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0C3FF80-9690-8321-D140-38DED766F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718" y="1845945"/>
            <a:ext cx="3743325" cy="21907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DC9622-4F8D-CE81-8E39-FE53E4CEF74F}"/>
              </a:ext>
            </a:extLst>
          </p:cNvPr>
          <p:cNvSpPr txBox="1"/>
          <p:nvPr/>
        </p:nvSpPr>
        <p:spPr>
          <a:xfrm>
            <a:off x="8458200" y="1173480"/>
            <a:ext cx="1587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Python</a:t>
            </a:r>
            <a:r>
              <a:rPr lang="ko-KR" altLang="en-US" dirty="0"/>
              <a:t> </a:t>
            </a:r>
            <a:r>
              <a:rPr lang="en-US" altLang="ko-KR" dirty="0"/>
              <a:t>code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9179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Dongmyeong</dc:creator>
  <cp:lastModifiedBy>Lee Dongmyeong</cp:lastModifiedBy>
  <cp:revision>1</cp:revision>
  <dcterms:created xsi:type="dcterms:W3CDTF">2023-06-22T06:43:50Z</dcterms:created>
  <dcterms:modified xsi:type="dcterms:W3CDTF">2023-06-22T06:48:17Z</dcterms:modified>
</cp:coreProperties>
</file>