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73" r:id="rId5"/>
    <p:sldId id="272" r:id="rId6"/>
    <p:sldId id="271" r:id="rId7"/>
    <p:sldId id="259" r:id="rId8"/>
    <p:sldId id="270" r:id="rId9"/>
    <p:sldId id="264" r:id="rId10"/>
    <p:sldId id="265" r:id="rId11"/>
    <p:sldId id="266" r:id="rId12"/>
    <p:sldId id="267" r:id="rId13"/>
    <p:sldId id="268" r:id="rId14"/>
    <p:sldId id="269" r:id="rId15"/>
    <p:sldId id="260" r:id="rId16"/>
    <p:sldId id="261" r:id="rId17"/>
    <p:sldId id="262" r:id="rId18"/>
    <p:sldId id="263" r:id="rId1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A546E-B470-3E56-8B98-9557B6A2A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799E36-D4EF-D535-C24B-728A04B6B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F769C6-7699-1FB4-6596-97DB4381D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DF85-BAE3-274C-8B66-52002CF5E732}" type="datetimeFigureOut">
              <a:rPr kumimoji="1" lang="ko-Kore-KR" altLang="en-US" smtClean="0"/>
              <a:t>2022. 11. 18.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014306-6D3B-9088-0983-17540E825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39082-CA59-2B91-BC13-542308D2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02E5-E3DC-0740-A736-EB86204551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254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42706-95DA-691E-84E5-4526AA04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C5A170-53F4-8F74-1CFB-2753A0A3A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A13F90-02DA-88CC-0807-9D261576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DF85-BAE3-274C-8B66-52002CF5E732}" type="datetimeFigureOut">
              <a:rPr kumimoji="1" lang="ko-Kore-KR" altLang="en-US" smtClean="0"/>
              <a:t>2022. 11. 18.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95DEA4-E140-6024-95CE-60B4E98A6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A946C9-F350-A396-9B63-B937A25C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02E5-E3DC-0740-A736-EB86204551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357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48F745-365A-369D-2D0B-ADD284078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9FA81C-B9E9-8033-AB8B-830C1163F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B4CC4C-E394-2AE6-BE71-AD4EAB533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DF85-BAE3-274C-8B66-52002CF5E732}" type="datetimeFigureOut">
              <a:rPr kumimoji="1" lang="ko-Kore-KR" altLang="en-US" smtClean="0"/>
              <a:t>2022. 11. 18.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31035F-02CB-B4A5-74CD-7D1A88F78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2A2135-169A-722E-B816-D845B75C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02E5-E3DC-0740-A736-EB86204551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220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1F983-1ED3-A1F4-E3EA-57FB24EF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1D439D-E9DF-C43F-1FCF-3F90EC0B2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38E37E-B713-DA36-1A88-8D54163D9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DF85-BAE3-274C-8B66-52002CF5E732}" type="datetimeFigureOut">
              <a:rPr kumimoji="1" lang="ko-Kore-KR" altLang="en-US" smtClean="0"/>
              <a:t>2022. 11. 18.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39FAFC-3C19-CEA8-8D51-EF05E8CF7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DD0CBB-CEEB-9C3C-DDF7-A9BD7D444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02E5-E3DC-0740-A736-EB86204551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114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D43DC-40BC-3D5E-7329-A34A01CD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C0C031-7FDF-F418-6764-CC22512B2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663933-6FC7-8548-D1FC-230A93AF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DF85-BAE3-274C-8B66-52002CF5E732}" type="datetimeFigureOut">
              <a:rPr kumimoji="1" lang="ko-Kore-KR" altLang="en-US" smtClean="0"/>
              <a:t>2022. 11. 18.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89DAFC-9A3C-DA69-D2CE-08A3C129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52D496-F6B7-2AF5-B7E5-37A99CB2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02E5-E3DC-0740-A736-EB86204551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113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7526A-AA9B-0EF1-F268-57EC5B075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0329D-B10E-88FA-7C85-76FAA9DE8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CC5BE1-B985-3900-00D3-FEFB9CBD1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AEABEB-2665-7751-E365-52317A82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DF85-BAE3-274C-8B66-52002CF5E732}" type="datetimeFigureOut">
              <a:rPr kumimoji="1" lang="ko-Kore-KR" altLang="en-US" smtClean="0"/>
              <a:t>2022. 11. 18.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51A267-5DF2-D3F4-79F9-7C011BC07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EA7949-F10B-CEAA-937E-D3F69C8B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02E5-E3DC-0740-A736-EB86204551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4516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C06F8-48F6-895A-57FE-A8F3657F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06B223-5D03-6BF2-DDAD-5E4CF73EE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C39134-E9F4-9507-8A83-592F00BF6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49B5C1-DEE0-0E36-8DF2-A1798EF98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93D95C-730E-B5A7-5C61-8BEE0F743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81CEBB-6DB8-3854-AA4D-97FC6589F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DF85-BAE3-274C-8B66-52002CF5E732}" type="datetimeFigureOut">
              <a:rPr kumimoji="1" lang="ko-Kore-KR" altLang="en-US" smtClean="0"/>
              <a:t>2022. 11. 18.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89448B-3027-FFD9-CF68-5DB483416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788D74-DD40-8313-1710-27909657E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02E5-E3DC-0740-A736-EB86204551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296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31A3B-3250-3687-9237-7963B3E1B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F59D04-8FDB-F45B-8102-1F190B4CC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DF85-BAE3-274C-8B66-52002CF5E732}" type="datetimeFigureOut">
              <a:rPr kumimoji="1" lang="ko-Kore-KR" altLang="en-US" smtClean="0"/>
              <a:t>2022. 11. 18.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BE8531-8AE3-962F-C2FB-84F77F65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992938-E115-6748-9161-D1A5757E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02E5-E3DC-0740-A736-EB86204551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493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92DD38-BAE0-BC5F-1601-FEC6341F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DF85-BAE3-274C-8B66-52002CF5E732}" type="datetimeFigureOut">
              <a:rPr kumimoji="1" lang="ko-Kore-KR" altLang="en-US" smtClean="0"/>
              <a:t>2022. 11. 18.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EA4860-3167-6B82-0547-A977AC0D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C2E292-667B-DFC0-1BF1-02BB8F87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02E5-E3DC-0740-A736-EB86204551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2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2A44E-79D7-4827-D5EE-C6569BAFB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652E3-1396-E6F3-AF3D-66FA81DF4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283B36-6E0D-C17D-7A1B-328E8F8BA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9B36B0-259B-B906-EB6F-539CDD256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DF85-BAE3-274C-8B66-52002CF5E732}" type="datetimeFigureOut">
              <a:rPr kumimoji="1" lang="ko-Kore-KR" altLang="en-US" smtClean="0"/>
              <a:t>2022. 11. 18.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8AAC6C-1D11-428C-B8F4-17523716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A979F1-15AA-A17F-5669-C0A5D26F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02E5-E3DC-0740-A736-EB86204551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137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8ED00-1CD7-8A3A-FF68-1635CE1F4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469308-8069-44C2-B48C-4B2B60E4F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01C79F-E550-B6E2-11AA-AC6029D55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6D804A-F860-E1AF-5867-61B4E3E80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DF85-BAE3-274C-8B66-52002CF5E732}" type="datetimeFigureOut">
              <a:rPr kumimoji="1" lang="ko-Kore-KR" altLang="en-US" smtClean="0"/>
              <a:t>2022. 11. 18.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242E54-1F70-5460-DBE2-B17DF6253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11080B-BAC2-5914-A70E-0E9542A8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02E5-E3DC-0740-A736-EB86204551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972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B83A24-C0BC-13DF-BC74-58765670E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67F2AC-99E5-9EA3-1117-4689A80D4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1EC7A-80DF-3134-5BFD-6CB7B3575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8DF85-BAE3-274C-8B66-52002CF5E732}" type="datetimeFigureOut">
              <a:rPr kumimoji="1" lang="ko-Kore-KR" altLang="en-US" smtClean="0"/>
              <a:t>2022. 11. 18.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25E8EE-43C5-081F-8516-0661AE7D5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CE351A-9F33-9474-6091-BF01C4D5C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C02E5-E3DC-0740-A736-EB86204551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7990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2F66A-A35D-60EC-97E2-4728CE07C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2914"/>
            <a:ext cx="9144000" cy="1485220"/>
          </a:xfrm>
        </p:spPr>
        <p:txBody>
          <a:bodyPr>
            <a:normAutofit fontScale="90000"/>
          </a:bodyPr>
          <a:lstStyle/>
          <a:p>
            <a:r>
              <a:rPr kumimoji="1" lang="ko-Kore-KR" altLang="en-US" dirty="0"/>
              <a:t>독후감</a:t>
            </a:r>
            <a:br>
              <a:rPr kumimoji="1" lang="en-US" altLang="ko-Kore-KR" dirty="0"/>
            </a:br>
            <a:r>
              <a:rPr kumimoji="1" lang="ko-Kore-KR" altLang="en-US" dirty="0"/>
              <a:t>시연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시나리오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F5F5D0-9B9C-26E2-BDAE-F396C8181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9866"/>
            <a:ext cx="9144000" cy="1655762"/>
          </a:xfrm>
        </p:spPr>
        <p:txBody>
          <a:bodyPr/>
          <a:lstStyle/>
          <a:p>
            <a:r>
              <a:rPr kumimoji="1" lang="en-US" altLang="ko-KR" dirty="0"/>
              <a:t>C106 </a:t>
            </a:r>
          </a:p>
          <a:p>
            <a:r>
              <a:rPr kumimoji="1" lang="ko-KR" altLang="en-US" dirty="0"/>
              <a:t>추억은 만남보다 블록체인에 남아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9098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AC43FE0-A9FB-1DD2-B2B3-4B8B5AF85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030" y="0"/>
            <a:ext cx="385594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11BA0E-AD55-273A-3A72-9855246143ED}"/>
              </a:ext>
            </a:extLst>
          </p:cNvPr>
          <p:cNvSpPr txBox="1"/>
          <p:nvPr/>
        </p:nvSpPr>
        <p:spPr>
          <a:xfrm>
            <a:off x="222422" y="167337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피드</a:t>
            </a:r>
            <a:r>
              <a:rPr lang="en-US" altLang="ko-KR" dirty="0"/>
              <a:t> NFT </a:t>
            </a:r>
            <a:r>
              <a:rPr lang="ko-KR" altLang="en-US" dirty="0"/>
              <a:t>발행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0098B8-5FAC-748D-72F5-55905F6B75CB}"/>
              </a:ext>
            </a:extLst>
          </p:cNvPr>
          <p:cNvCxnSpPr>
            <a:cxnSpLocks/>
          </p:cNvCxnSpPr>
          <p:nvPr/>
        </p:nvCxnSpPr>
        <p:spPr>
          <a:xfrm flipH="1" flipV="1">
            <a:off x="2944418" y="4797709"/>
            <a:ext cx="1223612" cy="15443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8">
            <a:extLst>
              <a:ext uri="{FF2B5EF4-FFF2-40B4-BE49-F238E27FC236}">
                <a16:creationId xmlns:a16="http://schemas.microsoft.com/office/drawing/2014/main" id="{03011AB8-20D7-A3EB-D729-C9840B344913}"/>
              </a:ext>
            </a:extLst>
          </p:cNvPr>
          <p:cNvSpPr/>
          <p:nvPr/>
        </p:nvSpPr>
        <p:spPr>
          <a:xfrm>
            <a:off x="6820329" y="823645"/>
            <a:ext cx="1006499" cy="33024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1D26CE-B50F-5923-EC9A-14431B651487}"/>
              </a:ext>
            </a:extLst>
          </p:cNvPr>
          <p:cNvSpPr txBox="1"/>
          <p:nvPr/>
        </p:nvSpPr>
        <p:spPr>
          <a:xfrm>
            <a:off x="2001531" y="4644366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위치 지정</a:t>
            </a:r>
            <a:endParaRPr kumimoji="1" lang="ko-Kore-KR" altLang="en-US" sz="14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AFE6588-ACD3-41C0-C254-93DF3B759B9C}"/>
              </a:ext>
            </a:extLst>
          </p:cNvPr>
          <p:cNvCxnSpPr>
            <a:cxnSpLocks/>
          </p:cNvCxnSpPr>
          <p:nvPr/>
        </p:nvCxnSpPr>
        <p:spPr>
          <a:xfrm>
            <a:off x="7805056" y="998902"/>
            <a:ext cx="1310188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7F35281-F732-FA17-5304-6BFEBBBE0D11}"/>
              </a:ext>
            </a:extLst>
          </p:cNvPr>
          <p:cNvSpPr txBox="1"/>
          <p:nvPr/>
        </p:nvSpPr>
        <p:spPr>
          <a:xfrm>
            <a:off x="9161383" y="856303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피드</a:t>
            </a:r>
            <a:r>
              <a:rPr kumimoji="1" lang="ko-KR" altLang="en-US" sz="1400" dirty="0"/>
              <a:t> 발행하기</a:t>
            </a:r>
            <a:endParaRPr kumimoji="1" lang="ko-Kore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6C5570-B340-4A2B-3FA8-29979600D426}"/>
              </a:ext>
            </a:extLst>
          </p:cNvPr>
          <p:cNvSpPr txBox="1"/>
          <p:nvPr/>
        </p:nvSpPr>
        <p:spPr>
          <a:xfrm>
            <a:off x="8709977" y="2222047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문구 입력</a:t>
            </a:r>
            <a:endParaRPr kumimoji="1" lang="ko-Kore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B2486E-B0B5-F34A-7E11-1ECEE9A99DB4}"/>
              </a:ext>
            </a:extLst>
          </p:cNvPr>
          <p:cNvSpPr txBox="1"/>
          <p:nvPr/>
        </p:nvSpPr>
        <p:spPr>
          <a:xfrm>
            <a:off x="2231003" y="1833689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사진 등록</a:t>
            </a:r>
            <a:endParaRPr kumimoji="1" lang="ko-Kore-KR" altLang="en-US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EBE70E9-D9D9-0C73-FFDA-0349C6D66206}"/>
              </a:ext>
            </a:extLst>
          </p:cNvPr>
          <p:cNvCxnSpPr>
            <a:cxnSpLocks/>
          </p:cNvCxnSpPr>
          <p:nvPr/>
        </p:nvCxnSpPr>
        <p:spPr>
          <a:xfrm flipH="1" flipV="1">
            <a:off x="3190974" y="1987032"/>
            <a:ext cx="1223612" cy="15443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990D98-ED3D-EF23-8A65-CF1CBC8DA61B}"/>
              </a:ext>
            </a:extLst>
          </p:cNvPr>
          <p:cNvCxnSpPr>
            <a:cxnSpLocks/>
          </p:cNvCxnSpPr>
          <p:nvPr/>
        </p:nvCxnSpPr>
        <p:spPr>
          <a:xfrm flipV="1">
            <a:off x="7826828" y="2375936"/>
            <a:ext cx="802433" cy="4236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8">
            <a:extLst>
              <a:ext uri="{FF2B5EF4-FFF2-40B4-BE49-F238E27FC236}">
                <a16:creationId xmlns:a16="http://schemas.microsoft.com/office/drawing/2014/main" id="{7248C1CE-00F4-C080-7A9E-B1396D17976A}"/>
              </a:ext>
            </a:extLst>
          </p:cNvPr>
          <p:cNvSpPr/>
          <p:nvPr/>
        </p:nvSpPr>
        <p:spPr>
          <a:xfrm>
            <a:off x="4414586" y="1363528"/>
            <a:ext cx="1431043" cy="147972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8">
            <a:extLst>
              <a:ext uri="{FF2B5EF4-FFF2-40B4-BE49-F238E27FC236}">
                <a16:creationId xmlns:a16="http://schemas.microsoft.com/office/drawing/2014/main" id="{53E884A8-8684-0257-8B80-30B8CEE3F53A}"/>
              </a:ext>
            </a:extLst>
          </p:cNvPr>
          <p:cNvSpPr/>
          <p:nvPr/>
        </p:nvSpPr>
        <p:spPr>
          <a:xfrm>
            <a:off x="5893937" y="1363527"/>
            <a:ext cx="1911119" cy="147972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8">
            <a:extLst>
              <a:ext uri="{FF2B5EF4-FFF2-40B4-BE49-F238E27FC236}">
                <a16:creationId xmlns:a16="http://schemas.microsoft.com/office/drawing/2014/main" id="{BDB7595E-1718-9E8C-7105-39B19C21FC6F}"/>
              </a:ext>
            </a:extLst>
          </p:cNvPr>
          <p:cNvSpPr/>
          <p:nvPr/>
        </p:nvSpPr>
        <p:spPr>
          <a:xfrm>
            <a:off x="4168030" y="3272853"/>
            <a:ext cx="3855940" cy="320414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810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EDAC37F7-EDA3-46EB-7AA2-B05F1A5AD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115" y="0"/>
            <a:ext cx="414177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11BA0E-AD55-273A-3A72-9855246143ED}"/>
              </a:ext>
            </a:extLst>
          </p:cNvPr>
          <p:cNvSpPr txBox="1"/>
          <p:nvPr/>
        </p:nvSpPr>
        <p:spPr>
          <a:xfrm>
            <a:off x="222422" y="1673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피드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0098B8-5FAC-748D-72F5-55905F6B75CB}"/>
              </a:ext>
            </a:extLst>
          </p:cNvPr>
          <p:cNvCxnSpPr>
            <a:cxnSpLocks/>
          </p:cNvCxnSpPr>
          <p:nvPr/>
        </p:nvCxnSpPr>
        <p:spPr>
          <a:xfrm flipH="1" flipV="1">
            <a:off x="2608158" y="1860110"/>
            <a:ext cx="1223612" cy="15443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EB2486E-B0B5-F34A-7E11-1ECEE9A99DB4}"/>
              </a:ext>
            </a:extLst>
          </p:cNvPr>
          <p:cNvSpPr txBox="1"/>
          <p:nvPr/>
        </p:nvSpPr>
        <p:spPr>
          <a:xfrm>
            <a:off x="1665271" y="1677227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err="1"/>
              <a:t>피드</a:t>
            </a:r>
            <a:r>
              <a:rPr kumimoji="1" lang="ko-KR" altLang="en-US" sz="1400" dirty="0"/>
              <a:t> 목록</a:t>
            </a:r>
            <a:endParaRPr kumimoji="1" lang="ko-Kore-KR" altLang="en-US" sz="1400" dirty="0"/>
          </a:p>
        </p:txBody>
      </p:sp>
      <p:sp>
        <p:nvSpPr>
          <p:cNvPr id="5" name="사각형: 둥근 모서리 8">
            <a:extLst>
              <a:ext uri="{FF2B5EF4-FFF2-40B4-BE49-F238E27FC236}">
                <a16:creationId xmlns:a16="http://schemas.microsoft.com/office/drawing/2014/main" id="{7248C1CE-00F4-C080-7A9E-B1396D17976A}"/>
              </a:ext>
            </a:extLst>
          </p:cNvPr>
          <p:cNvSpPr/>
          <p:nvPr/>
        </p:nvSpPr>
        <p:spPr>
          <a:xfrm>
            <a:off x="3831770" y="457766"/>
            <a:ext cx="4463143" cy="305447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399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포유류, 스크린샷이(가) 표시된 사진&#10;&#10;자동 생성된 설명">
            <a:extLst>
              <a:ext uri="{FF2B5EF4-FFF2-40B4-BE49-F238E27FC236}">
                <a16:creationId xmlns:a16="http://schemas.microsoft.com/office/drawing/2014/main" id="{A0ED782E-9536-53E2-1829-532FD0DE6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020" y="0"/>
            <a:ext cx="414196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11BA0E-AD55-273A-3A72-9855246143ED}"/>
              </a:ext>
            </a:extLst>
          </p:cNvPr>
          <p:cNvSpPr txBox="1"/>
          <p:nvPr/>
        </p:nvSpPr>
        <p:spPr>
          <a:xfrm>
            <a:off x="222422" y="1673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피드상세</a:t>
            </a:r>
            <a:endParaRPr lang="ko-KR" altLang="en-US" dirty="0"/>
          </a:p>
        </p:txBody>
      </p:sp>
      <p:sp>
        <p:nvSpPr>
          <p:cNvPr id="12" name="사각형: 둥근 모서리 8">
            <a:extLst>
              <a:ext uri="{FF2B5EF4-FFF2-40B4-BE49-F238E27FC236}">
                <a16:creationId xmlns:a16="http://schemas.microsoft.com/office/drawing/2014/main" id="{03011AB8-20D7-A3EB-D729-C9840B344913}"/>
              </a:ext>
            </a:extLst>
          </p:cNvPr>
          <p:cNvSpPr/>
          <p:nvPr/>
        </p:nvSpPr>
        <p:spPr>
          <a:xfrm>
            <a:off x="6705601" y="612178"/>
            <a:ext cx="1461379" cy="36753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F35281-F732-FA17-5304-6BFEBBBE0D11}"/>
              </a:ext>
            </a:extLst>
          </p:cNvPr>
          <p:cNvSpPr txBox="1"/>
          <p:nvPr/>
        </p:nvSpPr>
        <p:spPr>
          <a:xfrm>
            <a:off x="9028934" y="491971"/>
            <a:ext cx="2668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다른 서비스에서 </a:t>
            </a:r>
            <a:r>
              <a:rPr kumimoji="1" lang="en-US" altLang="ko-KR" sz="1400" dirty="0" err="1"/>
              <a:t>nft</a:t>
            </a:r>
            <a:r>
              <a:rPr kumimoji="1" lang="ko-KR" altLang="en-US" sz="1400" dirty="0"/>
              <a:t>확인을 위한</a:t>
            </a:r>
            <a:endParaRPr kumimoji="1" lang="en-US" altLang="ko-KR" sz="1400" dirty="0"/>
          </a:p>
          <a:p>
            <a:r>
              <a:rPr kumimoji="1" lang="ko-KR" altLang="en-US" sz="1400" dirty="0"/>
              <a:t>트랜잭션 </a:t>
            </a:r>
            <a:r>
              <a:rPr kumimoji="1" lang="ko-KR" altLang="en-US" sz="1400" dirty="0" err="1"/>
              <a:t>해쉬</a:t>
            </a:r>
            <a:r>
              <a:rPr kumimoji="1" lang="ko-KR" altLang="en-US" sz="1400" dirty="0"/>
              <a:t> 복사</a:t>
            </a:r>
            <a:endParaRPr kumimoji="1" lang="ko-Kore-KR" altLang="en-US" sz="1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990D98-ED3D-EF23-8A65-CF1CBC8DA61B}"/>
              </a:ext>
            </a:extLst>
          </p:cNvPr>
          <p:cNvCxnSpPr>
            <a:cxnSpLocks/>
          </p:cNvCxnSpPr>
          <p:nvPr/>
        </p:nvCxnSpPr>
        <p:spPr>
          <a:xfrm flipV="1">
            <a:off x="8187237" y="753581"/>
            <a:ext cx="802433" cy="4236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397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75452E8-04A1-4D7A-EC64-99F1B9441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000" y="4751"/>
            <a:ext cx="3798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11BA0E-AD55-273A-3A72-9855246143ED}"/>
              </a:ext>
            </a:extLst>
          </p:cNvPr>
          <p:cNvSpPr txBox="1"/>
          <p:nvPr/>
        </p:nvSpPr>
        <p:spPr>
          <a:xfrm>
            <a:off x="222422" y="1673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캘린더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0098B8-5FAC-748D-72F5-55905F6B75CB}"/>
              </a:ext>
            </a:extLst>
          </p:cNvPr>
          <p:cNvCxnSpPr>
            <a:cxnSpLocks/>
          </p:cNvCxnSpPr>
          <p:nvPr/>
        </p:nvCxnSpPr>
        <p:spPr>
          <a:xfrm flipH="1" flipV="1">
            <a:off x="3329463" y="5757290"/>
            <a:ext cx="1223612" cy="15443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8">
            <a:extLst>
              <a:ext uri="{FF2B5EF4-FFF2-40B4-BE49-F238E27FC236}">
                <a16:creationId xmlns:a16="http://schemas.microsoft.com/office/drawing/2014/main" id="{03011AB8-20D7-A3EB-D729-C9840B344913}"/>
              </a:ext>
            </a:extLst>
          </p:cNvPr>
          <p:cNvSpPr/>
          <p:nvPr/>
        </p:nvSpPr>
        <p:spPr>
          <a:xfrm>
            <a:off x="4517894" y="957796"/>
            <a:ext cx="3066272" cy="293929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F9BEA57-D45D-F995-BAA8-A91F9CAD599F}"/>
              </a:ext>
            </a:extLst>
          </p:cNvPr>
          <p:cNvSpPr>
            <a:spLocks/>
          </p:cNvSpPr>
          <p:nvPr/>
        </p:nvSpPr>
        <p:spPr>
          <a:xfrm>
            <a:off x="6391216" y="542285"/>
            <a:ext cx="406134" cy="35999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1D26CE-B50F-5923-EC9A-14431B651487}"/>
              </a:ext>
            </a:extLst>
          </p:cNvPr>
          <p:cNvSpPr txBox="1"/>
          <p:nvPr/>
        </p:nvSpPr>
        <p:spPr>
          <a:xfrm>
            <a:off x="2356346" y="5550844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메모</a:t>
            </a:r>
            <a:r>
              <a:rPr kumimoji="1" lang="ko-KR" altLang="en-US" sz="1400" dirty="0"/>
              <a:t> 입력</a:t>
            </a:r>
            <a:endParaRPr kumimoji="1" lang="ko-Kore-KR" altLang="en-US" sz="14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AFE6588-ACD3-41C0-C254-93DF3B759B9C}"/>
              </a:ext>
            </a:extLst>
          </p:cNvPr>
          <p:cNvCxnSpPr>
            <a:cxnSpLocks/>
          </p:cNvCxnSpPr>
          <p:nvPr/>
        </p:nvCxnSpPr>
        <p:spPr>
          <a:xfrm>
            <a:off x="7223304" y="2604800"/>
            <a:ext cx="221461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7F35281-F732-FA17-5304-6BFEBBBE0D11}"/>
              </a:ext>
            </a:extLst>
          </p:cNvPr>
          <p:cNvSpPr txBox="1"/>
          <p:nvPr/>
        </p:nvSpPr>
        <p:spPr>
          <a:xfrm>
            <a:off x="9509715" y="2444650"/>
            <a:ext cx="24593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선택된</a:t>
            </a:r>
            <a:r>
              <a:rPr kumimoji="1" lang="ko-KR" altLang="en-US" sz="1400" dirty="0"/>
              <a:t> 날짜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기본값 오늘</a:t>
            </a:r>
            <a:r>
              <a:rPr kumimoji="1" lang="en-US" altLang="ko-KR" sz="1400" dirty="0"/>
              <a:t>)</a:t>
            </a:r>
          </a:p>
          <a:p>
            <a:r>
              <a:rPr kumimoji="1" lang="ko-KR" altLang="en-US" sz="1400" dirty="0"/>
              <a:t>하단에 메모와 산책일지 유무</a:t>
            </a:r>
            <a:endParaRPr kumimoji="1" lang="en-US" altLang="ko-KR" sz="1400" dirty="0"/>
          </a:p>
          <a:p>
            <a:r>
              <a:rPr kumimoji="1" lang="ko-KR" altLang="en-US" sz="1400" dirty="0"/>
              <a:t>표시</a:t>
            </a:r>
            <a:endParaRPr kumimoji="1" lang="ko-Kore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7D172B3-B885-4EC1-F31C-99F4C6AC27E2}"/>
              </a:ext>
            </a:extLst>
          </p:cNvPr>
          <p:cNvCxnSpPr>
            <a:cxnSpLocks/>
          </p:cNvCxnSpPr>
          <p:nvPr/>
        </p:nvCxnSpPr>
        <p:spPr>
          <a:xfrm>
            <a:off x="7423602" y="4258214"/>
            <a:ext cx="1310188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C6C5570-B340-4A2B-3FA8-29979600D426}"/>
              </a:ext>
            </a:extLst>
          </p:cNvPr>
          <p:cNvSpPr txBox="1"/>
          <p:nvPr/>
        </p:nvSpPr>
        <p:spPr>
          <a:xfrm>
            <a:off x="8851673" y="4105573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탭</a:t>
            </a:r>
            <a:r>
              <a:rPr kumimoji="1" lang="ko-KR" altLang="en-US" sz="1400" dirty="0"/>
              <a:t> 전환 버튼</a:t>
            </a:r>
            <a:endParaRPr kumimoji="1" lang="ko-Kore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B2486E-B0B5-F34A-7E11-1ECEE9A99DB4}"/>
              </a:ext>
            </a:extLst>
          </p:cNvPr>
          <p:cNvSpPr txBox="1"/>
          <p:nvPr/>
        </p:nvSpPr>
        <p:spPr>
          <a:xfrm>
            <a:off x="2200093" y="602538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월 이동 버튼</a:t>
            </a:r>
            <a:endParaRPr kumimoji="1" lang="ko-Kore-KR" altLang="en-US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EBE70E9-D9D9-0C73-FFDA-0349C6D66206}"/>
              </a:ext>
            </a:extLst>
          </p:cNvPr>
          <p:cNvCxnSpPr>
            <a:cxnSpLocks/>
          </p:cNvCxnSpPr>
          <p:nvPr/>
        </p:nvCxnSpPr>
        <p:spPr>
          <a:xfrm flipH="1">
            <a:off x="3688956" y="700509"/>
            <a:ext cx="1689889" cy="2177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8">
            <a:extLst>
              <a:ext uri="{FF2B5EF4-FFF2-40B4-BE49-F238E27FC236}">
                <a16:creationId xmlns:a16="http://schemas.microsoft.com/office/drawing/2014/main" id="{9B95D326-7FCC-156F-DD1F-C0E1EABD8373}"/>
              </a:ext>
            </a:extLst>
          </p:cNvPr>
          <p:cNvSpPr/>
          <p:nvPr/>
        </p:nvSpPr>
        <p:spPr>
          <a:xfrm>
            <a:off x="4768397" y="3989329"/>
            <a:ext cx="2655205" cy="7200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0AFA65A-3D77-1AAD-2FC3-6CA1162689CF}"/>
              </a:ext>
            </a:extLst>
          </p:cNvPr>
          <p:cNvCxnSpPr>
            <a:cxnSpLocks/>
          </p:cNvCxnSpPr>
          <p:nvPr/>
        </p:nvCxnSpPr>
        <p:spPr>
          <a:xfrm>
            <a:off x="7500258" y="5118655"/>
            <a:ext cx="1310188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A42E047-B5BA-D019-D6E3-F81AC7010E8C}"/>
              </a:ext>
            </a:extLst>
          </p:cNvPr>
          <p:cNvSpPr txBox="1"/>
          <p:nvPr/>
        </p:nvSpPr>
        <p:spPr>
          <a:xfrm>
            <a:off x="8813824" y="4964766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완료체크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삭제 버튼</a:t>
            </a:r>
            <a:endParaRPr kumimoji="1" lang="ko-Kore-KR" altLang="en-US" sz="14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658F2A6-8A0C-6A15-C13F-B4E842D30CE5}"/>
              </a:ext>
            </a:extLst>
          </p:cNvPr>
          <p:cNvSpPr>
            <a:spLocks/>
          </p:cNvSpPr>
          <p:nvPr/>
        </p:nvSpPr>
        <p:spPr>
          <a:xfrm>
            <a:off x="5378845" y="520513"/>
            <a:ext cx="406134" cy="35999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7B4D7AD-07EF-D83D-D83E-9B2E8B4DD170}"/>
              </a:ext>
            </a:extLst>
          </p:cNvPr>
          <p:cNvSpPr>
            <a:spLocks/>
          </p:cNvSpPr>
          <p:nvPr/>
        </p:nvSpPr>
        <p:spPr>
          <a:xfrm>
            <a:off x="6610638" y="2254139"/>
            <a:ext cx="628362" cy="69559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A91DBBC-DB09-506F-0E59-667F5774B9BB}"/>
              </a:ext>
            </a:extLst>
          </p:cNvPr>
          <p:cNvCxnSpPr>
            <a:cxnSpLocks/>
          </p:cNvCxnSpPr>
          <p:nvPr/>
        </p:nvCxnSpPr>
        <p:spPr>
          <a:xfrm flipH="1">
            <a:off x="3688956" y="602538"/>
            <a:ext cx="2724032" cy="11974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8">
            <a:extLst>
              <a:ext uri="{FF2B5EF4-FFF2-40B4-BE49-F238E27FC236}">
                <a16:creationId xmlns:a16="http://schemas.microsoft.com/office/drawing/2014/main" id="{BC3A43EE-26B4-C13B-3C48-DAFECD8776DE}"/>
              </a:ext>
            </a:extLst>
          </p:cNvPr>
          <p:cNvSpPr/>
          <p:nvPr/>
        </p:nvSpPr>
        <p:spPr>
          <a:xfrm>
            <a:off x="6751094" y="4870656"/>
            <a:ext cx="749164" cy="495999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8">
            <a:extLst>
              <a:ext uri="{FF2B5EF4-FFF2-40B4-BE49-F238E27FC236}">
                <a16:creationId xmlns:a16="http://schemas.microsoft.com/office/drawing/2014/main" id="{269906F7-1D49-AB5C-B2A3-29E9B0D988ED}"/>
              </a:ext>
            </a:extLst>
          </p:cNvPr>
          <p:cNvSpPr/>
          <p:nvPr/>
        </p:nvSpPr>
        <p:spPr>
          <a:xfrm>
            <a:off x="4628380" y="5774171"/>
            <a:ext cx="1609134" cy="48129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8">
            <a:extLst>
              <a:ext uri="{FF2B5EF4-FFF2-40B4-BE49-F238E27FC236}">
                <a16:creationId xmlns:a16="http://schemas.microsoft.com/office/drawing/2014/main" id="{05AF5A84-7D44-2F0C-62F9-4F05D0B13870}"/>
              </a:ext>
            </a:extLst>
          </p:cNvPr>
          <p:cNvSpPr/>
          <p:nvPr/>
        </p:nvSpPr>
        <p:spPr>
          <a:xfrm>
            <a:off x="7071923" y="5741514"/>
            <a:ext cx="428336" cy="48128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A90D903-7E8F-E7F5-46F2-4408BA361134}"/>
              </a:ext>
            </a:extLst>
          </p:cNvPr>
          <p:cNvCxnSpPr>
            <a:cxnSpLocks/>
          </p:cNvCxnSpPr>
          <p:nvPr/>
        </p:nvCxnSpPr>
        <p:spPr>
          <a:xfrm>
            <a:off x="7489372" y="5956855"/>
            <a:ext cx="1310188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3D55B41-D95E-2449-C928-38B07BB1F3EB}"/>
              </a:ext>
            </a:extLst>
          </p:cNvPr>
          <p:cNvSpPr txBox="1"/>
          <p:nvPr/>
        </p:nvSpPr>
        <p:spPr>
          <a:xfrm>
            <a:off x="8846481" y="5824737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메모 등록 버튼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74910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0E332E43-87F3-A489-DCB4-AB4BBEA7F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553" y="0"/>
            <a:ext cx="385089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11BA0E-AD55-273A-3A72-9855246143ED}"/>
              </a:ext>
            </a:extLst>
          </p:cNvPr>
          <p:cNvSpPr txBox="1"/>
          <p:nvPr/>
        </p:nvSpPr>
        <p:spPr>
          <a:xfrm>
            <a:off x="222422" y="1673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캘린더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42E047-B5BA-D019-D6E3-F81AC7010E8C}"/>
              </a:ext>
            </a:extLst>
          </p:cNvPr>
          <p:cNvSpPr txBox="1"/>
          <p:nvPr/>
        </p:nvSpPr>
        <p:spPr>
          <a:xfrm>
            <a:off x="8675914" y="3712028"/>
            <a:ext cx="3073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산책 경로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시간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거리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획득 코인 기록</a:t>
            </a:r>
            <a:endParaRPr kumimoji="1" lang="ko-Kore-KR" altLang="en-US" sz="1400" dirty="0"/>
          </a:p>
        </p:txBody>
      </p:sp>
      <p:sp>
        <p:nvSpPr>
          <p:cNvPr id="35" name="사각형: 둥근 모서리 8">
            <a:extLst>
              <a:ext uri="{FF2B5EF4-FFF2-40B4-BE49-F238E27FC236}">
                <a16:creationId xmlns:a16="http://schemas.microsoft.com/office/drawing/2014/main" id="{52B31F0F-079D-0E0A-69A9-64AD9A39BCAE}"/>
              </a:ext>
            </a:extLst>
          </p:cNvPr>
          <p:cNvSpPr/>
          <p:nvPr/>
        </p:nvSpPr>
        <p:spPr>
          <a:xfrm>
            <a:off x="4408714" y="1153886"/>
            <a:ext cx="3450772" cy="511628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13AC7EB-6E1B-F033-2B96-338A52EC0390}"/>
              </a:ext>
            </a:extLst>
          </p:cNvPr>
          <p:cNvCxnSpPr>
            <a:cxnSpLocks/>
          </p:cNvCxnSpPr>
          <p:nvPr/>
        </p:nvCxnSpPr>
        <p:spPr>
          <a:xfrm>
            <a:off x="7859486" y="3807416"/>
            <a:ext cx="816428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670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4153037-D51D-5944-E6FA-EEECA8FFE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457" y="0"/>
            <a:ext cx="3875085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11BA0E-AD55-273A-3A72-9855246143ED}"/>
              </a:ext>
            </a:extLst>
          </p:cNvPr>
          <p:cNvSpPr txBox="1"/>
          <p:nvPr/>
        </p:nvSpPr>
        <p:spPr>
          <a:xfrm>
            <a:off x="222422" y="167337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건강진단 </a:t>
            </a:r>
            <a:r>
              <a:rPr lang="ko-KR" altLang="en-US" dirty="0" err="1"/>
              <a:t>챗봇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0098B8-5FAC-748D-72F5-55905F6B75CB}"/>
              </a:ext>
            </a:extLst>
          </p:cNvPr>
          <p:cNvCxnSpPr>
            <a:cxnSpLocks/>
          </p:cNvCxnSpPr>
          <p:nvPr/>
        </p:nvCxnSpPr>
        <p:spPr>
          <a:xfrm flipH="1" flipV="1">
            <a:off x="2812388" y="5841361"/>
            <a:ext cx="1223612" cy="15443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17870E62-3546-C939-F8E7-1500928A53DF}"/>
              </a:ext>
            </a:extLst>
          </p:cNvPr>
          <p:cNvSpPr>
            <a:spLocks/>
          </p:cNvSpPr>
          <p:nvPr/>
        </p:nvSpPr>
        <p:spPr>
          <a:xfrm>
            <a:off x="7314371" y="5738850"/>
            <a:ext cx="720000" cy="7200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1D26CE-B50F-5923-EC9A-14431B651487}"/>
              </a:ext>
            </a:extLst>
          </p:cNvPr>
          <p:cNvSpPr txBox="1"/>
          <p:nvPr/>
        </p:nvSpPr>
        <p:spPr>
          <a:xfrm>
            <a:off x="1785835" y="5647045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증상</a:t>
            </a:r>
            <a:r>
              <a:rPr kumimoji="1" lang="ko-KR" altLang="en-US" sz="1400" dirty="0"/>
              <a:t> 입력</a:t>
            </a:r>
            <a:endParaRPr kumimoji="1" lang="ko-Kore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6C5570-B340-4A2B-3FA8-29979600D426}"/>
              </a:ext>
            </a:extLst>
          </p:cNvPr>
          <p:cNvSpPr txBox="1"/>
          <p:nvPr/>
        </p:nvSpPr>
        <p:spPr>
          <a:xfrm>
            <a:off x="8828314" y="568801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전송버튼</a:t>
            </a:r>
            <a:endParaRPr kumimoji="1" lang="ko-Kore-KR" altLang="en-US" sz="1400" dirty="0"/>
          </a:p>
        </p:txBody>
      </p:sp>
      <p:sp>
        <p:nvSpPr>
          <p:cNvPr id="7" name="사각형: 둥근 모서리 8">
            <a:extLst>
              <a:ext uri="{FF2B5EF4-FFF2-40B4-BE49-F238E27FC236}">
                <a16:creationId xmlns:a16="http://schemas.microsoft.com/office/drawing/2014/main" id="{D239CDC8-7854-2EAA-D818-A1EDA48A0007}"/>
              </a:ext>
            </a:extLst>
          </p:cNvPr>
          <p:cNvSpPr/>
          <p:nvPr/>
        </p:nvSpPr>
        <p:spPr>
          <a:xfrm>
            <a:off x="4158456" y="5841906"/>
            <a:ext cx="3156743" cy="513889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990D98-ED3D-EF23-8A65-CF1CBC8DA61B}"/>
              </a:ext>
            </a:extLst>
          </p:cNvPr>
          <p:cNvCxnSpPr>
            <a:cxnSpLocks/>
          </p:cNvCxnSpPr>
          <p:nvPr/>
        </p:nvCxnSpPr>
        <p:spPr>
          <a:xfrm flipV="1">
            <a:off x="8033542" y="6098850"/>
            <a:ext cx="802433" cy="4236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776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0176BF6-89FB-3B83-668E-9828AF490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482" y="0"/>
            <a:ext cx="3801035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11BA0E-AD55-273A-3A72-9855246143ED}"/>
              </a:ext>
            </a:extLst>
          </p:cNvPr>
          <p:cNvSpPr txBox="1"/>
          <p:nvPr/>
        </p:nvSpPr>
        <p:spPr>
          <a:xfrm>
            <a:off x="222422" y="167337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건강진단 </a:t>
            </a:r>
            <a:r>
              <a:rPr lang="ko-KR" altLang="en-US" dirty="0" err="1"/>
              <a:t>챗봇</a:t>
            </a:r>
            <a:endParaRPr lang="ko-KR" altLang="en-US" dirty="0"/>
          </a:p>
        </p:txBody>
      </p:sp>
      <p:sp>
        <p:nvSpPr>
          <p:cNvPr id="12" name="사각형: 둥근 모서리 8">
            <a:extLst>
              <a:ext uri="{FF2B5EF4-FFF2-40B4-BE49-F238E27FC236}">
                <a16:creationId xmlns:a16="http://schemas.microsoft.com/office/drawing/2014/main" id="{03011AB8-20D7-A3EB-D729-C9840B344913}"/>
              </a:ext>
            </a:extLst>
          </p:cNvPr>
          <p:cNvSpPr/>
          <p:nvPr/>
        </p:nvSpPr>
        <p:spPr>
          <a:xfrm>
            <a:off x="4828319" y="3037071"/>
            <a:ext cx="2454224" cy="207921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B2486E-B0B5-F34A-7E11-1ECEE9A99DB4}"/>
              </a:ext>
            </a:extLst>
          </p:cNvPr>
          <p:cNvSpPr txBox="1"/>
          <p:nvPr/>
        </p:nvSpPr>
        <p:spPr>
          <a:xfrm>
            <a:off x="1902624" y="3845572"/>
            <a:ext cx="1741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의심</a:t>
            </a:r>
            <a:r>
              <a:rPr kumimoji="1" lang="ko-KR" altLang="en-US" sz="1400" dirty="0"/>
              <a:t> 증상 선택 버튼</a:t>
            </a:r>
            <a:endParaRPr kumimoji="1" lang="ko-Kore-KR" altLang="en-US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EBE70E9-D9D9-0C73-FFDA-0349C6D66206}"/>
              </a:ext>
            </a:extLst>
          </p:cNvPr>
          <p:cNvCxnSpPr>
            <a:cxnSpLocks/>
          </p:cNvCxnSpPr>
          <p:nvPr/>
        </p:nvCxnSpPr>
        <p:spPr>
          <a:xfrm flipH="1" flipV="1">
            <a:off x="3546651" y="3999461"/>
            <a:ext cx="1223612" cy="15443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357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BC669A4-5E2B-5643-875C-F4D2C0A0B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065" y="0"/>
            <a:ext cx="3859869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11BA0E-AD55-273A-3A72-9855246143ED}"/>
              </a:ext>
            </a:extLst>
          </p:cNvPr>
          <p:cNvSpPr txBox="1"/>
          <p:nvPr/>
        </p:nvSpPr>
        <p:spPr>
          <a:xfrm>
            <a:off x="222422" y="167337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건강진단 </a:t>
            </a:r>
            <a:r>
              <a:rPr lang="ko-KR" altLang="en-US" dirty="0" err="1"/>
              <a:t>챗봇</a:t>
            </a:r>
            <a:endParaRPr lang="ko-KR" altLang="en-US" dirty="0"/>
          </a:p>
        </p:txBody>
      </p:sp>
      <p:sp>
        <p:nvSpPr>
          <p:cNvPr id="12" name="사각형: 둥근 모서리 8">
            <a:extLst>
              <a:ext uri="{FF2B5EF4-FFF2-40B4-BE49-F238E27FC236}">
                <a16:creationId xmlns:a16="http://schemas.microsoft.com/office/drawing/2014/main" id="{03011AB8-20D7-A3EB-D729-C9840B344913}"/>
              </a:ext>
            </a:extLst>
          </p:cNvPr>
          <p:cNvSpPr/>
          <p:nvPr/>
        </p:nvSpPr>
        <p:spPr>
          <a:xfrm>
            <a:off x="4560822" y="4153349"/>
            <a:ext cx="2530524" cy="119153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B2486E-B0B5-F34A-7E11-1ECEE9A99DB4}"/>
              </a:ext>
            </a:extLst>
          </p:cNvPr>
          <p:cNvSpPr txBox="1"/>
          <p:nvPr/>
        </p:nvSpPr>
        <p:spPr>
          <a:xfrm>
            <a:off x="1902624" y="3845572"/>
            <a:ext cx="1741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관련</a:t>
            </a:r>
            <a:r>
              <a:rPr kumimoji="1" lang="ko-KR" altLang="en-US" sz="1400" dirty="0"/>
              <a:t> 증상 선택 버튼</a:t>
            </a:r>
            <a:endParaRPr kumimoji="1" lang="ko-Kore-KR" altLang="en-US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EBE70E9-D9D9-0C73-FFDA-0349C6D66206}"/>
              </a:ext>
            </a:extLst>
          </p:cNvPr>
          <p:cNvCxnSpPr>
            <a:cxnSpLocks/>
          </p:cNvCxnSpPr>
          <p:nvPr/>
        </p:nvCxnSpPr>
        <p:spPr>
          <a:xfrm flipH="1" flipV="1">
            <a:off x="3546651" y="3999461"/>
            <a:ext cx="1223612" cy="15443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394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12EBCFC-C0CF-D98A-9C86-54F52FFBA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023" y="0"/>
            <a:ext cx="392395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11BA0E-AD55-273A-3A72-9855246143ED}"/>
              </a:ext>
            </a:extLst>
          </p:cNvPr>
          <p:cNvSpPr txBox="1"/>
          <p:nvPr/>
        </p:nvSpPr>
        <p:spPr>
          <a:xfrm>
            <a:off x="222422" y="167337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건강진단 </a:t>
            </a:r>
            <a:r>
              <a:rPr lang="ko-KR" altLang="en-US" dirty="0" err="1"/>
              <a:t>챗봇</a:t>
            </a:r>
            <a:endParaRPr lang="ko-KR" altLang="en-US" dirty="0"/>
          </a:p>
        </p:txBody>
      </p:sp>
      <p:sp>
        <p:nvSpPr>
          <p:cNvPr id="12" name="사각형: 둥근 모서리 8">
            <a:extLst>
              <a:ext uri="{FF2B5EF4-FFF2-40B4-BE49-F238E27FC236}">
                <a16:creationId xmlns:a16="http://schemas.microsoft.com/office/drawing/2014/main" id="{03011AB8-20D7-A3EB-D729-C9840B344913}"/>
              </a:ext>
            </a:extLst>
          </p:cNvPr>
          <p:cNvSpPr/>
          <p:nvPr/>
        </p:nvSpPr>
        <p:spPr>
          <a:xfrm>
            <a:off x="4868286" y="1426029"/>
            <a:ext cx="2359828" cy="422101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B2486E-B0B5-F34A-7E11-1ECEE9A99DB4}"/>
              </a:ext>
            </a:extLst>
          </p:cNvPr>
          <p:cNvSpPr txBox="1"/>
          <p:nvPr/>
        </p:nvSpPr>
        <p:spPr>
          <a:xfrm>
            <a:off x="1621124" y="3801417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증상안내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예방법 소개</a:t>
            </a:r>
            <a:endParaRPr kumimoji="1" lang="ko-Kore-KR" altLang="en-US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EBE70E9-D9D9-0C73-FFDA-0349C6D66206}"/>
              </a:ext>
            </a:extLst>
          </p:cNvPr>
          <p:cNvCxnSpPr>
            <a:cxnSpLocks/>
          </p:cNvCxnSpPr>
          <p:nvPr/>
        </p:nvCxnSpPr>
        <p:spPr>
          <a:xfrm flipH="1" flipV="1">
            <a:off x="3546651" y="3999461"/>
            <a:ext cx="1223612" cy="15443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953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611BA0E-AD55-273A-3A72-9855246143ED}"/>
              </a:ext>
            </a:extLst>
          </p:cNvPr>
          <p:cNvSpPr txBox="1"/>
          <p:nvPr/>
        </p:nvSpPr>
        <p:spPr>
          <a:xfrm>
            <a:off x="222422" y="167337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홈 화면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F768FEA-7F35-4BC0-C245-7FA23C3B2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907" y="0"/>
            <a:ext cx="3934185" cy="68580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0098B8-5FAC-748D-72F5-55905F6B75CB}"/>
              </a:ext>
            </a:extLst>
          </p:cNvPr>
          <p:cNvCxnSpPr>
            <a:cxnSpLocks/>
          </p:cNvCxnSpPr>
          <p:nvPr/>
        </p:nvCxnSpPr>
        <p:spPr>
          <a:xfrm flipH="1" flipV="1">
            <a:off x="3494313" y="5410199"/>
            <a:ext cx="1223612" cy="15443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8">
            <a:extLst>
              <a:ext uri="{FF2B5EF4-FFF2-40B4-BE49-F238E27FC236}">
                <a16:creationId xmlns:a16="http://schemas.microsoft.com/office/drawing/2014/main" id="{03011AB8-20D7-A3EB-D729-C9840B344913}"/>
              </a:ext>
            </a:extLst>
          </p:cNvPr>
          <p:cNvSpPr/>
          <p:nvPr/>
        </p:nvSpPr>
        <p:spPr>
          <a:xfrm>
            <a:off x="4739697" y="5332543"/>
            <a:ext cx="2669059" cy="5784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8355F9-3B50-3B70-242E-E2B237A1554B}"/>
              </a:ext>
            </a:extLst>
          </p:cNvPr>
          <p:cNvSpPr txBox="1"/>
          <p:nvPr/>
        </p:nvSpPr>
        <p:spPr>
          <a:xfrm>
            <a:off x="2270172" y="518954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카카오로그인</a:t>
            </a:r>
          </a:p>
        </p:txBody>
      </p:sp>
    </p:spTree>
    <p:extLst>
      <p:ext uri="{BB962C8B-B14F-4D97-AF65-F5344CB8AC3E}">
        <p14:creationId xmlns:p14="http://schemas.microsoft.com/office/powerpoint/2010/main" val="3317939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B524C8-08D9-D0A8-CC03-1359FD546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301" y="30146"/>
            <a:ext cx="3946470" cy="67002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11BA0E-AD55-273A-3A72-9855246143ED}"/>
              </a:ext>
            </a:extLst>
          </p:cNvPr>
          <p:cNvSpPr txBox="1"/>
          <p:nvPr/>
        </p:nvSpPr>
        <p:spPr>
          <a:xfrm>
            <a:off x="222422" y="167337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홈 화면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0098B8-5FAC-748D-72F5-55905F6B75CB}"/>
              </a:ext>
            </a:extLst>
          </p:cNvPr>
          <p:cNvCxnSpPr>
            <a:cxnSpLocks/>
          </p:cNvCxnSpPr>
          <p:nvPr/>
        </p:nvCxnSpPr>
        <p:spPr>
          <a:xfrm flipH="1" flipV="1">
            <a:off x="3162006" y="4411961"/>
            <a:ext cx="1223612" cy="15443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8">
            <a:extLst>
              <a:ext uri="{FF2B5EF4-FFF2-40B4-BE49-F238E27FC236}">
                <a16:creationId xmlns:a16="http://schemas.microsoft.com/office/drawing/2014/main" id="{03011AB8-20D7-A3EB-D729-C9840B344913}"/>
              </a:ext>
            </a:extLst>
          </p:cNvPr>
          <p:cNvSpPr/>
          <p:nvPr/>
        </p:nvSpPr>
        <p:spPr>
          <a:xfrm>
            <a:off x="4156903" y="686559"/>
            <a:ext cx="2124474" cy="173166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F9BEA57-D45D-F995-BAA8-A91F9CAD599F}"/>
              </a:ext>
            </a:extLst>
          </p:cNvPr>
          <p:cNvSpPr>
            <a:spLocks/>
          </p:cNvSpPr>
          <p:nvPr/>
        </p:nvSpPr>
        <p:spPr>
          <a:xfrm>
            <a:off x="6956650" y="3004792"/>
            <a:ext cx="720000" cy="7200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0C0C546-27AE-C8F4-70DB-AF94816D9745}"/>
              </a:ext>
            </a:extLst>
          </p:cNvPr>
          <p:cNvSpPr>
            <a:spLocks/>
          </p:cNvSpPr>
          <p:nvPr/>
        </p:nvSpPr>
        <p:spPr>
          <a:xfrm>
            <a:off x="4337276" y="4155507"/>
            <a:ext cx="720000" cy="7200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7870E62-3546-C939-F8E7-1500928A53DF}"/>
              </a:ext>
            </a:extLst>
          </p:cNvPr>
          <p:cNvSpPr>
            <a:spLocks/>
          </p:cNvSpPr>
          <p:nvPr/>
        </p:nvSpPr>
        <p:spPr>
          <a:xfrm>
            <a:off x="6956650" y="5293744"/>
            <a:ext cx="720000" cy="7200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1D26CE-B50F-5923-EC9A-14431B651487}"/>
              </a:ext>
            </a:extLst>
          </p:cNvPr>
          <p:cNvSpPr txBox="1"/>
          <p:nvPr/>
        </p:nvSpPr>
        <p:spPr>
          <a:xfrm>
            <a:off x="2167386" y="4129846"/>
            <a:ext cx="152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피드</a:t>
            </a:r>
            <a:r>
              <a:rPr kumimoji="1" lang="ko-KR" altLang="en-US" sz="1400" dirty="0"/>
              <a:t> 페이지 이동</a:t>
            </a:r>
            <a:endParaRPr kumimoji="1" lang="ko-Kore-KR" altLang="en-US" sz="14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AFE6588-ACD3-41C0-C254-93DF3B759B9C}"/>
              </a:ext>
            </a:extLst>
          </p:cNvPr>
          <p:cNvCxnSpPr>
            <a:cxnSpLocks/>
          </p:cNvCxnSpPr>
          <p:nvPr/>
        </p:nvCxnSpPr>
        <p:spPr>
          <a:xfrm>
            <a:off x="7676650" y="3388430"/>
            <a:ext cx="1310188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7F35281-F732-FA17-5304-6BFEBBBE0D11}"/>
              </a:ext>
            </a:extLst>
          </p:cNvPr>
          <p:cNvSpPr txBox="1"/>
          <p:nvPr/>
        </p:nvSpPr>
        <p:spPr>
          <a:xfrm>
            <a:off x="9035429" y="3226371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산책페이지</a:t>
            </a:r>
            <a:r>
              <a:rPr kumimoji="1" lang="ko-KR" altLang="en-US" sz="1400" dirty="0"/>
              <a:t> 이동</a:t>
            </a:r>
            <a:endParaRPr kumimoji="1" lang="ko-Kore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7D172B3-B885-4EC1-F31C-99F4C6AC27E2}"/>
              </a:ext>
            </a:extLst>
          </p:cNvPr>
          <p:cNvCxnSpPr>
            <a:cxnSpLocks/>
          </p:cNvCxnSpPr>
          <p:nvPr/>
        </p:nvCxnSpPr>
        <p:spPr>
          <a:xfrm>
            <a:off x="7648075" y="5602993"/>
            <a:ext cx="1310188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C6C5570-B340-4A2B-3FA8-29979600D426}"/>
              </a:ext>
            </a:extLst>
          </p:cNvPr>
          <p:cNvSpPr txBox="1"/>
          <p:nvPr/>
        </p:nvSpPr>
        <p:spPr>
          <a:xfrm>
            <a:off x="9092579" y="5440934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진단챗봇</a:t>
            </a:r>
            <a:r>
              <a:rPr kumimoji="1" lang="ko-KR" altLang="en-US" sz="1400" dirty="0"/>
              <a:t> 이동</a:t>
            </a:r>
            <a:endParaRPr kumimoji="1" lang="ko-Kore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B2486E-B0B5-F34A-7E11-1ECEE9A99DB4}"/>
              </a:ext>
            </a:extLst>
          </p:cNvPr>
          <p:cNvSpPr txBox="1"/>
          <p:nvPr/>
        </p:nvSpPr>
        <p:spPr>
          <a:xfrm>
            <a:off x="1116111" y="1013508"/>
            <a:ext cx="152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오늘의</a:t>
            </a:r>
            <a:r>
              <a:rPr kumimoji="1" lang="ko-KR" altLang="en-US" sz="1400" dirty="0"/>
              <a:t> 메모 표시</a:t>
            </a:r>
            <a:endParaRPr kumimoji="1" lang="ko-Kore-KR" altLang="en-US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EBE70E9-D9D9-0C73-FFDA-0349C6D66206}"/>
              </a:ext>
            </a:extLst>
          </p:cNvPr>
          <p:cNvCxnSpPr>
            <a:cxnSpLocks/>
          </p:cNvCxnSpPr>
          <p:nvPr/>
        </p:nvCxnSpPr>
        <p:spPr>
          <a:xfrm flipH="1" flipV="1">
            <a:off x="2812388" y="1321285"/>
            <a:ext cx="1223612" cy="15443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8">
            <a:extLst>
              <a:ext uri="{FF2B5EF4-FFF2-40B4-BE49-F238E27FC236}">
                <a16:creationId xmlns:a16="http://schemas.microsoft.com/office/drawing/2014/main" id="{9B95D326-7FCC-156F-DD1F-C0E1EABD8373}"/>
              </a:ext>
            </a:extLst>
          </p:cNvPr>
          <p:cNvSpPr/>
          <p:nvPr/>
        </p:nvSpPr>
        <p:spPr>
          <a:xfrm>
            <a:off x="4124245" y="6270170"/>
            <a:ext cx="3702583" cy="513223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0AFA65A-3D77-1AAD-2FC3-6CA1162689CF}"/>
              </a:ext>
            </a:extLst>
          </p:cNvPr>
          <p:cNvCxnSpPr>
            <a:cxnSpLocks/>
          </p:cNvCxnSpPr>
          <p:nvPr/>
        </p:nvCxnSpPr>
        <p:spPr>
          <a:xfrm>
            <a:off x="7818164" y="6479973"/>
            <a:ext cx="1310188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A42E047-B5BA-D019-D6E3-F81AC7010E8C}"/>
              </a:ext>
            </a:extLst>
          </p:cNvPr>
          <p:cNvSpPr txBox="1"/>
          <p:nvPr/>
        </p:nvSpPr>
        <p:spPr>
          <a:xfrm>
            <a:off x="9201436" y="6290019"/>
            <a:ext cx="1023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하단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nav</a:t>
            </a:r>
            <a:r>
              <a:rPr kumimoji="1" lang="ko-KR" altLang="en-US" sz="1400" dirty="0"/>
              <a:t>바</a:t>
            </a:r>
            <a:endParaRPr kumimoji="1" lang="ko-Kore-KR" altLang="en-US" sz="14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B60AF42-35DE-F56D-F254-8E0A4F031296}"/>
              </a:ext>
            </a:extLst>
          </p:cNvPr>
          <p:cNvSpPr>
            <a:spLocks/>
          </p:cNvSpPr>
          <p:nvPr/>
        </p:nvSpPr>
        <p:spPr>
          <a:xfrm>
            <a:off x="7293429" y="30146"/>
            <a:ext cx="533399" cy="50651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20DCF7F-0127-E352-95BD-1ABB6D12D1A9}"/>
              </a:ext>
            </a:extLst>
          </p:cNvPr>
          <p:cNvCxnSpPr>
            <a:cxnSpLocks/>
          </p:cNvCxnSpPr>
          <p:nvPr/>
        </p:nvCxnSpPr>
        <p:spPr>
          <a:xfrm>
            <a:off x="7818164" y="351316"/>
            <a:ext cx="672693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2E46A99-8493-FCB3-89F0-864699E3B303}"/>
              </a:ext>
            </a:extLst>
          </p:cNvPr>
          <p:cNvSpPr txBox="1"/>
          <p:nvPr/>
        </p:nvSpPr>
        <p:spPr>
          <a:xfrm>
            <a:off x="8545572" y="211028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마이페이지</a:t>
            </a:r>
            <a:r>
              <a:rPr kumimoji="1" lang="ko-KR" altLang="en-US" sz="1400" dirty="0"/>
              <a:t> 이동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8062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71DB3EC-DCC2-E98A-18A4-40F4FCBF0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106" y="0"/>
            <a:ext cx="386378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11BA0E-AD55-273A-3A72-9855246143ED}"/>
              </a:ext>
            </a:extLst>
          </p:cNvPr>
          <p:cNvSpPr txBox="1"/>
          <p:nvPr/>
        </p:nvSpPr>
        <p:spPr>
          <a:xfrm>
            <a:off x="222422" y="1673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마이페이지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0098B8-5FAC-748D-72F5-55905F6B75CB}"/>
              </a:ext>
            </a:extLst>
          </p:cNvPr>
          <p:cNvCxnSpPr>
            <a:cxnSpLocks/>
          </p:cNvCxnSpPr>
          <p:nvPr/>
        </p:nvCxnSpPr>
        <p:spPr>
          <a:xfrm flipH="1">
            <a:off x="3619854" y="4599087"/>
            <a:ext cx="1425993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8">
            <a:extLst>
              <a:ext uri="{FF2B5EF4-FFF2-40B4-BE49-F238E27FC236}">
                <a16:creationId xmlns:a16="http://schemas.microsoft.com/office/drawing/2014/main" id="{03011AB8-20D7-A3EB-D729-C9840B344913}"/>
              </a:ext>
            </a:extLst>
          </p:cNvPr>
          <p:cNvSpPr/>
          <p:nvPr/>
        </p:nvSpPr>
        <p:spPr>
          <a:xfrm>
            <a:off x="5040050" y="2013856"/>
            <a:ext cx="2111900" cy="10232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1D26CE-B50F-5923-EC9A-14431B651487}"/>
              </a:ext>
            </a:extLst>
          </p:cNvPr>
          <p:cNvSpPr txBox="1"/>
          <p:nvPr/>
        </p:nvSpPr>
        <p:spPr>
          <a:xfrm>
            <a:off x="2317929" y="4474027"/>
            <a:ext cx="1301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강아지 신분증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NFT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등록 버튼</a:t>
            </a:r>
            <a:endParaRPr kumimoji="1" lang="ko-Kore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B2486E-B0B5-F34A-7E11-1ECEE9A99DB4}"/>
              </a:ext>
            </a:extLst>
          </p:cNvPr>
          <p:cNvSpPr txBox="1"/>
          <p:nvPr/>
        </p:nvSpPr>
        <p:spPr>
          <a:xfrm>
            <a:off x="1627837" y="2250072"/>
            <a:ext cx="2100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dirty="0" err="1">
                <a:solidFill>
                  <a:prstClr val="black"/>
                </a:solidFill>
                <a:latin typeface="Calibri" panose="020F0502020204030204"/>
              </a:rPr>
              <a:t>이더리움</a:t>
            </a:r>
            <a:r>
              <a:rPr kumimoji="1" lang="ko-KR" altLang="en-US" sz="1400" dirty="0">
                <a:solidFill>
                  <a:prstClr val="black"/>
                </a:solidFill>
                <a:latin typeface="Calibri" panose="020F0502020204030204"/>
              </a:rPr>
              <a:t> 지갑 생성 버튼</a:t>
            </a:r>
            <a:endParaRPr kumimoji="1" lang="ko-Kore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EBE70E9-D9D9-0C73-FFDA-0349C6D66206}"/>
              </a:ext>
            </a:extLst>
          </p:cNvPr>
          <p:cNvCxnSpPr>
            <a:cxnSpLocks/>
          </p:cNvCxnSpPr>
          <p:nvPr/>
        </p:nvCxnSpPr>
        <p:spPr>
          <a:xfrm flipH="1" flipV="1">
            <a:off x="3816438" y="2403961"/>
            <a:ext cx="1223612" cy="15443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DBACD84-EBCB-0E92-89BD-A44E5BE4E0B0}"/>
              </a:ext>
            </a:extLst>
          </p:cNvPr>
          <p:cNvCxnSpPr>
            <a:cxnSpLocks/>
          </p:cNvCxnSpPr>
          <p:nvPr/>
        </p:nvCxnSpPr>
        <p:spPr>
          <a:xfrm>
            <a:off x="7691699" y="986466"/>
            <a:ext cx="1310188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6BF1022-7A8A-E788-4A66-DDEB854DC391}"/>
              </a:ext>
            </a:extLst>
          </p:cNvPr>
          <p:cNvSpPr txBox="1"/>
          <p:nvPr/>
        </p:nvSpPr>
        <p:spPr>
          <a:xfrm>
            <a:off x="9023659" y="882175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로그아웃 버튼</a:t>
            </a:r>
            <a:endParaRPr kumimoji="1" lang="ko-Kore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사각형: 둥근 모서리 8">
            <a:extLst>
              <a:ext uri="{FF2B5EF4-FFF2-40B4-BE49-F238E27FC236}">
                <a16:creationId xmlns:a16="http://schemas.microsoft.com/office/drawing/2014/main" id="{AFDEC841-A98A-2AA5-B323-11E13E887611}"/>
              </a:ext>
            </a:extLst>
          </p:cNvPr>
          <p:cNvSpPr/>
          <p:nvPr/>
        </p:nvSpPr>
        <p:spPr>
          <a:xfrm>
            <a:off x="7061342" y="862113"/>
            <a:ext cx="619471" cy="22559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사각형: 둥근 모서리 8">
            <a:extLst>
              <a:ext uri="{FF2B5EF4-FFF2-40B4-BE49-F238E27FC236}">
                <a16:creationId xmlns:a16="http://schemas.microsoft.com/office/drawing/2014/main" id="{F951B640-D641-F4DD-7236-3BE1C28C71E1}"/>
              </a:ext>
            </a:extLst>
          </p:cNvPr>
          <p:cNvSpPr/>
          <p:nvPr/>
        </p:nvSpPr>
        <p:spPr>
          <a:xfrm>
            <a:off x="5040050" y="3984170"/>
            <a:ext cx="2111900" cy="10232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629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828A810-D37E-080D-A2FD-01585CC96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272" y="629070"/>
            <a:ext cx="5567342" cy="4445000"/>
          </a:xfrm>
          <a:prstGeom prst="rect">
            <a:avLst/>
          </a:prstGeom>
        </p:spPr>
      </p:pic>
      <p:pic>
        <p:nvPicPr>
          <p:cNvPr id="38" name="그림 37" descr="텍스트이(가) 표시된 사진&#10;&#10;자동 생성된 설명">
            <a:extLst>
              <a:ext uri="{FF2B5EF4-FFF2-40B4-BE49-F238E27FC236}">
                <a16:creationId xmlns:a16="http://schemas.microsoft.com/office/drawing/2014/main" id="{9EEE374A-2C65-6DB2-7651-73B101FCF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224" y="0"/>
            <a:ext cx="435864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11BA0E-AD55-273A-3A72-9855246143ED}"/>
              </a:ext>
            </a:extLst>
          </p:cNvPr>
          <p:cNvSpPr txBox="1"/>
          <p:nvPr/>
        </p:nvSpPr>
        <p:spPr>
          <a:xfrm>
            <a:off x="222422" y="167337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강아지 신분증 발행</a:t>
            </a:r>
          </a:p>
        </p:txBody>
      </p:sp>
      <p:sp>
        <p:nvSpPr>
          <p:cNvPr id="12" name="사각형: 둥근 모서리 8">
            <a:extLst>
              <a:ext uri="{FF2B5EF4-FFF2-40B4-BE49-F238E27FC236}">
                <a16:creationId xmlns:a16="http://schemas.microsoft.com/office/drawing/2014/main" id="{03011AB8-20D7-A3EB-D729-C9840B344913}"/>
              </a:ext>
            </a:extLst>
          </p:cNvPr>
          <p:cNvSpPr/>
          <p:nvPr/>
        </p:nvSpPr>
        <p:spPr>
          <a:xfrm>
            <a:off x="3485771" y="791767"/>
            <a:ext cx="2033286" cy="197604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1D26CE-B50F-5923-EC9A-14431B651487}"/>
              </a:ext>
            </a:extLst>
          </p:cNvPr>
          <p:cNvSpPr txBox="1"/>
          <p:nvPr/>
        </p:nvSpPr>
        <p:spPr>
          <a:xfrm>
            <a:off x="104391" y="3615820"/>
            <a:ext cx="152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강아지 정보 기입</a:t>
            </a:r>
            <a:endParaRPr kumimoji="1" lang="ko-Kore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7D172B3-B885-4EC1-F31C-99F4C6AC27E2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8759335" y="3992017"/>
            <a:ext cx="54154" cy="182013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C6C5570-B340-4A2B-3FA8-29979600D426}"/>
              </a:ext>
            </a:extLst>
          </p:cNvPr>
          <p:cNvSpPr txBox="1"/>
          <p:nvPr/>
        </p:nvSpPr>
        <p:spPr>
          <a:xfrm>
            <a:off x="7709207" y="5812147"/>
            <a:ext cx="2100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강아지 신분증 등록 버튼</a:t>
            </a:r>
            <a:endParaRPr kumimoji="1" lang="ko-Kore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B2486E-B0B5-F34A-7E11-1ECEE9A99DB4}"/>
              </a:ext>
            </a:extLst>
          </p:cNvPr>
          <p:cNvSpPr txBox="1"/>
          <p:nvPr/>
        </p:nvSpPr>
        <p:spPr>
          <a:xfrm>
            <a:off x="259246" y="1552391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프로필 이미지 등록</a:t>
            </a:r>
            <a:endParaRPr kumimoji="1" lang="ko-Kore-KR" altLang="en-US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EBE70E9-D9D9-0C73-FFDA-0349C6D66206}"/>
              </a:ext>
            </a:extLst>
          </p:cNvPr>
          <p:cNvCxnSpPr>
            <a:cxnSpLocks/>
            <a:endCxn id="23" idx="3"/>
          </p:cNvCxnSpPr>
          <p:nvPr/>
        </p:nvCxnSpPr>
        <p:spPr>
          <a:xfrm flipH="1" flipV="1">
            <a:off x="1960353" y="1706280"/>
            <a:ext cx="1505846" cy="9565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8">
            <a:extLst>
              <a:ext uri="{FF2B5EF4-FFF2-40B4-BE49-F238E27FC236}">
                <a16:creationId xmlns:a16="http://schemas.microsoft.com/office/drawing/2014/main" id="{9B95D326-7FCC-156F-DD1F-C0E1EABD8373}"/>
              </a:ext>
            </a:extLst>
          </p:cNvPr>
          <p:cNvSpPr/>
          <p:nvPr/>
        </p:nvSpPr>
        <p:spPr>
          <a:xfrm>
            <a:off x="2488379" y="2851570"/>
            <a:ext cx="4097487" cy="3895482"/>
          </a:xfrm>
          <a:prstGeom prst="roundRect">
            <a:avLst>
              <a:gd name="adj" fmla="val 5489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0AFA65A-3D77-1AAD-2FC3-6CA1162689CF}"/>
              </a:ext>
            </a:extLst>
          </p:cNvPr>
          <p:cNvCxnSpPr>
            <a:cxnSpLocks/>
          </p:cNvCxnSpPr>
          <p:nvPr/>
        </p:nvCxnSpPr>
        <p:spPr>
          <a:xfrm flipH="1">
            <a:off x="8654143" y="652566"/>
            <a:ext cx="547293" cy="141915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A42E047-B5BA-D019-D6E3-F81AC7010E8C}"/>
              </a:ext>
            </a:extLst>
          </p:cNvPr>
          <p:cNvSpPr txBox="1"/>
          <p:nvPr/>
        </p:nvSpPr>
        <p:spPr>
          <a:xfrm>
            <a:off x="9201436" y="382780"/>
            <a:ext cx="3004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NFT </a:t>
            </a:r>
            <a:r>
              <a:rPr kumimoji="1" lang="ko-KR" altLang="en-US" sz="1400" dirty="0"/>
              <a:t>발행을 위한 지갑 주소 불러오기</a:t>
            </a:r>
            <a:endParaRPr kumimoji="1" lang="ko-Kore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845A81F-26D8-D483-8F7F-D154D773E297}"/>
              </a:ext>
            </a:extLst>
          </p:cNvPr>
          <p:cNvCxnSpPr>
            <a:cxnSpLocks/>
          </p:cNvCxnSpPr>
          <p:nvPr/>
        </p:nvCxnSpPr>
        <p:spPr>
          <a:xfrm flipH="1" flipV="1">
            <a:off x="1572739" y="3708152"/>
            <a:ext cx="901611" cy="1664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8">
            <a:extLst>
              <a:ext uri="{FF2B5EF4-FFF2-40B4-BE49-F238E27FC236}">
                <a16:creationId xmlns:a16="http://schemas.microsoft.com/office/drawing/2014/main" id="{1C78A2F2-B791-F214-9321-E06C02DBB0B3}"/>
              </a:ext>
            </a:extLst>
          </p:cNvPr>
          <p:cNvSpPr/>
          <p:nvPr/>
        </p:nvSpPr>
        <p:spPr>
          <a:xfrm>
            <a:off x="8387104" y="3384740"/>
            <a:ext cx="1628663" cy="59428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8">
            <a:extLst>
              <a:ext uri="{FF2B5EF4-FFF2-40B4-BE49-F238E27FC236}">
                <a16:creationId xmlns:a16="http://schemas.microsoft.com/office/drawing/2014/main" id="{D5AF28C5-0F1E-6D00-C1BA-5263D00921B1}"/>
              </a:ext>
            </a:extLst>
          </p:cNvPr>
          <p:cNvSpPr/>
          <p:nvPr/>
        </p:nvSpPr>
        <p:spPr>
          <a:xfrm>
            <a:off x="8073225" y="2071719"/>
            <a:ext cx="1277601" cy="464653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840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D3C2EB-44ED-5B76-F460-FE3A229E4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118" y="0"/>
            <a:ext cx="3908612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11BA0E-AD55-273A-3A72-9855246143ED}"/>
              </a:ext>
            </a:extLst>
          </p:cNvPr>
          <p:cNvSpPr txBox="1"/>
          <p:nvPr/>
        </p:nvSpPr>
        <p:spPr>
          <a:xfrm>
            <a:off x="222422" y="1673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마이페이지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0098B8-5FAC-748D-72F5-55905F6B75CB}"/>
              </a:ext>
            </a:extLst>
          </p:cNvPr>
          <p:cNvCxnSpPr>
            <a:cxnSpLocks/>
          </p:cNvCxnSpPr>
          <p:nvPr/>
        </p:nvCxnSpPr>
        <p:spPr>
          <a:xfrm flipH="1" flipV="1">
            <a:off x="3272187" y="4703393"/>
            <a:ext cx="1223612" cy="15443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8">
            <a:extLst>
              <a:ext uri="{FF2B5EF4-FFF2-40B4-BE49-F238E27FC236}">
                <a16:creationId xmlns:a16="http://schemas.microsoft.com/office/drawing/2014/main" id="{03011AB8-20D7-A3EB-D729-C9840B344913}"/>
              </a:ext>
            </a:extLst>
          </p:cNvPr>
          <p:cNvSpPr/>
          <p:nvPr/>
        </p:nvSpPr>
        <p:spPr>
          <a:xfrm>
            <a:off x="4604658" y="2013856"/>
            <a:ext cx="2111900" cy="8708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F9BEA57-D45D-F995-BAA8-A91F9CAD599F}"/>
              </a:ext>
            </a:extLst>
          </p:cNvPr>
          <p:cNvSpPr>
            <a:spLocks/>
          </p:cNvSpPr>
          <p:nvPr/>
        </p:nvSpPr>
        <p:spPr>
          <a:xfrm>
            <a:off x="7072228" y="1921149"/>
            <a:ext cx="488843" cy="4444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1D26CE-B50F-5923-EC9A-14431B651487}"/>
              </a:ext>
            </a:extLst>
          </p:cNvPr>
          <p:cNvSpPr txBox="1"/>
          <p:nvPr/>
        </p:nvSpPr>
        <p:spPr>
          <a:xfrm>
            <a:off x="1970227" y="4533748"/>
            <a:ext cx="1301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강아지 신분증</a:t>
            </a:r>
            <a:endParaRPr kumimoji="1" lang="en-US" altLang="ko-KR" sz="1400" dirty="0"/>
          </a:p>
          <a:p>
            <a:r>
              <a:rPr kumimoji="1" lang="en-US" altLang="ko-Kore-KR" sz="1400" dirty="0"/>
              <a:t>NFT</a:t>
            </a:r>
            <a:endParaRPr kumimoji="1" lang="ko-Kore-KR" altLang="en-US" sz="14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AFE6588-ACD3-41C0-C254-93DF3B759B9C}"/>
              </a:ext>
            </a:extLst>
          </p:cNvPr>
          <p:cNvCxnSpPr>
            <a:cxnSpLocks/>
          </p:cNvCxnSpPr>
          <p:nvPr/>
        </p:nvCxnSpPr>
        <p:spPr>
          <a:xfrm>
            <a:off x="7561071" y="2183895"/>
            <a:ext cx="1310188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7F35281-F732-FA17-5304-6BFEBBBE0D11}"/>
              </a:ext>
            </a:extLst>
          </p:cNvPr>
          <p:cNvSpPr txBox="1"/>
          <p:nvPr/>
        </p:nvSpPr>
        <p:spPr>
          <a:xfrm>
            <a:off x="8871259" y="2057832"/>
            <a:ext cx="1741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지갑 주소 복사 버튼</a:t>
            </a:r>
            <a:endParaRPr kumimoji="1" lang="ko-Kore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B2486E-B0B5-F34A-7E11-1ECEE9A99DB4}"/>
              </a:ext>
            </a:extLst>
          </p:cNvPr>
          <p:cNvSpPr txBox="1"/>
          <p:nvPr/>
        </p:nvSpPr>
        <p:spPr>
          <a:xfrm>
            <a:off x="1827277" y="2030007"/>
            <a:ext cx="2544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보유</a:t>
            </a:r>
            <a:r>
              <a:rPr kumimoji="1" lang="ko-KR" altLang="en-US" sz="1400" dirty="0"/>
              <a:t> 코인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지갑주소 정보 표시</a:t>
            </a:r>
            <a:endParaRPr kumimoji="1" lang="ko-Kore-KR" altLang="en-US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EBE70E9-D9D9-0C73-FFDA-0349C6D66206}"/>
              </a:ext>
            </a:extLst>
          </p:cNvPr>
          <p:cNvCxnSpPr>
            <a:cxnSpLocks/>
          </p:cNvCxnSpPr>
          <p:nvPr/>
        </p:nvCxnSpPr>
        <p:spPr>
          <a:xfrm flipH="1" flipV="1">
            <a:off x="3387151" y="2365609"/>
            <a:ext cx="1223612" cy="15443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8">
            <a:extLst>
              <a:ext uri="{FF2B5EF4-FFF2-40B4-BE49-F238E27FC236}">
                <a16:creationId xmlns:a16="http://schemas.microsoft.com/office/drawing/2014/main" id="{9B95D326-7FCC-156F-DD1F-C0E1EABD8373}"/>
              </a:ext>
            </a:extLst>
          </p:cNvPr>
          <p:cNvSpPr/>
          <p:nvPr/>
        </p:nvSpPr>
        <p:spPr>
          <a:xfrm>
            <a:off x="5660607" y="5801119"/>
            <a:ext cx="849049" cy="20779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DCEC8DA-FB9F-471A-AAA5-DCD458A567CF}"/>
              </a:ext>
            </a:extLst>
          </p:cNvPr>
          <p:cNvSpPr>
            <a:spLocks/>
          </p:cNvSpPr>
          <p:nvPr/>
        </p:nvSpPr>
        <p:spPr>
          <a:xfrm>
            <a:off x="7224628" y="3532234"/>
            <a:ext cx="488843" cy="4444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9F37DC8-D4EB-9A4E-6616-D651FABAA4BB}"/>
              </a:ext>
            </a:extLst>
          </p:cNvPr>
          <p:cNvCxnSpPr>
            <a:cxnSpLocks/>
          </p:cNvCxnSpPr>
          <p:nvPr/>
        </p:nvCxnSpPr>
        <p:spPr>
          <a:xfrm>
            <a:off x="7713471" y="3794980"/>
            <a:ext cx="1310188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4A1DF29-38B5-A36E-163A-9857837C01C1}"/>
              </a:ext>
            </a:extLst>
          </p:cNvPr>
          <p:cNvSpPr txBox="1"/>
          <p:nvPr/>
        </p:nvSpPr>
        <p:spPr>
          <a:xfrm>
            <a:off x="9012773" y="3658032"/>
            <a:ext cx="2100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신분증 </a:t>
            </a:r>
            <a:r>
              <a:rPr kumimoji="1" lang="en-US" altLang="ko-KR" sz="1400" dirty="0"/>
              <a:t>NFT</a:t>
            </a:r>
          </a:p>
          <a:p>
            <a:r>
              <a:rPr kumimoji="1" lang="ko-KR" altLang="en-US" sz="1400" dirty="0"/>
              <a:t>트랜잭션 </a:t>
            </a:r>
            <a:r>
              <a:rPr kumimoji="1" lang="ko-KR" altLang="en-US" sz="1400" dirty="0" err="1"/>
              <a:t>해쉬</a:t>
            </a:r>
            <a:r>
              <a:rPr kumimoji="1" lang="ko-KR" altLang="en-US" sz="1400" dirty="0"/>
              <a:t> 복사 버튼</a:t>
            </a:r>
            <a:endParaRPr kumimoji="1" lang="ko-Kore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DBACD84-EBCB-0E92-89BD-A44E5BE4E0B0}"/>
              </a:ext>
            </a:extLst>
          </p:cNvPr>
          <p:cNvCxnSpPr>
            <a:cxnSpLocks/>
          </p:cNvCxnSpPr>
          <p:nvPr/>
        </p:nvCxnSpPr>
        <p:spPr>
          <a:xfrm>
            <a:off x="7691699" y="986466"/>
            <a:ext cx="1310188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6BF1022-7A8A-E788-4A66-DDEB854DC391}"/>
              </a:ext>
            </a:extLst>
          </p:cNvPr>
          <p:cNvSpPr txBox="1"/>
          <p:nvPr/>
        </p:nvSpPr>
        <p:spPr>
          <a:xfrm>
            <a:off x="9023659" y="882175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로그아웃 버튼</a:t>
            </a:r>
            <a:endParaRPr kumimoji="1" lang="ko-Kore-KR" altLang="en-US" sz="1400" dirty="0"/>
          </a:p>
        </p:txBody>
      </p:sp>
      <p:sp>
        <p:nvSpPr>
          <p:cNvPr id="18" name="사각형: 둥근 모서리 8">
            <a:extLst>
              <a:ext uri="{FF2B5EF4-FFF2-40B4-BE49-F238E27FC236}">
                <a16:creationId xmlns:a16="http://schemas.microsoft.com/office/drawing/2014/main" id="{F5D13835-C1D5-CED0-3EE6-932297D0BAE7}"/>
              </a:ext>
            </a:extLst>
          </p:cNvPr>
          <p:cNvSpPr/>
          <p:nvPr/>
        </p:nvSpPr>
        <p:spPr>
          <a:xfrm>
            <a:off x="4495800" y="3581398"/>
            <a:ext cx="2728827" cy="204651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21CA71A-5053-0F38-9B15-CD2D3756E815}"/>
              </a:ext>
            </a:extLst>
          </p:cNvPr>
          <p:cNvCxnSpPr>
            <a:cxnSpLocks/>
          </p:cNvCxnSpPr>
          <p:nvPr/>
        </p:nvCxnSpPr>
        <p:spPr>
          <a:xfrm>
            <a:off x="6505157" y="5895923"/>
            <a:ext cx="2181643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590D3F8-A953-F170-FF3E-978648B48299}"/>
              </a:ext>
            </a:extLst>
          </p:cNvPr>
          <p:cNvSpPr txBox="1"/>
          <p:nvPr/>
        </p:nvSpPr>
        <p:spPr>
          <a:xfrm>
            <a:off x="8784173" y="5584804"/>
            <a:ext cx="179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신분증</a:t>
            </a:r>
            <a:r>
              <a:rPr kumimoji="1" lang="en-US" altLang="ko-KR" sz="1400" dirty="0"/>
              <a:t> Carousel </a:t>
            </a:r>
            <a:r>
              <a:rPr kumimoji="1" lang="ko-KR" altLang="en-US" sz="1400" dirty="0"/>
              <a:t>적용</a:t>
            </a:r>
            <a:endParaRPr kumimoji="1" lang="ko-Kore-KR" altLang="en-US" sz="1400" dirty="0"/>
          </a:p>
        </p:txBody>
      </p:sp>
      <p:sp>
        <p:nvSpPr>
          <p:cNvPr id="33" name="사각형: 둥근 모서리 8">
            <a:extLst>
              <a:ext uri="{FF2B5EF4-FFF2-40B4-BE49-F238E27FC236}">
                <a16:creationId xmlns:a16="http://schemas.microsoft.com/office/drawing/2014/main" id="{AFDEC841-A98A-2AA5-B323-11E13E887611}"/>
              </a:ext>
            </a:extLst>
          </p:cNvPr>
          <p:cNvSpPr/>
          <p:nvPr/>
        </p:nvSpPr>
        <p:spPr>
          <a:xfrm>
            <a:off x="7061342" y="862113"/>
            <a:ext cx="619471" cy="22559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88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115DCF2-F1A8-619A-D65C-00D8F384A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675" y="0"/>
            <a:ext cx="387665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11BA0E-AD55-273A-3A72-9855246143ED}"/>
              </a:ext>
            </a:extLst>
          </p:cNvPr>
          <p:cNvSpPr txBox="1"/>
          <p:nvPr/>
        </p:nvSpPr>
        <p:spPr>
          <a:xfrm>
            <a:off x="222422" y="1673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산책하기</a:t>
            </a:r>
          </a:p>
        </p:txBody>
      </p:sp>
      <p:sp>
        <p:nvSpPr>
          <p:cNvPr id="12" name="사각형: 둥근 모서리 8">
            <a:extLst>
              <a:ext uri="{FF2B5EF4-FFF2-40B4-BE49-F238E27FC236}">
                <a16:creationId xmlns:a16="http://schemas.microsoft.com/office/drawing/2014/main" id="{03011AB8-20D7-A3EB-D729-C9840B344913}"/>
              </a:ext>
            </a:extLst>
          </p:cNvPr>
          <p:cNvSpPr/>
          <p:nvPr/>
        </p:nvSpPr>
        <p:spPr>
          <a:xfrm>
            <a:off x="5033763" y="4477071"/>
            <a:ext cx="2124474" cy="65543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AFE6588-ACD3-41C0-C254-93DF3B759B9C}"/>
              </a:ext>
            </a:extLst>
          </p:cNvPr>
          <p:cNvCxnSpPr>
            <a:cxnSpLocks/>
          </p:cNvCxnSpPr>
          <p:nvPr/>
        </p:nvCxnSpPr>
        <p:spPr>
          <a:xfrm>
            <a:off x="7158237" y="4804788"/>
            <a:ext cx="1310188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7F35281-F732-FA17-5304-6BFEBBBE0D11}"/>
              </a:ext>
            </a:extLst>
          </p:cNvPr>
          <p:cNvSpPr txBox="1"/>
          <p:nvPr/>
        </p:nvSpPr>
        <p:spPr>
          <a:xfrm>
            <a:off x="8677303" y="4650899"/>
            <a:ext cx="1920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반려견</a:t>
            </a:r>
            <a:r>
              <a:rPr kumimoji="1" lang="ko-KR" altLang="en-US" sz="1400" dirty="0"/>
              <a:t> 성격 유형 선택</a:t>
            </a:r>
            <a:endParaRPr kumimoji="1" lang="ko-Kore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6C5570-B340-4A2B-3FA8-29979600D426}"/>
              </a:ext>
            </a:extLst>
          </p:cNvPr>
          <p:cNvSpPr txBox="1"/>
          <p:nvPr/>
        </p:nvSpPr>
        <p:spPr>
          <a:xfrm>
            <a:off x="8828314" y="568801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산책시작버튼</a:t>
            </a:r>
            <a:endParaRPr kumimoji="1" lang="ko-Kore-KR" altLang="en-US" sz="1400" dirty="0"/>
          </a:p>
        </p:txBody>
      </p:sp>
      <p:sp>
        <p:nvSpPr>
          <p:cNvPr id="7" name="사각형: 둥근 모서리 8">
            <a:extLst>
              <a:ext uri="{FF2B5EF4-FFF2-40B4-BE49-F238E27FC236}">
                <a16:creationId xmlns:a16="http://schemas.microsoft.com/office/drawing/2014/main" id="{D239CDC8-7854-2EAA-D818-A1EDA48A0007}"/>
              </a:ext>
            </a:extLst>
          </p:cNvPr>
          <p:cNvSpPr/>
          <p:nvPr/>
        </p:nvSpPr>
        <p:spPr>
          <a:xfrm>
            <a:off x="5334000" y="5234822"/>
            <a:ext cx="1524000" cy="513889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990D98-ED3D-EF23-8A65-CF1CBC8DA61B}"/>
              </a:ext>
            </a:extLst>
          </p:cNvPr>
          <p:cNvCxnSpPr>
            <a:cxnSpLocks/>
          </p:cNvCxnSpPr>
          <p:nvPr/>
        </p:nvCxnSpPr>
        <p:spPr>
          <a:xfrm>
            <a:off x="6896980" y="5534131"/>
            <a:ext cx="1931334" cy="21458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89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D44B975-E12E-A785-1A49-2C96A3158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602" y="0"/>
            <a:ext cx="406279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11BA0E-AD55-273A-3A72-9855246143ED}"/>
              </a:ext>
            </a:extLst>
          </p:cNvPr>
          <p:cNvSpPr txBox="1"/>
          <p:nvPr/>
        </p:nvSpPr>
        <p:spPr>
          <a:xfrm>
            <a:off x="222422" y="1673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산책하기</a:t>
            </a:r>
          </a:p>
        </p:txBody>
      </p:sp>
      <p:sp>
        <p:nvSpPr>
          <p:cNvPr id="12" name="사각형: 둥근 모서리 8">
            <a:extLst>
              <a:ext uri="{FF2B5EF4-FFF2-40B4-BE49-F238E27FC236}">
                <a16:creationId xmlns:a16="http://schemas.microsoft.com/office/drawing/2014/main" id="{03011AB8-20D7-A3EB-D729-C9840B344913}"/>
              </a:ext>
            </a:extLst>
          </p:cNvPr>
          <p:cNvSpPr/>
          <p:nvPr/>
        </p:nvSpPr>
        <p:spPr>
          <a:xfrm>
            <a:off x="4365172" y="4614507"/>
            <a:ext cx="3418114" cy="672539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AFE6588-ACD3-41C0-C254-93DF3B759B9C}"/>
              </a:ext>
            </a:extLst>
          </p:cNvPr>
          <p:cNvCxnSpPr>
            <a:cxnSpLocks/>
          </p:cNvCxnSpPr>
          <p:nvPr/>
        </p:nvCxnSpPr>
        <p:spPr>
          <a:xfrm flipV="1">
            <a:off x="6362699" y="2122714"/>
            <a:ext cx="2672444" cy="11582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7F35281-F732-FA17-5304-6BFEBBBE0D11}"/>
              </a:ext>
            </a:extLst>
          </p:cNvPr>
          <p:cNvSpPr txBox="1"/>
          <p:nvPr/>
        </p:nvSpPr>
        <p:spPr>
          <a:xfrm>
            <a:off x="9052734" y="1968825"/>
            <a:ext cx="21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내</a:t>
            </a:r>
            <a:r>
              <a:rPr kumimoji="1" lang="ko-KR" altLang="en-US" sz="1400" dirty="0"/>
              <a:t> 위치 및 산책 경로 표시</a:t>
            </a:r>
            <a:endParaRPr kumimoji="1" lang="ko-Kore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6C5570-B340-4A2B-3FA8-29979600D426}"/>
              </a:ext>
            </a:extLst>
          </p:cNvPr>
          <p:cNvSpPr txBox="1"/>
          <p:nvPr/>
        </p:nvSpPr>
        <p:spPr>
          <a:xfrm>
            <a:off x="8828314" y="5688018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산책 일시종료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종료 버튼</a:t>
            </a:r>
            <a:endParaRPr kumimoji="1" lang="ko-Kore-KR" altLang="en-US" sz="1400" dirty="0"/>
          </a:p>
        </p:txBody>
      </p:sp>
      <p:sp>
        <p:nvSpPr>
          <p:cNvPr id="7" name="사각형: 둥근 모서리 8">
            <a:extLst>
              <a:ext uri="{FF2B5EF4-FFF2-40B4-BE49-F238E27FC236}">
                <a16:creationId xmlns:a16="http://schemas.microsoft.com/office/drawing/2014/main" id="{D239CDC8-7854-2EAA-D818-A1EDA48A0007}"/>
              </a:ext>
            </a:extLst>
          </p:cNvPr>
          <p:cNvSpPr/>
          <p:nvPr/>
        </p:nvSpPr>
        <p:spPr>
          <a:xfrm>
            <a:off x="5334000" y="5384476"/>
            <a:ext cx="1524000" cy="513889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990D98-ED3D-EF23-8A65-CF1CBC8DA61B}"/>
              </a:ext>
            </a:extLst>
          </p:cNvPr>
          <p:cNvCxnSpPr>
            <a:cxnSpLocks/>
          </p:cNvCxnSpPr>
          <p:nvPr/>
        </p:nvCxnSpPr>
        <p:spPr>
          <a:xfrm>
            <a:off x="6858000" y="5534130"/>
            <a:ext cx="1931334" cy="21458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6277F93-CCBE-EE88-075F-2B4D24BA5016}"/>
              </a:ext>
            </a:extLst>
          </p:cNvPr>
          <p:cNvSpPr>
            <a:spLocks/>
          </p:cNvSpPr>
          <p:nvPr/>
        </p:nvSpPr>
        <p:spPr>
          <a:xfrm>
            <a:off x="5829300" y="1985277"/>
            <a:ext cx="533399" cy="50651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ABEDA8-8672-88BA-373F-82568936E4D0}"/>
              </a:ext>
            </a:extLst>
          </p:cNvPr>
          <p:cNvCxnSpPr>
            <a:cxnSpLocks/>
          </p:cNvCxnSpPr>
          <p:nvPr/>
        </p:nvCxnSpPr>
        <p:spPr>
          <a:xfrm flipH="1">
            <a:off x="3276600" y="4963886"/>
            <a:ext cx="1088572" cy="30835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F59DA4C-1481-248A-6377-B2A12375890F}"/>
              </a:ext>
            </a:extLst>
          </p:cNvPr>
          <p:cNvSpPr txBox="1"/>
          <p:nvPr/>
        </p:nvSpPr>
        <p:spPr>
          <a:xfrm>
            <a:off x="446314" y="5346666"/>
            <a:ext cx="3127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실시간 거리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획득코인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시간 업데이트</a:t>
            </a:r>
            <a:endParaRPr kumimoji="1" lang="ko-Kore-KR" altLang="en-US" sz="14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9E30F4F-ED1A-75DD-E325-9D49F971BA95}"/>
              </a:ext>
            </a:extLst>
          </p:cNvPr>
          <p:cNvSpPr>
            <a:spLocks/>
          </p:cNvSpPr>
          <p:nvPr/>
        </p:nvSpPr>
        <p:spPr>
          <a:xfrm>
            <a:off x="7609112" y="3076211"/>
            <a:ext cx="463856" cy="46164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F437493-58D0-585C-4652-25EEAC97CBF9}"/>
              </a:ext>
            </a:extLst>
          </p:cNvPr>
          <p:cNvSpPr>
            <a:spLocks/>
          </p:cNvSpPr>
          <p:nvPr/>
        </p:nvSpPr>
        <p:spPr>
          <a:xfrm>
            <a:off x="7598226" y="3544297"/>
            <a:ext cx="463856" cy="46164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0254070-CC0D-7C6E-7172-270D21D186B4}"/>
              </a:ext>
            </a:extLst>
          </p:cNvPr>
          <p:cNvSpPr>
            <a:spLocks/>
          </p:cNvSpPr>
          <p:nvPr/>
        </p:nvSpPr>
        <p:spPr>
          <a:xfrm>
            <a:off x="7598226" y="3990611"/>
            <a:ext cx="463856" cy="46164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6E0D908-B516-B574-7F4D-73C85F447A14}"/>
              </a:ext>
            </a:extLst>
          </p:cNvPr>
          <p:cNvCxnSpPr>
            <a:cxnSpLocks/>
          </p:cNvCxnSpPr>
          <p:nvPr/>
        </p:nvCxnSpPr>
        <p:spPr>
          <a:xfrm flipV="1">
            <a:off x="8066314" y="2969040"/>
            <a:ext cx="986420" cy="35529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F29794E-5342-5EDF-522E-0748D7FBED6B}"/>
              </a:ext>
            </a:extLst>
          </p:cNvPr>
          <p:cNvCxnSpPr>
            <a:cxnSpLocks/>
          </p:cNvCxnSpPr>
          <p:nvPr/>
        </p:nvCxnSpPr>
        <p:spPr>
          <a:xfrm flipV="1">
            <a:off x="8069642" y="3800627"/>
            <a:ext cx="1023258" cy="416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0CB0239-EC2E-9C71-AA35-735BD1104FF9}"/>
              </a:ext>
            </a:extLst>
          </p:cNvPr>
          <p:cNvCxnSpPr>
            <a:cxnSpLocks/>
          </p:cNvCxnSpPr>
          <p:nvPr/>
        </p:nvCxnSpPr>
        <p:spPr>
          <a:xfrm>
            <a:off x="8069642" y="4240217"/>
            <a:ext cx="1023258" cy="42716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E749020-F52E-163A-3A8B-19E8D0574187}"/>
              </a:ext>
            </a:extLst>
          </p:cNvPr>
          <p:cNvSpPr txBox="1"/>
          <p:nvPr/>
        </p:nvSpPr>
        <p:spPr>
          <a:xfrm>
            <a:off x="9030963" y="2839682"/>
            <a:ext cx="2319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주변 산책 강아지 표시 필터</a:t>
            </a:r>
            <a:endParaRPr kumimoji="1" lang="ko-Kore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254907-4932-D28A-CCAF-4268D8173258}"/>
              </a:ext>
            </a:extLst>
          </p:cNvPr>
          <p:cNvSpPr txBox="1"/>
          <p:nvPr/>
        </p:nvSpPr>
        <p:spPr>
          <a:xfrm>
            <a:off x="9063620" y="3677882"/>
            <a:ext cx="1960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내 </a:t>
            </a:r>
            <a:r>
              <a:rPr kumimoji="1" lang="ko-KR" altLang="en-US" sz="1400" dirty="0" err="1"/>
              <a:t>피드</a:t>
            </a:r>
            <a:r>
              <a:rPr kumimoji="1" lang="ko-KR" altLang="en-US" sz="1400" dirty="0"/>
              <a:t> 위치 표시 필터</a:t>
            </a:r>
            <a:endParaRPr kumimoji="1" lang="ko-Kore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10A3A8-0FE9-AC72-5752-06409ADC16D2}"/>
              </a:ext>
            </a:extLst>
          </p:cNvPr>
          <p:cNvSpPr txBox="1"/>
          <p:nvPr/>
        </p:nvSpPr>
        <p:spPr>
          <a:xfrm>
            <a:off x="9096277" y="4526968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산책경로 표시 필터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45968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39E91AF-B909-5182-52E6-5631DFBD1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588" y="0"/>
            <a:ext cx="3854824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11BA0E-AD55-273A-3A72-9855246143ED}"/>
              </a:ext>
            </a:extLst>
          </p:cNvPr>
          <p:cNvSpPr txBox="1"/>
          <p:nvPr/>
        </p:nvSpPr>
        <p:spPr>
          <a:xfrm>
            <a:off x="222422" y="167337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피드</a:t>
            </a:r>
            <a:r>
              <a:rPr lang="ko-KR" altLang="en-US" dirty="0"/>
              <a:t> </a:t>
            </a:r>
            <a:r>
              <a:rPr lang="en-US" altLang="ko-KR" dirty="0"/>
              <a:t>NFT </a:t>
            </a:r>
            <a:r>
              <a:rPr lang="ko-KR" altLang="en-US" dirty="0"/>
              <a:t>발행</a:t>
            </a:r>
          </a:p>
        </p:txBody>
      </p:sp>
      <p:sp>
        <p:nvSpPr>
          <p:cNvPr id="12" name="사각형: 둥근 모서리 8">
            <a:extLst>
              <a:ext uri="{FF2B5EF4-FFF2-40B4-BE49-F238E27FC236}">
                <a16:creationId xmlns:a16="http://schemas.microsoft.com/office/drawing/2014/main" id="{03011AB8-20D7-A3EB-D729-C9840B344913}"/>
              </a:ext>
            </a:extLst>
          </p:cNvPr>
          <p:cNvSpPr/>
          <p:nvPr/>
        </p:nvSpPr>
        <p:spPr>
          <a:xfrm>
            <a:off x="7043056" y="46812"/>
            <a:ext cx="424543" cy="41365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AFE6588-ACD3-41C0-C254-93DF3B759B9C}"/>
              </a:ext>
            </a:extLst>
          </p:cNvPr>
          <p:cNvCxnSpPr>
            <a:cxnSpLocks/>
          </p:cNvCxnSpPr>
          <p:nvPr/>
        </p:nvCxnSpPr>
        <p:spPr>
          <a:xfrm>
            <a:off x="7525787" y="253640"/>
            <a:ext cx="1310188" cy="12914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7F35281-F732-FA17-5304-6BFEBBBE0D11}"/>
              </a:ext>
            </a:extLst>
          </p:cNvPr>
          <p:cNvSpPr txBox="1"/>
          <p:nvPr/>
        </p:nvSpPr>
        <p:spPr>
          <a:xfrm>
            <a:off x="8770765" y="382780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err="1"/>
              <a:t>피드</a:t>
            </a:r>
            <a:r>
              <a:rPr kumimoji="1" lang="ko-KR" altLang="en-US" sz="1400" dirty="0"/>
              <a:t> 발행 버튼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78672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4373</TotalTime>
  <Words>215</Words>
  <Application>Microsoft Macintosh PowerPoint</Application>
  <PresentationFormat>와이드스크린</PresentationFormat>
  <Paragraphs>73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테마</vt:lpstr>
      <vt:lpstr>독후감 시연 시나리오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시연 시나리오</dc:title>
  <dc:creator>유진영</dc:creator>
  <cp:lastModifiedBy>유진영</cp:lastModifiedBy>
  <cp:revision>7</cp:revision>
  <dcterms:created xsi:type="dcterms:W3CDTF">2022-11-17T06:20:14Z</dcterms:created>
  <dcterms:modified xsi:type="dcterms:W3CDTF">2022-11-20T08:00:34Z</dcterms:modified>
</cp:coreProperties>
</file>