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</p:sldMasterIdLst>
  <p:notesMasterIdLst>
    <p:notesMasterId r:id="rId11"/>
  </p:notesMasterIdLst>
  <p:handoutMasterIdLst>
    <p:handoutMasterId r:id="rId12"/>
  </p:handoutMasterIdLst>
  <p:sldIdLst>
    <p:sldId id="280" r:id="rId2"/>
    <p:sldId id="295" r:id="rId3"/>
    <p:sldId id="296" r:id="rId4"/>
    <p:sldId id="297" r:id="rId5"/>
    <p:sldId id="298" r:id="rId6"/>
    <p:sldId id="301" r:id="rId7"/>
    <p:sldId id="299" r:id="rId8"/>
    <p:sldId id="300" r:id="rId9"/>
    <p:sldId id="302" r:id="rId10"/>
  </p:sldIdLst>
  <p:sldSz cx="9906000" cy="6858000" type="A4"/>
  <p:notesSz cx="6797675" cy="9926638"/>
  <p:defaultTextStyle>
    <a:defPPr>
      <a:defRPr lang="ko-KR"/>
    </a:defPPr>
    <a:lvl1pPr algn="ctr" rtl="0" eaLnBrk="0" fontAlgn="ctr" hangingPunct="0"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ctr" rtl="0" eaLnBrk="0" fontAlgn="ctr" hangingPunct="0"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ctr" rtl="0" eaLnBrk="0" fontAlgn="ctr" hangingPunct="0"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ctr" rtl="0" eaLnBrk="0" fontAlgn="ctr" hangingPunct="0"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ctr" rtl="0" eaLnBrk="0" fontAlgn="ctr" hangingPunct="0"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3" pos="353" userDrawn="1">
          <p15:clr>
            <a:srgbClr val="A4A3A4"/>
          </p15:clr>
        </p15:guide>
        <p15:guide id="5" pos="5910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1003" userDrawn="1">
          <p15:clr>
            <a:srgbClr val="A4A3A4"/>
          </p15:clr>
        </p15:guide>
        <p15:guide id="8" pos="1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C59"/>
    <a:srgbClr val="172F45"/>
    <a:srgbClr val="224768"/>
    <a:srgbClr val="FF6600"/>
    <a:srgbClr val="FFCCCC"/>
    <a:srgbClr val="DAA600"/>
    <a:srgbClr val="A47D00"/>
    <a:srgbClr val="CC9B00"/>
    <a:srgbClr val="00C4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80162A-1F6C-46A9-AB52-23A40056838D}" v="136" dt="2019-08-06T21:33:46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9882" autoAdjust="0"/>
  </p:normalViewPr>
  <p:slideViewPr>
    <p:cSldViewPr snapToGrid="0">
      <p:cViewPr varScale="1">
        <p:scale>
          <a:sx n="134" d="100"/>
          <a:sy n="134" d="100"/>
        </p:scale>
        <p:origin x="764" y="84"/>
      </p:cViewPr>
      <p:guideLst>
        <p:guide orient="horz" pos="3952"/>
        <p:guide pos="353"/>
        <p:guide pos="5910"/>
        <p:guide orient="horz" pos="731"/>
        <p:guide orient="horz" pos="1003"/>
        <p:guide pos="13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병찬 장" userId="d4e1db15275fcc5e" providerId="LiveId" clId="{E080162A-1F6C-46A9-AB52-23A40056838D}"/>
    <pc:docChg chg="undo custSel addSld modSld">
      <pc:chgData name="병찬 장" userId="d4e1db15275fcc5e" providerId="LiveId" clId="{E080162A-1F6C-46A9-AB52-23A40056838D}" dt="2019-08-06T21:34:24.558" v="2118" actId="20577"/>
      <pc:docMkLst>
        <pc:docMk/>
      </pc:docMkLst>
      <pc:sldChg chg="modSp">
        <pc:chgData name="병찬 장" userId="d4e1db15275fcc5e" providerId="LiveId" clId="{E080162A-1F6C-46A9-AB52-23A40056838D}" dt="2019-08-06T21:02:15.631" v="2" actId="20577"/>
        <pc:sldMkLst>
          <pc:docMk/>
          <pc:sldMk cId="0" sldId="280"/>
        </pc:sldMkLst>
        <pc:spChg chg="mod">
          <ac:chgData name="병찬 장" userId="d4e1db15275fcc5e" providerId="LiveId" clId="{E080162A-1F6C-46A9-AB52-23A40056838D}" dt="2019-08-06T21:02:15.631" v="2" actId="20577"/>
          <ac:spMkLst>
            <pc:docMk/>
            <pc:sldMk cId="0" sldId="280"/>
            <ac:spMk id="2" creationId="{00000000-0000-0000-0000-000000000000}"/>
          </ac:spMkLst>
        </pc:spChg>
      </pc:sldChg>
      <pc:sldChg chg="addSp modSp">
        <pc:chgData name="병찬 장" userId="d4e1db15275fcc5e" providerId="LiveId" clId="{E080162A-1F6C-46A9-AB52-23A40056838D}" dt="2019-08-06T21:20:29.329" v="1394" actId="20577"/>
        <pc:sldMkLst>
          <pc:docMk/>
          <pc:sldMk cId="258159160" sldId="295"/>
        </pc:sldMkLst>
        <pc:spChg chg="add mod">
          <ac:chgData name="병찬 장" userId="d4e1db15275fcc5e" providerId="LiveId" clId="{E080162A-1F6C-46A9-AB52-23A40056838D}" dt="2019-08-06T21:20:29.329" v="1394" actId="20577"/>
          <ac:spMkLst>
            <pc:docMk/>
            <pc:sldMk cId="258159160" sldId="295"/>
            <ac:spMk id="2" creationId="{A55BAE97-8DA3-4A9B-81E3-AC09186B0460}"/>
          </ac:spMkLst>
        </pc:spChg>
        <pc:spChg chg="add mod">
          <ac:chgData name="병찬 장" userId="d4e1db15275fcc5e" providerId="LiveId" clId="{E080162A-1F6C-46A9-AB52-23A40056838D}" dt="2019-08-06T21:08:06.340" v="578" actId="20577"/>
          <ac:spMkLst>
            <pc:docMk/>
            <pc:sldMk cId="258159160" sldId="295"/>
            <ac:spMk id="3" creationId="{53EB9FAD-BEB9-403B-8E01-384C1829D21E}"/>
          </ac:spMkLst>
        </pc:spChg>
      </pc:sldChg>
      <pc:sldChg chg="addSp modSp">
        <pc:chgData name="병찬 장" userId="d4e1db15275fcc5e" providerId="LiveId" clId="{E080162A-1F6C-46A9-AB52-23A40056838D}" dt="2019-08-06T21:09:10.014" v="605" actId="20577"/>
        <pc:sldMkLst>
          <pc:docMk/>
          <pc:sldMk cId="2924470273" sldId="296"/>
        </pc:sldMkLst>
        <pc:spChg chg="add mod">
          <ac:chgData name="병찬 장" userId="d4e1db15275fcc5e" providerId="LiveId" clId="{E080162A-1F6C-46A9-AB52-23A40056838D}" dt="2019-08-06T21:04:40.113" v="306" actId="20577"/>
          <ac:spMkLst>
            <pc:docMk/>
            <pc:sldMk cId="2924470273" sldId="296"/>
            <ac:spMk id="2" creationId="{114F3DFE-9321-4CE2-AB0D-A1D065AE55C3}"/>
          </ac:spMkLst>
        </pc:spChg>
        <pc:spChg chg="add mod">
          <ac:chgData name="병찬 장" userId="d4e1db15275fcc5e" providerId="LiveId" clId="{E080162A-1F6C-46A9-AB52-23A40056838D}" dt="2019-08-06T21:09:10.014" v="605" actId="20577"/>
          <ac:spMkLst>
            <pc:docMk/>
            <pc:sldMk cId="2924470273" sldId="296"/>
            <ac:spMk id="3" creationId="{AA678C88-EE24-4ADA-B488-71991830C116}"/>
          </ac:spMkLst>
        </pc:spChg>
      </pc:sldChg>
      <pc:sldChg chg="modSp add">
        <pc:chgData name="병찬 장" userId="d4e1db15275fcc5e" providerId="LiveId" clId="{E080162A-1F6C-46A9-AB52-23A40056838D}" dt="2019-08-06T21:13:54.365" v="899" actId="14"/>
        <pc:sldMkLst>
          <pc:docMk/>
          <pc:sldMk cId="345498134" sldId="297"/>
        </pc:sldMkLst>
        <pc:spChg chg="mod">
          <ac:chgData name="병찬 장" userId="d4e1db15275fcc5e" providerId="LiveId" clId="{E080162A-1F6C-46A9-AB52-23A40056838D}" dt="2019-08-06T21:11:34.503" v="623"/>
          <ac:spMkLst>
            <pc:docMk/>
            <pc:sldMk cId="345498134" sldId="297"/>
            <ac:spMk id="2" creationId="{B9BAD81F-3E28-4AF6-BF64-E2141C2D2957}"/>
          </ac:spMkLst>
        </pc:spChg>
        <pc:spChg chg="mod">
          <ac:chgData name="병찬 장" userId="d4e1db15275fcc5e" providerId="LiveId" clId="{E080162A-1F6C-46A9-AB52-23A40056838D}" dt="2019-08-06T21:13:54.365" v="899" actId="14"/>
          <ac:spMkLst>
            <pc:docMk/>
            <pc:sldMk cId="345498134" sldId="297"/>
            <ac:spMk id="3" creationId="{F114BB47-4C36-4FE6-A266-9EDD2CDBE72A}"/>
          </ac:spMkLst>
        </pc:spChg>
      </pc:sldChg>
      <pc:sldChg chg="modSp add">
        <pc:chgData name="병찬 장" userId="d4e1db15275fcc5e" providerId="LiveId" clId="{E080162A-1F6C-46A9-AB52-23A40056838D}" dt="2019-08-06T21:15:42.045" v="1115" actId="20577"/>
        <pc:sldMkLst>
          <pc:docMk/>
          <pc:sldMk cId="3778003353" sldId="298"/>
        </pc:sldMkLst>
        <pc:spChg chg="mod">
          <ac:chgData name="병찬 장" userId="d4e1db15275fcc5e" providerId="LiveId" clId="{E080162A-1F6C-46A9-AB52-23A40056838D}" dt="2019-08-06T21:14:23.108" v="912"/>
          <ac:spMkLst>
            <pc:docMk/>
            <pc:sldMk cId="3778003353" sldId="298"/>
            <ac:spMk id="2" creationId="{CC9EA9C4-7E28-48B2-AF7E-48B03E4DE3C8}"/>
          </ac:spMkLst>
        </pc:spChg>
        <pc:spChg chg="mod">
          <ac:chgData name="병찬 장" userId="d4e1db15275fcc5e" providerId="LiveId" clId="{E080162A-1F6C-46A9-AB52-23A40056838D}" dt="2019-08-06T21:15:42.045" v="1115" actId="20577"/>
          <ac:spMkLst>
            <pc:docMk/>
            <pc:sldMk cId="3778003353" sldId="298"/>
            <ac:spMk id="3" creationId="{F035EC26-D115-43C9-A3CD-58CD1C4D7C01}"/>
          </ac:spMkLst>
        </pc:spChg>
      </pc:sldChg>
      <pc:sldChg chg="modSp add">
        <pc:chgData name="병찬 장" userId="d4e1db15275fcc5e" providerId="LiveId" clId="{E080162A-1F6C-46A9-AB52-23A40056838D}" dt="2019-08-06T21:24:13.414" v="1634" actId="20577"/>
        <pc:sldMkLst>
          <pc:docMk/>
          <pc:sldMk cId="213560115" sldId="299"/>
        </pc:sldMkLst>
        <pc:spChg chg="mod">
          <ac:chgData name="병찬 장" userId="d4e1db15275fcc5e" providerId="LiveId" clId="{E080162A-1F6C-46A9-AB52-23A40056838D}" dt="2019-08-06T21:17:16.452" v="1186" actId="20577"/>
          <ac:spMkLst>
            <pc:docMk/>
            <pc:sldMk cId="213560115" sldId="299"/>
            <ac:spMk id="2" creationId="{35AC0E70-4ED6-4CF2-8561-E79D7A87E7B0}"/>
          </ac:spMkLst>
        </pc:spChg>
        <pc:spChg chg="mod">
          <ac:chgData name="병찬 장" userId="d4e1db15275fcc5e" providerId="LiveId" clId="{E080162A-1F6C-46A9-AB52-23A40056838D}" dt="2019-08-06T21:24:13.414" v="1634" actId="20577"/>
          <ac:spMkLst>
            <pc:docMk/>
            <pc:sldMk cId="213560115" sldId="299"/>
            <ac:spMk id="3" creationId="{CDA1D755-A704-4179-B2C6-67647BE9FDF1}"/>
          </ac:spMkLst>
        </pc:spChg>
      </pc:sldChg>
      <pc:sldChg chg="modSp add">
        <pc:chgData name="병찬 장" userId="d4e1db15275fcc5e" providerId="LiveId" clId="{E080162A-1F6C-46A9-AB52-23A40056838D}" dt="2019-08-06T21:34:24.558" v="2118" actId="20577"/>
        <pc:sldMkLst>
          <pc:docMk/>
          <pc:sldMk cId="2809510176" sldId="300"/>
        </pc:sldMkLst>
        <pc:spChg chg="mod">
          <ac:chgData name="병찬 장" userId="d4e1db15275fcc5e" providerId="LiveId" clId="{E080162A-1F6C-46A9-AB52-23A40056838D}" dt="2019-08-06T21:26:59.100" v="1674"/>
          <ac:spMkLst>
            <pc:docMk/>
            <pc:sldMk cId="2809510176" sldId="300"/>
            <ac:spMk id="2" creationId="{B04A5FB8-8E41-42E1-9D63-6E79C7B4F57C}"/>
          </ac:spMkLst>
        </pc:spChg>
        <pc:spChg chg="mod">
          <ac:chgData name="병찬 장" userId="d4e1db15275fcc5e" providerId="LiveId" clId="{E080162A-1F6C-46A9-AB52-23A40056838D}" dt="2019-08-06T21:34:24.558" v="2118" actId="20577"/>
          <ac:spMkLst>
            <pc:docMk/>
            <pc:sldMk cId="2809510176" sldId="300"/>
            <ac:spMk id="3" creationId="{A8755791-89C1-448D-B9CF-370C7BC8540B}"/>
          </ac:spMkLst>
        </pc:spChg>
      </pc:sldChg>
      <pc:sldChg chg="modSp add">
        <pc:chgData name="병찬 장" userId="d4e1db15275fcc5e" providerId="LiveId" clId="{E080162A-1F6C-46A9-AB52-23A40056838D}" dt="2019-08-06T21:29:59.477" v="1925" actId="20577"/>
        <pc:sldMkLst>
          <pc:docMk/>
          <pc:sldMk cId="2055205255" sldId="301"/>
        </pc:sldMkLst>
        <pc:spChg chg="mod">
          <ac:chgData name="병찬 장" userId="d4e1db15275fcc5e" providerId="LiveId" clId="{E080162A-1F6C-46A9-AB52-23A40056838D}" dt="2019-08-06T21:28:38.149" v="1889"/>
          <ac:spMkLst>
            <pc:docMk/>
            <pc:sldMk cId="2055205255" sldId="301"/>
            <ac:spMk id="2" creationId="{A3EC26D6-1FD6-4EE5-8918-B04AF7519547}"/>
          </ac:spMkLst>
        </pc:spChg>
        <pc:spChg chg="mod">
          <ac:chgData name="병찬 장" userId="d4e1db15275fcc5e" providerId="LiveId" clId="{E080162A-1F6C-46A9-AB52-23A40056838D}" dt="2019-08-06T21:29:59.477" v="1925" actId="20577"/>
          <ac:spMkLst>
            <pc:docMk/>
            <pc:sldMk cId="2055205255" sldId="301"/>
            <ac:spMk id="3" creationId="{6F35F6F9-7CAF-4F45-A1B2-405FC96B3B00}"/>
          </ac:spMkLst>
        </pc:spChg>
      </pc:sldChg>
      <pc:sldChg chg="modSp add">
        <pc:chgData name="병찬 장" userId="d4e1db15275fcc5e" providerId="LiveId" clId="{E080162A-1F6C-46A9-AB52-23A40056838D}" dt="2019-08-06T21:30:51.696" v="2010" actId="20577"/>
        <pc:sldMkLst>
          <pc:docMk/>
          <pc:sldMk cId="2404827430" sldId="302"/>
        </pc:sldMkLst>
        <pc:spChg chg="mod">
          <ac:chgData name="병찬 장" userId="d4e1db15275fcc5e" providerId="LiveId" clId="{E080162A-1F6C-46A9-AB52-23A40056838D}" dt="2019-08-06T21:30:31.860" v="1968"/>
          <ac:spMkLst>
            <pc:docMk/>
            <pc:sldMk cId="2404827430" sldId="302"/>
            <ac:spMk id="2" creationId="{E3F4D2E8-9395-42FE-B62B-72EFF5740BF0}"/>
          </ac:spMkLst>
        </pc:spChg>
        <pc:spChg chg="mod">
          <ac:chgData name="병찬 장" userId="d4e1db15275fcc5e" providerId="LiveId" clId="{E080162A-1F6C-46A9-AB52-23A40056838D}" dt="2019-08-06T21:30:51.696" v="2010" actId="20577"/>
          <ac:spMkLst>
            <pc:docMk/>
            <pc:sldMk cId="2404827430" sldId="302"/>
            <ac:spMk id="3" creationId="{A108C30F-373C-40D9-801E-77345B09ADE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2944813" cy="49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t" anchorCtr="0" compatLnSpc="1">
            <a:prstTxWarp prst="textNoShape">
              <a:avLst/>
            </a:prstTxWarp>
          </a:bodyPr>
          <a:lstStyle>
            <a:lvl1pPr algn="l" eaLnBrk="1" fontAlgn="base" latinLnBrk="1" hangingPunct="1">
              <a:defRPr/>
            </a:lvl1pPr>
          </a:lstStyle>
          <a:p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4"/>
            <a:ext cx="2944812" cy="49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t" anchorCtr="0" compatLnSpc="1">
            <a:prstTxWarp prst="textNoShape">
              <a:avLst/>
            </a:prstTxWarp>
          </a:bodyPr>
          <a:lstStyle>
            <a:lvl1pPr algn="r" eaLnBrk="1" fontAlgn="base" latinLnBrk="1" hangingPunct="1">
              <a:defRPr/>
            </a:lvl1pPr>
          </a:lstStyle>
          <a:p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433499"/>
            <a:ext cx="2944813" cy="4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b" anchorCtr="0" compatLnSpc="1">
            <a:prstTxWarp prst="textNoShape">
              <a:avLst/>
            </a:prstTxWarp>
          </a:bodyPr>
          <a:lstStyle>
            <a:lvl1pPr algn="l" eaLnBrk="1" fontAlgn="base" latinLnBrk="1" hangingPunct="1">
              <a:defRPr/>
            </a:lvl1pPr>
          </a:lstStyle>
          <a:p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3499"/>
            <a:ext cx="2944812" cy="4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b" anchorCtr="0" compatLnSpc="1">
            <a:prstTxWarp prst="textNoShape">
              <a:avLst/>
            </a:prstTxWarp>
          </a:bodyPr>
          <a:lstStyle>
            <a:lvl1pPr algn="r" eaLnBrk="1" fontAlgn="base" latinLnBrk="1" hangingPunct="1">
              <a:defRPr/>
            </a:lvl1pPr>
          </a:lstStyle>
          <a:p>
            <a:fld id="{F11879E2-483D-47CD-8A9B-3C824EB894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2511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2944813" cy="49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t" anchorCtr="0" compatLnSpc="1">
            <a:prstTxWarp prst="textNoShape">
              <a:avLst/>
            </a:prstTxWarp>
          </a:bodyPr>
          <a:lstStyle>
            <a:lvl1pPr algn="l" eaLnBrk="1" fontAlgn="base" latinLnBrk="1" hangingPunct="1">
              <a:defRPr/>
            </a:lvl1pPr>
          </a:lstStyle>
          <a:p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4"/>
            <a:ext cx="2944812" cy="49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t" anchorCtr="0" compatLnSpc="1">
            <a:prstTxWarp prst="textNoShape">
              <a:avLst/>
            </a:prstTxWarp>
          </a:bodyPr>
          <a:lstStyle>
            <a:lvl1pPr algn="r" eaLnBrk="1" fontAlgn="base" latinLnBrk="1" hangingPunct="1">
              <a:defRPr/>
            </a:lvl1pPr>
          </a:lstStyle>
          <a:p>
            <a:endParaRPr lang="en-US" altLang="ko-K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1363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2763"/>
            <a:ext cx="4978400" cy="447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433499"/>
            <a:ext cx="2944813" cy="4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b" anchorCtr="0" compatLnSpc="1">
            <a:prstTxWarp prst="textNoShape">
              <a:avLst/>
            </a:prstTxWarp>
          </a:bodyPr>
          <a:lstStyle>
            <a:lvl1pPr algn="l" eaLnBrk="1" fontAlgn="base" latinLnBrk="1" hangingPunct="1">
              <a:defRPr/>
            </a:lvl1pPr>
          </a:lstStyle>
          <a:p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3499"/>
            <a:ext cx="2944812" cy="4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1" tIns="45637" rIns="91271" bIns="45637" numCol="1" anchor="b" anchorCtr="0" compatLnSpc="1">
            <a:prstTxWarp prst="textNoShape">
              <a:avLst/>
            </a:prstTxWarp>
          </a:bodyPr>
          <a:lstStyle>
            <a:lvl1pPr algn="r" eaLnBrk="1" fontAlgn="base" latinLnBrk="1" hangingPunct="1">
              <a:defRPr/>
            </a:lvl1pPr>
          </a:lstStyle>
          <a:p>
            <a:fld id="{68AEB665-B7ED-49BE-A82F-076CC19377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7212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77BA6-8481-4638-9A58-168A10DB19E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36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9557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FC522-F1E0-4AE4-84C2-AF6205F44347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6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2890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FC522-F1E0-4AE4-84C2-AF6205F44347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6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6946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8" descr="image003.gif"/>
          <p:cNvPicPr>
            <a:picLocks noChangeAspect="1"/>
          </p:cNvPicPr>
          <p:nvPr userDrawn="1"/>
        </p:nvPicPr>
        <p:blipFill>
          <a:blip r:embed="rId2" cstate="print"/>
          <a:srcRect r="18953"/>
          <a:stretch>
            <a:fillRect/>
          </a:stretch>
        </p:blipFill>
        <p:spPr bwMode="auto">
          <a:xfrm>
            <a:off x="8406871" y="0"/>
            <a:ext cx="1499129" cy="69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0" y="0"/>
            <a:ext cx="9911790" cy="3141663"/>
          </a:xfrm>
          <a:prstGeom prst="rect">
            <a:avLst/>
          </a:prstGeom>
          <a:gradFill rotWithShape="1">
            <a:gsLst>
              <a:gs pos="0">
                <a:srgbClr val="FF9900">
                  <a:alpha val="12000"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36372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-7926" y="1176712"/>
            <a:ext cx="9913926" cy="643766"/>
          </a:xfrm>
        </p:spPr>
        <p:txBody>
          <a:bodyPr wrap="square">
            <a:spAutoFit/>
          </a:bodyPr>
          <a:lstStyle>
            <a:lvl1pPr algn="ctr">
              <a:defRPr kumimoji="1" lang="ko-KR" altLang="en-US" sz="3600" b="1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637250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438370"/>
            <a:ext cx="9906000" cy="1013098"/>
          </a:xfrm>
        </p:spPr>
        <p:txBody>
          <a:bodyPr/>
          <a:lstStyle>
            <a:lvl1pPr algn="ctr">
              <a:spcBef>
                <a:spcPct val="0"/>
              </a:spcBef>
              <a:defRPr sz="20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/>
              <a:t>2012. 00</a:t>
            </a:r>
          </a:p>
          <a:p>
            <a:endParaRPr lang="en-US" altLang="ko-KR"/>
          </a:p>
          <a:p>
            <a:r>
              <a:rPr lang="ko-KR" altLang="en-US"/>
              <a:t>경영기획실  인사팀</a:t>
            </a:r>
            <a:endParaRPr lang="ko-KR" altLang="ko-KR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36914" y="949325"/>
            <a:ext cx="7630936" cy="571500"/>
          </a:xfrm>
        </p:spPr>
        <p:txBody>
          <a:bodyPr vert="eaVert"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10425" y="477838"/>
            <a:ext cx="2257425" cy="1042987"/>
          </a:xfrm>
        </p:spPr>
        <p:txBody>
          <a:bodyPr vert="eaVert"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04581" y="477838"/>
            <a:ext cx="5553444" cy="1042987"/>
          </a:xfrm>
        </p:spPr>
        <p:txBody>
          <a:bodyPr vert="eaVert"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144398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4009355"/>
            <a:ext cx="8420100" cy="397545"/>
          </a:xfrm>
        </p:spPr>
        <p:txBody>
          <a:bodyPr anchor="b"/>
          <a:lstStyle>
            <a:lvl1pPr marL="0" indent="0">
              <a:buNone/>
              <a:defRPr sz="2000"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3388" y="949325"/>
            <a:ext cx="4440237" cy="2314993"/>
          </a:xfrm>
        </p:spPr>
        <p:txBody>
          <a:bodyPr/>
          <a:lstStyle>
            <a:lvl1pPr>
              <a:defRPr sz="2800">
                <a:latin typeface="나눔고딕" pitchFamily="50" charset="-127"/>
                <a:ea typeface="나눔고딕" pitchFamily="50" charset="-127"/>
              </a:defRPr>
            </a:lvl1pPr>
            <a:lvl2pPr>
              <a:defRPr sz="2400">
                <a:latin typeface="나눔고딕" pitchFamily="50" charset="-127"/>
                <a:ea typeface="나눔고딕" pitchFamily="50" charset="-127"/>
              </a:defRPr>
            </a:lvl2pPr>
            <a:lvl3pPr>
              <a:defRPr sz="2000">
                <a:latin typeface="나눔고딕" pitchFamily="50" charset="-127"/>
                <a:ea typeface="나눔고딕" pitchFamily="50" charset="-127"/>
              </a:defRPr>
            </a:lvl3pPr>
            <a:lvl4pPr>
              <a:defRPr sz="1800">
                <a:latin typeface="나눔고딕" pitchFamily="50" charset="-127"/>
                <a:ea typeface="나눔고딕" pitchFamily="50" charset="-127"/>
              </a:defRPr>
            </a:lvl4pPr>
            <a:lvl5pPr>
              <a:defRPr sz="1800">
                <a:latin typeface="나눔고딕" pitchFamily="50" charset="-127"/>
                <a:ea typeface="나눔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949325"/>
            <a:ext cx="4441825" cy="2314993"/>
          </a:xfrm>
        </p:spPr>
        <p:txBody>
          <a:bodyPr/>
          <a:lstStyle>
            <a:lvl1pPr>
              <a:defRPr sz="2800">
                <a:latin typeface="나눔고딕" pitchFamily="50" charset="-127"/>
                <a:ea typeface="나눔고딕" pitchFamily="50" charset="-127"/>
              </a:defRPr>
            </a:lvl1pPr>
            <a:lvl2pPr>
              <a:defRPr sz="2400">
                <a:latin typeface="나눔고딕" pitchFamily="50" charset="-127"/>
                <a:ea typeface="나눔고딕" pitchFamily="50" charset="-127"/>
              </a:defRPr>
            </a:lvl2pPr>
            <a:lvl3pPr>
              <a:defRPr sz="2000">
                <a:latin typeface="나눔고딕" pitchFamily="50" charset="-127"/>
                <a:ea typeface="나눔고딕" pitchFamily="50" charset="-127"/>
              </a:defRPr>
            </a:lvl3pPr>
            <a:lvl4pPr>
              <a:defRPr sz="1800">
                <a:latin typeface="나눔고딕" pitchFamily="50" charset="-127"/>
                <a:ea typeface="나눔고딕" pitchFamily="50" charset="-127"/>
              </a:defRPr>
            </a:lvl4pPr>
            <a:lvl5pPr>
              <a:defRPr sz="1800">
                <a:latin typeface="나눔고딕" pitchFamily="50" charset="-127"/>
                <a:ea typeface="나눔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346443"/>
            <a:ext cx="4376738" cy="828432"/>
          </a:xfrm>
        </p:spPr>
        <p:txBody>
          <a:bodyPr anchor="b"/>
          <a:lstStyle>
            <a:lvl1pPr marL="0" indent="0">
              <a:buNone/>
              <a:defRPr sz="2400" b="1"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2031838"/>
          </a:xfrm>
        </p:spPr>
        <p:txBody>
          <a:bodyPr/>
          <a:lstStyle>
            <a:lvl1pPr>
              <a:defRPr sz="2400">
                <a:latin typeface="나눔고딕" pitchFamily="50" charset="-127"/>
                <a:ea typeface="나눔고딕" pitchFamily="50" charset="-127"/>
              </a:defRPr>
            </a:lvl1pPr>
            <a:lvl2pPr>
              <a:defRPr sz="2000">
                <a:latin typeface="나눔고딕" pitchFamily="50" charset="-127"/>
                <a:ea typeface="나눔고딕" pitchFamily="50" charset="-127"/>
              </a:defRPr>
            </a:lvl2pPr>
            <a:lvl3pPr>
              <a:defRPr sz="1800">
                <a:latin typeface="나눔고딕" pitchFamily="50" charset="-127"/>
                <a:ea typeface="나눔고딕" pitchFamily="50" charset="-127"/>
              </a:defRPr>
            </a:lvl3pPr>
            <a:lvl4pPr>
              <a:defRPr sz="1600">
                <a:latin typeface="나눔고딕" pitchFamily="50" charset="-127"/>
                <a:ea typeface="나눔고딕" pitchFamily="50" charset="-127"/>
              </a:defRPr>
            </a:lvl4pPr>
            <a:lvl5pPr>
              <a:defRPr sz="1600">
                <a:latin typeface="나눔고딕" pitchFamily="50" charset="-127"/>
                <a:ea typeface="나눔고딕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346443"/>
            <a:ext cx="4378325" cy="828432"/>
          </a:xfrm>
        </p:spPr>
        <p:txBody>
          <a:bodyPr anchor="b"/>
          <a:lstStyle>
            <a:lvl1pPr marL="0" indent="0">
              <a:buNone/>
              <a:defRPr sz="2400" b="1"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031838"/>
          </a:xfrm>
        </p:spPr>
        <p:txBody>
          <a:bodyPr/>
          <a:lstStyle>
            <a:lvl1pPr>
              <a:defRPr sz="2400">
                <a:latin typeface="나눔고딕" pitchFamily="50" charset="-127"/>
                <a:ea typeface="나눔고딕" pitchFamily="50" charset="-127"/>
              </a:defRPr>
            </a:lvl1pPr>
            <a:lvl2pPr>
              <a:defRPr sz="2000">
                <a:latin typeface="나눔고딕" pitchFamily="50" charset="-127"/>
                <a:ea typeface="나눔고딕" pitchFamily="50" charset="-127"/>
              </a:defRPr>
            </a:lvl2pPr>
            <a:lvl3pPr>
              <a:defRPr sz="1800">
                <a:latin typeface="나눔고딕" pitchFamily="50" charset="-127"/>
                <a:ea typeface="나눔고딕" pitchFamily="50" charset="-127"/>
              </a:defRPr>
            </a:lvl3pPr>
            <a:lvl4pPr>
              <a:defRPr sz="1600">
                <a:latin typeface="나눔고딕" pitchFamily="50" charset="-127"/>
                <a:ea typeface="나눔고딕" pitchFamily="50" charset="-127"/>
              </a:defRPr>
            </a:lvl4pPr>
            <a:lvl5pPr>
              <a:defRPr sz="1600">
                <a:latin typeface="나눔고딕" pitchFamily="50" charset="-127"/>
                <a:ea typeface="나눔고딕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628925"/>
          </a:xfrm>
        </p:spPr>
        <p:txBody>
          <a:bodyPr/>
          <a:lstStyle>
            <a:lvl1pPr>
              <a:defRPr sz="3200">
                <a:latin typeface="나눔고딕" pitchFamily="50" charset="-127"/>
                <a:ea typeface="나눔고딕" pitchFamily="50" charset="-127"/>
              </a:defRPr>
            </a:lvl1pPr>
            <a:lvl2pPr>
              <a:defRPr sz="2800">
                <a:latin typeface="나눔고딕" pitchFamily="50" charset="-127"/>
                <a:ea typeface="나눔고딕" pitchFamily="50" charset="-127"/>
              </a:defRPr>
            </a:lvl2pPr>
            <a:lvl3pPr>
              <a:defRPr sz="2400">
                <a:latin typeface="나눔고딕" pitchFamily="50" charset="-127"/>
                <a:ea typeface="나눔고딕" pitchFamily="50" charset="-127"/>
              </a:defRPr>
            </a:lvl3pPr>
            <a:lvl4pPr>
              <a:defRPr sz="2000">
                <a:latin typeface="나눔고딕" pitchFamily="50" charset="-127"/>
                <a:ea typeface="나눔고딕" pitchFamily="50" charset="-127"/>
              </a:defRPr>
            </a:lvl4pPr>
            <a:lvl5pPr>
              <a:defRPr sz="2000">
                <a:latin typeface="나눔고딕" pitchFamily="50" charset="-127"/>
                <a:ea typeface="나눔고딕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305212"/>
          </a:xfrm>
        </p:spPr>
        <p:txBody>
          <a:bodyPr/>
          <a:lstStyle>
            <a:lvl1pPr marL="0" indent="0">
              <a:buNone/>
              <a:defRPr sz="1400"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582211"/>
          </a:xfrm>
        </p:spPr>
        <p:txBody>
          <a:bodyPr/>
          <a:lstStyle>
            <a:lvl1pPr marL="0" indent="0">
              <a:buNone/>
              <a:defRPr sz="3200"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305212"/>
          </a:xfrm>
        </p:spPr>
        <p:txBody>
          <a:bodyPr/>
          <a:lstStyle>
            <a:lvl1pPr marL="0" indent="0">
              <a:buNone/>
              <a:defRPr sz="1400"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6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98" y="554878"/>
            <a:ext cx="9831202" cy="5463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Headline:  14pt. </a:t>
            </a:r>
            <a:r>
              <a:rPr lang="ko-KR" altLang="en-US"/>
              <a:t>나눔고딕</a:t>
            </a:r>
            <a:r>
              <a:rPr lang="en-US" altLang="ko-KR"/>
              <a:t>, first initial cap</a:t>
            </a:r>
          </a:p>
          <a:p>
            <a:pPr lvl="1"/>
            <a:r>
              <a:rPr lang="en-US" altLang="ko-KR"/>
              <a:t> Second Level</a:t>
            </a:r>
          </a:p>
        </p:txBody>
      </p:sp>
      <p:sp>
        <p:nvSpPr>
          <p:cNvPr id="3636228" name="Rectangle 4"/>
          <p:cNvSpPr>
            <a:spLocks noChangeArrowheads="1"/>
          </p:cNvSpPr>
          <p:nvPr/>
        </p:nvSpPr>
        <p:spPr bwMode="auto">
          <a:xfrm>
            <a:off x="4625869" y="6594807"/>
            <a:ext cx="503344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b">
            <a:spAutoFit/>
          </a:bodyPr>
          <a:lstStyle/>
          <a:p>
            <a:pPr algn="r" fontAlgn="base">
              <a:spcBef>
                <a:spcPct val="0"/>
              </a:spcBef>
            </a:pPr>
            <a:fld id="{4BC8118B-1609-4939-9003-D953005577E5}" type="slidenum">
              <a:rPr lang="en-US" altLang="ko-KR" sz="900">
                <a:latin typeface="나눔고딕" pitchFamily="50" charset="-127"/>
                <a:ea typeface="나눔고딕" pitchFamily="50" charset="-127"/>
              </a:rPr>
              <a:pPr algn="r" fontAlgn="base">
                <a:spcBef>
                  <a:spcPct val="0"/>
                </a:spcBef>
              </a:pPr>
              <a:t>‹#›</a:t>
            </a:fld>
            <a:r>
              <a:rPr lang="en-US" altLang="ko-KR" sz="900"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3636230" name="Line 6"/>
          <p:cNvSpPr>
            <a:spLocks noChangeShapeType="1"/>
          </p:cNvSpPr>
          <p:nvPr/>
        </p:nvSpPr>
        <p:spPr bwMode="white">
          <a:xfrm>
            <a:off x="522288" y="0"/>
            <a:ext cx="0" cy="2746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-11113"/>
            <a:ext cx="9906000" cy="459348"/>
          </a:xfrm>
          <a:prstGeom prst="rect">
            <a:avLst/>
          </a:prstGeom>
          <a:solidFill>
            <a:srgbClr val="FFCC00">
              <a:alpha val="62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36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43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Title:  18pt. </a:t>
            </a:r>
            <a:r>
              <a:rPr lang="ko-KR" altLang="en-US"/>
              <a:t>나눔고딕</a:t>
            </a:r>
            <a:r>
              <a:rPr lang="en-US" altLang="ko-KR"/>
              <a:t>, first initial cap</a:t>
            </a:r>
          </a:p>
        </p:txBody>
      </p:sp>
      <p:pic>
        <p:nvPicPr>
          <p:cNvPr id="7" name="그림 8" descr="image003.gif"/>
          <p:cNvPicPr>
            <a:picLocks noChangeAspect="1"/>
          </p:cNvPicPr>
          <p:nvPr userDrawn="1"/>
        </p:nvPicPr>
        <p:blipFill>
          <a:blip r:embed="rId13" cstate="print"/>
          <a:srcRect r="18953"/>
          <a:stretch>
            <a:fillRect/>
          </a:stretch>
        </p:blipFill>
        <p:spPr bwMode="auto">
          <a:xfrm>
            <a:off x="9056597" y="6407987"/>
            <a:ext cx="77628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algn="l" rtl="0" fontAlgn="ctr">
        <a:spcBef>
          <a:spcPts val="1700"/>
        </a:spcBef>
        <a:spcAft>
          <a:spcPct val="0"/>
        </a:spcAft>
        <a:buFont typeface="Wingdings" pitchFamily="2" charset="2"/>
        <a:defRPr kumimoji="1" sz="1400" b="1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366713" indent="-93663" algn="l" rtl="0" fontAlgn="ctr">
        <a:spcBef>
          <a:spcPts val="200"/>
        </a:spcBef>
        <a:spcAft>
          <a:spcPct val="0"/>
        </a:spcAft>
        <a:buSzPct val="75000"/>
        <a:buFont typeface="Wingdings" pitchFamily="2" charset="2"/>
        <a:buChar char="§"/>
        <a:defRPr kumimoji="1" sz="1400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marL="631825" indent="-85725" algn="l" rtl="0" fontAlgn="ctr">
        <a:spcBef>
          <a:spcPts val="200"/>
        </a:spcBef>
        <a:spcAft>
          <a:spcPct val="0"/>
        </a:spcAft>
        <a:buSzPct val="100000"/>
        <a:buChar char="-"/>
        <a:defRPr kumimoji="1" sz="1500">
          <a:solidFill>
            <a:schemeClr val="tx1"/>
          </a:solidFill>
          <a:latin typeface="+mn-lt"/>
          <a:ea typeface="+mn-ea"/>
        </a:defRPr>
      </a:lvl3pPr>
      <a:lvl4pPr marL="904875" indent="-93663" algn="l" rtl="0" fontAlgn="ctr">
        <a:spcBef>
          <a:spcPts val="200"/>
        </a:spcBef>
        <a:spcAft>
          <a:spcPct val="0"/>
        </a:spcAft>
        <a:buSzPct val="65000"/>
        <a:buFont typeface="Wingdings 3" pitchFamily="18" charset="2"/>
        <a:buChar char="u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BAE97-8DA3-4A9B-81E3-AC09186B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</a:t>
            </a:r>
            <a:r>
              <a:rPr lang="en-US" altLang="ko-KR" dirty="0"/>
              <a:t>(OOP)</a:t>
            </a:r>
            <a:r>
              <a:rPr lang="ko-KR" altLang="en-US" dirty="0"/>
              <a:t>의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B9FAD-BEB9-403B-8E01-384C1829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31957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객체 지향의 이유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클레스의</a:t>
            </a:r>
            <a:r>
              <a:rPr lang="ko-KR" altLang="en-US" dirty="0"/>
              <a:t> 구성요소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 + </a:t>
            </a:r>
            <a:r>
              <a:rPr lang="en-US" altLang="ko-KR" dirty="0" err="1"/>
              <a:t>func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클레스와</a:t>
            </a:r>
            <a:r>
              <a:rPr lang="ko-KR" altLang="en-US" dirty="0"/>
              <a:t> 인스턴트의 차이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좋은 </a:t>
            </a:r>
            <a:r>
              <a:rPr lang="ko-KR" altLang="en-US" dirty="0" err="1"/>
              <a:t>클레스를</a:t>
            </a:r>
            <a:r>
              <a:rPr lang="ko-KR" altLang="en-US" dirty="0"/>
              <a:t> 작성하기 위한 방법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정보은닉</a:t>
            </a:r>
            <a:r>
              <a:rPr lang="en-US" altLang="ko-KR" dirty="0"/>
              <a:t>(Information Hiding)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r>
              <a:rPr lang="ko-KR" altLang="en-US" dirty="0"/>
              <a:t>과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1591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F3DFE-9321-4CE2-AB0D-A1D065AE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클레스</a:t>
            </a:r>
            <a:r>
              <a:rPr lang="ko-KR" altLang="en-US" dirty="0"/>
              <a:t>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78C88-EE24-4ADA-B488-71991830C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2905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생성자 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생성자 </a:t>
            </a:r>
            <a:r>
              <a:rPr lang="en-US" altLang="ko-KR" dirty="0"/>
              <a:t>, </a:t>
            </a:r>
            <a:r>
              <a:rPr lang="ko-KR" altLang="en-US" dirty="0"/>
              <a:t>기본 </a:t>
            </a:r>
            <a:r>
              <a:rPr lang="ko-KR" altLang="en-US" dirty="0" err="1"/>
              <a:t>소멸자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복사 생성자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얕은 복사</a:t>
            </a:r>
            <a:r>
              <a:rPr lang="en-US" altLang="ko-KR" dirty="0"/>
              <a:t>(shallow copy)</a:t>
            </a:r>
            <a:r>
              <a:rPr lang="ko-KR" altLang="en-US" dirty="0"/>
              <a:t> 깊은 복사</a:t>
            </a:r>
            <a:r>
              <a:rPr lang="en-US" altLang="ko-KR" dirty="0"/>
              <a:t>(deep copy)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접근 제어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static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인라인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this </a:t>
            </a:r>
            <a:r>
              <a:rPr lang="ko-KR" altLang="en-US" dirty="0"/>
              <a:t>포인터</a:t>
            </a:r>
          </a:p>
        </p:txBody>
      </p:sp>
    </p:spTree>
    <p:extLst>
      <p:ext uri="{BB962C8B-B14F-4D97-AF65-F5344CB8AC3E}">
        <p14:creationId xmlns:p14="http://schemas.microsoft.com/office/powerpoint/2010/main" val="29244702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AD81F-3E28-4AF6-BF64-E2141C2D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4BB47-4C36-4FE6-A266-9EDD2CDBE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36291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네임 스페이스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string</a:t>
            </a:r>
            <a:r>
              <a:rPr lang="ko-KR" altLang="en-US" dirty="0"/>
              <a:t>의 활용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string</a:t>
            </a:r>
            <a:r>
              <a:rPr lang="ko-KR" altLang="en-US" dirty="0"/>
              <a:t>의 멤버 함수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Reserve </a:t>
            </a:r>
            <a:r>
              <a:rPr lang="en-US" altLang="ko-KR" dirty="0"/>
              <a:t>, at , </a:t>
            </a:r>
            <a:r>
              <a:rPr lang="en-US" altLang="ko-KR" dirty="0" smtClean="0"/>
              <a:t> </a:t>
            </a:r>
            <a:r>
              <a:rPr lang="en-US" altLang="ko-KR" dirty="0" err="1"/>
              <a:t>c_str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헤더 파일의 사용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#pragma once , #</a:t>
            </a:r>
            <a:r>
              <a:rPr lang="en-US" altLang="ko-KR" dirty="0" err="1"/>
              <a:t>ifndef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Const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assert.h</a:t>
            </a:r>
            <a:r>
              <a:rPr lang="en-US" altLang="ko-KR" dirty="0"/>
              <a:t> 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__FILE__ , __LINE__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4981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EA9C4-7E28-48B2-AF7E-48B03E4D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5EC26-D115-43C9-A3CD-58CD1C4D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25699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템플릿이란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형별</a:t>
            </a:r>
            <a:r>
              <a:rPr lang="ko-KR" altLang="en-US" dirty="0"/>
              <a:t> 코딩을 컴퓨터에게 위임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간단한 </a:t>
            </a:r>
            <a:r>
              <a:rPr lang="en-US" altLang="ko-KR" dirty="0" err="1"/>
              <a:t>stl</a:t>
            </a:r>
            <a:r>
              <a:rPr lang="en-US" altLang="ko-KR" dirty="0"/>
              <a:t> </a:t>
            </a:r>
            <a:r>
              <a:rPr lang="ko-KR" altLang="en-US" dirty="0"/>
              <a:t>라이브러리 실습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vector , list , map , queue ,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Stack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Queue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FIFO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003353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C26D6-1FD6-4EE5-8918-B04AF751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5F6F9-7CAF-4F45-A1B2-405FC96B3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7386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연산자 오버로딩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205255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C0E70-4ED6-4CF2-8561-E79D7A87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1D755-A704-4179-B2C6-67647BE9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47371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부모클레스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슈퍼 </a:t>
            </a:r>
            <a:r>
              <a:rPr lang="ko-KR" altLang="en-US" dirty="0" err="1"/>
              <a:t>클레스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기반 </a:t>
            </a:r>
            <a:r>
              <a:rPr lang="ko-KR" altLang="en-US" dirty="0" err="1"/>
              <a:t>클레스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자식클레스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서브 </a:t>
            </a:r>
            <a:r>
              <a:rPr lang="ko-KR" altLang="en-US" dirty="0" err="1"/>
              <a:t>클레스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파생 </a:t>
            </a:r>
            <a:r>
              <a:rPr lang="ko-KR" altLang="en-US" dirty="0" err="1"/>
              <a:t>클레스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다중상속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오버라이딩</a:t>
            </a:r>
            <a:r>
              <a:rPr lang="en-US" altLang="ko-KR" dirty="0"/>
              <a:t>(</a:t>
            </a:r>
            <a:r>
              <a:rPr lang="en-US" altLang="ko-KR" b="0" dirty="0"/>
              <a:t>overriding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업케스트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다운 </a:t>
            </a:r>
            <a:r>
              <a:rPr lang="ko-KR" altLang="en-US" dirty="0" err="1"/>
              <a:t>케스트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가상 함수</a:t>
            </a:r>
            <a:r>
              <a:rPr lang="en-US" altLang="ko-KR" dirty="0"/>
              <a:t>(virtual)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순수 가상 함수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자식에서 부모 호출하는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Is a , has a </a:t>
            </a:r>
            <a:r>
              <a:rPr lang="ko-KR" altLang="en-US" dirty="0"/>
              <a:t>에 관한 이야기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60115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A5FB8-8E41-42E1-9D63-6E79C7B4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네이밍 컨벤션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55791-89C1-448D-B9CF-370C7BC8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36779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네이밍 컨벤션</a:t>
            </a:r>
            <a:r>
              <a:rPr lang="en-US" altLang="ko-KR" dirty="0"/>
              <a:t>?</a:t>
            </a:r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</a:t>
            </a:r>
            <a:r>
              <a:rPr lang="ko-KR" altLang="en-US" dirty="0" err="1"/>
              <a:t>명명법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카멜 표기법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className</a:t>
            </a:r>
            <a:r>
              <a:rPr lang="en-US" altLang="ko-KR" dirty="0"/>
              <a:t> , </a:t>
            </a:r>
            <a:r>
              <a:rPr lang="en-US" altLang="ko-KR" dirty="0" err="1"/>
              <a:t>objectType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파스칼 표기법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ClassName</a:t>
            </a:r>
            <a:r>
              <a:rPr lang="en-US" altLang="ko-KR" dirty="0"/>
              <a:t> , </a:t>
            </a:r>
            <a:r>
              <a:rPr lang="en-US" altLang="ko-KR" dirty="0" err="1"/>
              <a:t>ObjectType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스네이크</a:t>
            </a:r>
            <a:r>
              <a:rPr lang="ko-KR" altLang="en-US" dirty="0"/>
              <a:t> 표기법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class_name</a:t>
            </a:r>
            <a:r>
              <a:rPr lang="en-US" altLang="ko-KR" dirty="0"/>
              <a:t> , </a:t>
            </a:r>
            <a:r>
              <a:rPr lang="en-US" altLang="ko-KR" dirty="0" err="1"/>
              <a:t>object_type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헝가리안 표기법</a:t>
            </a:r>
            <a:endParaRPr lang="en-US" altLang="ko-KR" dirty="0"/>
          </a:p>
          <a:p>
            <a:pPr marL="652463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bRet</a:t>
            </a:r>
            <a:r>
              <a:rPr lang="en-US" altLang="ko-KR" dirty="0"/>
              <a:t> , </a:t>
            </a:r>
            <a:r>
              <a:rPr lang="en-US" altLang="ko-KR" dirty="0" err="1"/>
              <a:t>szName</a:t>
            </a:r>
            <a:r>
              <a:rPr lang="en-US" altLang="ko-KR" dirty="0"/>
              <a:t> , </a:t>
            </a:r>
            <a:r>
              <a:rPr lang="en-US" altLang="ko-KR" dirty="0" err="1"/>
              <a:t>nCount</a:t>
            </a:r>
            <a:r>
              <a:rPr lang="en-US" altLang="ko-KR" dirty="0"/>
              <a:t> , </a:t>
            </a:r>
            <a:r>
              <a:rPr lang="en-US" altLang="ko-KR" dirty="0" err="1"/>
              <a:t>iIndex</a:t>
            </a:r>
            <a:r>
              <a:rPr lang="en-US" altLang="ko-KR" dirty="0"/>
              <a:t> , </a:t>
            </a:r>
            <a:r>
              <a:rPr lang="en-US" altLang="ko-KR" dirty="0" err="1"/>
              <a:t>chInput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51017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4D2E8-9395-42FE-B62B-72EFF574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8C30F-373C-40D9-801E-77345B09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949325"/>
            <a:ext cx="9034462" cy="11721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Singletone</a:t>
            </a:r>
            <a:r>
              <a:rPr lang="en-US" altLang="ko-KR" dirty="0"/>
              <a:t> </a:t>
            </a:r>
            <a:r>
              <a:rPr lang="ko-KR" altLang="en-US" dirty="0"/>
              <a:t>패턴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82743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The Momentum_Gold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A5C4E1"/>
      </a:accent2>
      <a:accent3>
        <a:srgbClr val="FFFFFF"/>
      </a:accent3>
      <a:accent4>
        <a:srgbClr val="000000"/>
      </a:accent4>
      <a:accent5>
        <a:srgbClr val="FFFFFF"/>
      </a:accent5>
      <a:accent6>
        <a:srgbClr val="95B1CC"/>
      </a:accent6>
      <a:hlink>
        <a:srgbClr val="336699"/>
      </a:hlink>
      <a:folHlink>
        <a:srgbClr val="EEE0AC"/>
      </a:folHlink>
    </a:clrScheme>
    <a:fontScheme name="The Momentum_Gold_Template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ctr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ctr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The Momentum_Gold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 Momentum_Gold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e Momentum_Gold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 Momentum_Gold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 Momentum_Gold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 Momentum_Gold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 Momentum_Gold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Momentum_Master</Template>
  <TotalTime>22040</TotalTime>
  <Words>225</Words>
  <Application>Microsoft Office PowerPoint</Application>
  <PresentationFormat>A4 용지(210x297mm)</PresentationFormat>
  <Paragraphs>69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Rix고딕 M</vt:lpstr>
      <vt:lpstr>굴림</vt:lpstr>
      <vt:lpstr>나눔고딕</vt:lpstr>
      <vt:lpstr>나눔고딕 ExtraBold</vt:lpstr>
      <vt:lpstr>돋움</vt:lpstr>
      <vt:lpstr>Arial</vt:lpstr>
      <vt:lpstr>Wingdings</vt:lpstr>
      <vt:lpstr>Wingdings 3</vt:lpstr>
      <vt:lpstr>The Momentum_Gold_Template</vt:lpstr>
      <vt:lpstr>C++</vt:lpstr>
      <vt:lpstr>객체지향(OOP)의 시작</vt:lpstr>
      <vt:lpstr>클레스 문법</vt:lpstr>
      <vt:lpstr>C++ 문법</vt:lpstr>
      <vt:lpstr>템플릿</vt:lpstr>
      <vt:lpstr>연산자 오버로딩</vt:lpstr>
      <vt:lpstr>상속(inheritance)</vt:lpstr>
      <vt:lpstr>네이밍 컨벤션</vt:lpstr>
      <vt:lpstr>전역변수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HJW</dc:creator>
  <cp:lastModifiedBy>Academy</cp:lastModifiedBy>
  <cp:revision>1293</cp:revision>
  <cp:lastPrinted>2019-07-04T01:35:14Z</cp:lastPrinted>
  <dcterms:created xsi:type="dcterms:W3CDTF">2006-04-24T03:05:47Z</dcterms:created>
  <dcterms:modified xsi:type="dcterms:W3CDTF">2019-08-12T08:57:27Z</dcterms:modified>
</cp:coreProperties>
</file>