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>
            <a:off x="558165" y="1520190"/>
            <a:ext cx="3799840" cy="3534410"/>
            <a:chOff x="4291" y="2842"/>
            <a:chExt cx="5984" cy="5566"/>
          </a:xfrm>
        </p:grpSpPr>
        <p:sp>
          <p:nvSpPr>
            <p:cNvPr id="4" name="矩形 3"/>
            <p:cNvSpPr/>
            <p:nvPr/>
          </p:nvSpPr>
          <p:spPr>
            <a:xfrm>
              <a:off x="4291" y="2842"/>
              <a:ext cx="5985" cy="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924" y="3206"/>
              <a:ext cx="1807" cy="1274"/>
              <a:chOff x="6007" y="2237"/>
              <a:chExt cx="1807" cy="1274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007" y="2237"/>
                <a:ext cx="1186" cy="11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>
                <a:off x="7106" y="3107"/>
                <a:ext cx="520" cy="4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9" name="对象 4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330" y="2685"/>
              <a:ext cx="485" cy="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1" imgW="165100" imgH="215900" progId="Equation.KSEE3">
                      <p:embed/>
                    </p:oleObj>
                  </mc:Choice>
                  <mc:Fallback>
                    <p:oleObj name="" r:id="rId1" imgW="1651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7330" y="2685"/>
                            <a:ext cx="485" cy="6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对象 5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470" y="2587"/>
              <a:ext cx="260" cy="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" name="" r:id="rId3" imgW="88265" imgH="165100" progId="Equation.KSEE3">
                      <p:embed/>
                    </p:oleObj>
                  </mc:Choice>
                  <mc:Fallback>
                    <p:oleObj name="" r:id="rId3" imgW="88265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470" y="2587"/>
                            <a:ext cx="260" cy="4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" name="组合 60"/>
            <p:cNvGrpSpPr/>
            <p:nvPr/>
          </p:nvGrpSpPr>
          <p:grpSpPr>
            <a:xfrm>
              <a:off x="7899" y="5420"/>
              <a:ext cx="1917" cy="1460"/>
              <a:chOff x="8883" y="5189"/>
              <a:chExt cx="1917" cy="146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9614" y="5189"/>
                <a:ext cx="1186" cy="118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8" name="直接箭头连接符 47"/>
              <p:cNvCxnSpPr>
                <a:stCxn id="37" idx="3"/>
              </p:cNvCxnSpPr>
              <p:nvPr/>
            </p:nvCxnSpPr>
            <p:spPr>
              <a:xfrm flipH="1">
                <a:off x="9159" y="6201"/>
                <a:ext cx="629" cy="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1" name="对象 5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883" y="5739"/>
              <a:ext cx="521" cy="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" name="" r:id="rId5" imgW="177165" imgH="215900" progId="Equation.KSEE3">
                      <p:embed/>
                    </p:oleObj>
                  </mc:Choice>
                  <mc:Fallback>
                    <p:oleObj name="" r:id="rId5" imgW="177165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883" y="5739"/>
                            <a:ext cx="521" cy="6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020" y="5555"/>
              <a:ext cx="374" cy="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" name="" r:id="rId7" imgW="127000" imgH="165100" progId="Equation.KSEE3">
                      <p:embed/>
                    </p:oleObj>
                  </mc:Choice>
                  <mc:Fallback>
                    <p:oleObj name="" r:id="rId7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020" y="5555"/>
                            <a:ext cx="374" cy="4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" name="组合 58"/>
            <p:cNvGrpSpPr/>
            <p:nvPr/>
          </p:nvGrpSpPr>
          <p:grpSpPr>
            <a:xfrm>
              <a:off x="4940" y="5911"/>
              <a:ext cx="1707" cy="1707"/>
              <a:chOff x="4979" y="6042"/>
              <a:chExt cx="1707" cy="1707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500" y="6563"/>
                <a:ext cx="1186" cy="118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H="1" flipV="1">
                <a:off x="5660" y="6042"/>
                <a:ext cx="231" cy="5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0" name="对象 4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979" y="6201"/>
              <a:ext cx="521" cy="6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" r:id="rId9" imgW="177165" imgH="228600" progId="Equation.KSEE3">
                      <p:embed/>
                    </p:oleObj>
                  </mc:Choice>
                  <mc:Fallback>
                    <p:oleObj name="" r:id="rId9" imgW="177165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979" y="6201"/>
                            <a:ext cx="521" cy="67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对象 5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924" y="6895"/>
              <a:ext cx="337" cy="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" name="" r:id="rId11" imgW="114300" imgH="177165" progId="Equation.KSEE3">
                      <p:embed/>
                    </p:oleObj>
                  </mc:Choice>
                  <mc:Fallback>
                    <p:oleObj name="" r:id="rId11" imgW="1143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924" y="6895"/>
                            <a:ext cx="337" cy="5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4680" y="31972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914400" imgH="215900" progId="Equation.KSEE3">
                  <p:embed/>
                </p:oleObj>
              </mc:Choice>
              <mc:Fallback>
                <p:oleObj name="" r:id="rId1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94680" y="31972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88960" y="4656455"/>
          <a:ext cx="35369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15" imgW="152400" imgH="165100" progId="Equation.KSEE3">
                  <p:embed/>
                </p:oleObj>
              </mc:Choice>
              <mc:Fallback>
                <p:oleObj name="" r:id="rId15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88960" y="4656455"/>
                        <a:ext cx="35369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3173095" y="1263015"/>
            <a:ext cx="4305300" cy="3803015"/>
            <a:chOff x="4997" y="1989"/>
            <a:chExt cx="6780" cy="5989"/>
          </a:xfrm>
        </p:grpSpPr>
        <p:sp>
          <p:nvSpPr>
            <p:cNvPr id="6" name="矩形 5"/>
            <p:cNvSpPr/>
            <p:nvPr/>
          </p:nvSpPr>
          <p:spPr>
            <a:xfrm>
              <a:off x="4997" y="1989"/>
              <a:ext cx="6780" cy="59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997" y="4359"/>
              <a:ext cx="118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942" y="4359"/>
              <a:ext cx="1229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8171" y="2001"/>
              <a:ext cx="7" cy="2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98" y="2158"/>
              <a:ext cx="1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roomA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306" y="3785"/>
              <a:ext cx="508" cy="832"/>
              <a:chOff x="2250" y="5063"/>
              <a:chExt cx="508" cy="83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250" y="5387"/>
                <a:ext cx="508" cy="5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5" name="对象 1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378" y="5387"/>
              <a:ext cx="252" cy="4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" name="" r:id="rId1" imgW="88265" imgH="165100" progId="Equation.KSEE3">
                      <p:embed/>
                    </p:oleObj>
                  </mc:Choice>
                  <mc:Fallback>
                    <p:oleObj name="" r:id="rId1" imgW="88265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378" y="5387"/>
                            <a:ext cx="252" cy="47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9" name="直接箭头连接符 18"/>
              <p:cNvCxnSpPr>
                <a:stCxn id="14" idx="0"/>
              </p:cNvCxnSpPr>
              <p:nvPr/>
            </p:nvCxnSpPr>
            <p:spPr>
              <a:xfrm flipH="1" flipV="1">
                <a:off x="2490" y="5063"/>
                <a:ext cx="14" cy="3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1" y="2929"/>
            <a:ext cx="652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3" imgW="165100" imgH="215900" progId="Equation.KSEE3">
                    <p:embed/>
                  </p:oleObj>
                </mc:Choice>
                <mc:Fallback>
                  <p:oleObj name="" r:id="rId3" imgW="1651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01" y="2929"/>
                          <a:ext cx="652" cy="8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1"/>
            <p:cNvGrpSpPr/>
            <p:nvPr/>
          </p:nvGrpSpPr>
          <p:grpSpPr>
            <a:xfrm>
              <a:off x="9873" y="5360"/>
              <a:ext cx="508" cy="955"/>
              <a:chOff x="15138" y="5360"/>
              <a:chExt cx="508" cy="955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flipH="1">
                <a:off x="15388" y="5877"/>
                <a:ext cx="6" cy="4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合 30"/>
              <p:cNvGrpSpPr/>
              <p:nvPr/>
            </p:nvGrpSpPr>
            <p:grpSpPr>
              <a:xfrm>
                <a:off x="15138" y="5360"/>
                <a:ext cx="508" cy="508"/>
                <a:chOff x="15138" y="5360"/>
                <a:chExt cx="508" cy="5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5138" y="5360"/>
                  <a:ext cx="508" cy="50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7" name="对象 2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5210" y="5360"/>
                <a:ext cx="363" cy="4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" name="" r:id="rId5" imgW="127000" imgH="165100" progId="Equation.KSEE3">
                        <p:embed/>
                      </p:oleObj>
                    </mc:Choice>
                    <mc:Fallback>
                      <p:oleObj name="" r:id="rId5" imgW="127000" imgH="1651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210" y="5360"/>
                              <a:ext cx="363" cy="47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39" y="6367"/>
            <a:ext cx="700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77165" imgH="215900" progId="Equation.KSEE3">
                    <p:embed/>
                  </p:oleObj>
                </mc:Choice>
                <mc:Fallback>
                  <p:oleObj name="" r:id="rId7" imgW="177165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39" y="6367"/>
                          <a:ext cx="700" cy="8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直接连接符 24"/>
            <p:cNvCxnSpPr/>
            <p:nvPr/>
          </p:nvCxnSpPr>
          <p:spPr>
            <a:xfrm flipH="1">
              <a:off x="8522" y="5612"/>
              <a:ext cx="7" cy="2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0597" y="5600"/>
              <a:ext cx="118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29" y="5592"/>
              <a:ext cx="1229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853" y="7035"/>
              <a:ext cx="1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roomB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3173095" y="1263015"/>
            <a:ext cx="4305300" cy="3803015"/>
            <a:chOff x="4997" y="1989"/>
            <a:chExt cx="6780" cy="5989"/>
          </a:xfrm>
        </p:grpSpPr>
        <p:sp>
          <p:nvSpPr>
            <p:cNvPr id="6" name="矩形 5"/>
            <p:cNvSpPr/>
            <p:nvPr/>
          </p:nvSpPr>
          <p:spPr>
            <a:xfrm>
              <a:off x="4997" y="1989"/>
              <a:ext cx="6780" cy="59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997" y="4359"/>
              <a:ext cx="118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942" y="4359"/>
              <a:ext cx="1229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8171" y="2001"/>
              <a:ext cx="7" cy="2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98" y="2158"/>
              <a:ext cx="1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roomA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306" y="3785"/>
              <a:ext cx="508" cy="832"/>
              <a:chOff x="2250" y="5063"/>
              <a:chExt cx="508" cy="83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250" y="5387"/>
                <a:ext cx="508" cy="5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5" name="对象 1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378" y="5387"/>
              <a:ext cx="252" cy="4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" name="" r:id="rId1" imgW="88265" imgH="165100" progId="Equation.KSEE3">
                      <p:embed/>
                    </p:oleObj>
                  </mc:Choice>
                  <mc:Fallback>
                    <p:oleObj name="" r:id="rId1" imgW="88265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378" y="5387"/>
                            <a:ext cx="252" cy="47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9" name="直接箭头连接符 18"/>
              <p:cNvCxnSpPr>
                <a:stCxn id="14" idx="0"/>
              </p:cNvCxnSpPr>
              <p:nvPr/>
            </p:nvCxnSpPr>
            <p:spPr>
              <a:xfrm flipH="1" flipV="1">
                <a:off x="2490" y="5063"/>
                <a:ext cx="14" cy="3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546" y="2929"/>
            <a:ext cx="652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3" imgW="165100" imgH="215900" progId="Equation.KSEE3">
                    <p:embed/>
                  </p:oleObj>
                </mc:Choice>
                <mc:Fallback>
                  <p:oleObj name="" r:id="rId3" imgW="1651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46" y="2929"/>
                          <a:ext cx="652" cy="8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1"/>
            <p:cNvGrpSpPr/>
            <p:nvPr/>
          </p:nvGrpSpPr>
          <p:grpSpPr>
            <a:xfrm>
              <a:off x="9873" y="5360"/>
              <a:ext cx="508" cy="955"/>
              <a:chOff x="15138" y="5360"/>
              <a:chExt cx="508" cy="955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flipH="1">
                <a:off x="15388" y="5877"/>
                <a:ext cx="6" cy="4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合 30"/>
              <p:cNvGrpSpPr/>
              <p:nvPr/>
            </p:nvGrpSpPr>
            <p:grpSpPr>
              <a:xfrm>
                <a:off x="15138" y="5360"/>
                <a:ext cx="508" cy="508"/>
                <a:chOff x="15138" y="5360"/>
                <a:chExt cx="508" cy="5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5138" y="5360"/>
                  <a:ext cx="508" cy="50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7" name="对象 2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5210" y="5360"/>
                <a:ext cx="363" cy="4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" name="" r:id="rId5" imgW="127000" imgH="165100" progId="Equation.KSEE3">
                        <p:embed/>
                      </p:oleObj>
                    </mc:Choice>
                    <mc:Fallback>
                      <p:oleObj name="" r:id="rId5" imgW="127000" imgH="1651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210" y="5360"/>
                              <a:ext cx="363" cy="47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308" y="5868"/>
            <a:ext cx="700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77165" imgH="215900" progId="Equation.KSEE3">
                    <p:embed/>
                  </p:oleObj>
                </mc:Choice>
                <mc:Fallback>
                  <p:oleObj name="" r:id="rId7" imgW="177165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308" y="5868"/>
                          <a:ext cx="700" cy="8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直接连接符 24"/>
            <p:cNvCxnSpPr/>
            <p:nvPr/>
          </p:nvCxnSpPr>
          <p:spPr>
            <a:xfrm flipH="1">
              <a:off x="8522" y="5612"/>
              <a:ext cx="7" cy="2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0597" y="5600"/>
              <a:ext cx="118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29" y="5592"/>
              <a:ext cx="1229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853" y="7017"/>
              <a:ext cx="1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roomB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141" y="2289"/>
              <a:ext cx="692" cy="778"/>
              <a:chOff x="16321" y="4211"/>
              <a:chExt cx="692" cy="77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6321" y="4262"/>
                <a:ext cx="693" cy="69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1" name="对象 1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433" y="4211"/>
              <a:ext cx="504" cy="7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9" imgW="139700" imgH="215900" progId="Equation.KSEE3">
                      <p:embed/>
                    </p:oleObj>
                  </mc:Choice>
                  <mc:Fallback>
                    <p:oleObj name="" r:id="rId9" imgW="1397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6433" y="4211"/>
                            <a:ext cx="504" cy="77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组合 17"/>
            <p:cNvGrpSpPr/>
            <p:nvPr/>
          </p:nvGrpSpPr>
          <p:grpSpPr>
            <a:xfrm>
              <a:off x="10664" y="6982"/>
              <a:ext cx="693" cy="778"/>
              <a:chOff x="16321" y="4211"/>
              <a:chExt cx="693" cy="778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6321" y="4262"/>
                <a:ext cx="693" cy="69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24" name="对象 2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387" y="4211"/>
              <a:ext cx="596" cy="7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" name="" r:id="rId11" imgW="165100" imgH="215900" progId="Equation.KSEE3">
                      <p:embed/>
                    </p:oleObj>
                  </mc:Choice>
                  <mc:Fallback>
                    <p:oleObj name="" r:id="rId11" imgW="1651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6387" y="4211"/>
                            <a:ext cx="596" cy="77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173095" y="1263015"/>
            <a:ext cx="4305300" cy="3803015"/>
            <a:chOff x="4997" y="1989"/>
            <a:chExt cx="6780" cy="5989"/>
          </a:xfrm>
        </p:grpSpPr>
        <p:sp>
          <p:nvSpPr>
            <p:cNvPr id="6" name="矩形 5"/>
            <p:cNvSpPr/>
            <p:nvPr/>
          </p:nvSpPr>
          <p:spPr>
            <a:xfrm>
              <a:off x="4997" y="1989"/>
              <a:ext cx="6780" cy="59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997" y="4359"/>
              <a:ext cx="118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942" y="4359"/>
              <a:ext cx="1229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8171" y="2001"/>
              <a:ext cx="7" cy="2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98" y="2158"/>
              <a:ext cx="1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roomA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306" y="4109"/>
              <a:ext cx="508" cy="5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434" y="4109"/>
            <a:ext cx="252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" imgW="88265" imgH="165100" progId="Equation.KSEE3">
                    <p:embed/>
                  </p:oleObj>
                </mc:Choice>
                <mc:Fallback>
                  <p:oleObj name="" r:id="rId1" imgW="88265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434" y="4109"/>
                          <a:ext cx="252" cy="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>
              <a:stCxn id="14" idx="0"/>
            </p:cNvCxnSpPr>
            <p:nvPr/>
          </p:nvCxnSpPr>
          <p:spPr>
            <a:xfrm flipH="1" flipV="1">
              <a:off x="6546" y="3785"/>
              <a:ext cx="14" cy="3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577" y="2929"/>
            <a:ext cx="700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3" imgW="177165" imgH="215900" progId="Equation.KSEE3">
                    <p:embed/>
                  </p:oleObj>
                </mc:Choice>
                <mc:Fallback>
                  <p:oleObj name="" r:id="rId3" imgW="177165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7" y="2929"/>
                          <a:ext cx="700" cy="8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直接箭头连接符 19"/>
            <p:cNvCxnSpPr/>
            <p:nvPr/>
          </p:nvCxnSpPr>
          <p:spPr>
            <a:xfrm flipH="1">
              <a:off x="10123" y="5877"/>
              <a:ext cx="6" cy="4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9873" y="5360"/>
              <a:ext cx="508" cy="5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945" y="5360"/>
            <a:ext cx="363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945" y="5360"/>
                          <a:ext cx="363" cy="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88" y="6367"/>
            <a:ext cx="603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52400" imgH="215900" progId="Equation.KSEE3">
                    <p:embed/>
                  </p:oleObj>
                </mc:Choice>
                <mc:Fallback>
                  <p:oleObj name="" r:id="rId7" imgW="1524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88" y="6367"/>
                          <a:ext cx="603" cy="8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直接连接符 24"/>
            <p:cNvCxnSpPr/>
            <p:nvPr/>
          </p:nvCxnSpPr>
          <p:spPr>
            <a:xfrm flipH="1">
              <a:off x="8522" y="5612"/>
              <a:ext cx="7" cy="2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0597" y="5600"/>
              <a:ext cx="118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29" y="5592"/>
              <a:ext cx="1229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853" y="7035"/>
              <a:ext cx="1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roomB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12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4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WPS_1527836604</cp:lastModifiedBy>
  <cp:revision>10</cp:revision>
  <dcterms:created xsi:type="dcterms:W3CDTF">2020-09-01T07:56:00Z</dcterms:created>
  <dcterms:modified xsi:type="dcterms:W3CDTF">2020-09-25T07:13:12Z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