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2" r:id="rId15"/>
    <p:sldId id="271" r:id="rId16"/>
    <p:sldId id="273" r:id="rId17"/>
    <p:sldId id="277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B46"/>
    <a:srgbClr val="7C51A1"/>
    <a:srgbClr val="81C86B"/>
    <a:srgbClr val="71C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7484" autoAdjust="0"/>
  </p:normalViewPr>
  <p:slideViewPr>
    <p:cSldViewPr snapToGrid="0">
      <p:cViewPr varScale="1">
        <p:scale>
          <a:sx n="114" d="100"/>
          <a:sy n="114" d="100"/>
        </p:scale>
        <p:origin x="-34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CF4A-6171-48F8-A626-144D6E008C9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3CCF-2E54-4648-9816-4F0E7CF7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uilds.wkhtmltopdf.org/0.12.1.3/wkhtmltox_0.12.1.3-1~bionic_amd64.de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oo/odoo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upport.microsoft.com/vi-vn/help/2977003/the-latest-supported-visual-c-downloads" TargetMode="External"/><Relationship Id="rId4" Type="http://schemas.openxmlformats.org/officeDocument/2006/relationships/hyperlink" Target="https://www.enterprisedb.com/downloads/postgres-postgresql-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khtmltopdf.org/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ultr.com/?ref=75851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C51A1"/>
            </a:gs>
            <a:gs pos="8000">
              <a:srgbClr val="71C158"/>
            </a:gs>
            <a:gs pos="90000">
              <a:srgbClr val="71C158"/>
            </a:gs>
            <a:gs pos="100000">
              <a:srgbClr val="7C51A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0008"/>
            <a:ext cx="9144000" cy="1213695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online </a:t>
            </a:r>
            <a:r>
              <a:rPr lang="en-US" dirty="0" err="1" smtClean="0">
                <a:solidFill>
                  <a:schemeClr val="bg1"/>
                </a:solidFill>
              </a:rPr>
              <a:t>odoo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version 11 – 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Thach Pham</a:t>
            </a:r>
          </a:p>
          <a:p>
            <a:r>
              <a:rPr lang="en-US" dirty="0"/>
              <a:t>t</a:t>
            </a:r>
            <a:r>
              <a:rPr lang="en-US" dirty="0" smtClean="0"/>
              <a:t>hach.pn@bmstech.io</a:t>
            </a:r>
          </a:p>
          <a:p>
            <a:r>
              <a:rPr lang="en-US" dirty="0" smtClean="0"/>
              <a:t>www.bmstech.io</a:t>
            </a:r>
          </a:p>
          <a:p>
            <a:r>
              <a:rPr lang="en-US" dirty="0" smtClean="0"/>
              <a:t>www.bmstech.io</a:t>
            </a:r>
          </a:p>
          <a:p>
            <a:r>
              <a:rPr lang="en-US" dirty="0" smtClean="0"/>
              <a:t>www.facebook.com/ngocthach.pham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5" y="177621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SSH</a:t>
            </a:r>
          </a:p>
          <a:p>
            <a:pPr marL="800100" lvl="1" indent="-342900"/>
            <a:r>
              <a:rPr lang="en-US" dirty="0" err="1" smtClean="0"/>
              <a:t>Trên</a:t>
            </a:r>
            <a:r>
              <a:rPr lang="en-US" dirty="0"/>
              <a:t> win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mobaxterm.mobatek.net</a:t>
            </a:r>
            <a:endParaRPr lang="en-US" dirty="0" smtClean="0"/>
          </a:p>
          <a:p>
            <a:pPr marL="342900" indent="-342900"/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, Pip, Node.js and the tools required to build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smtClean="0"/>
              <a:t>dependencies</a:t>
            </a:r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800100" lvl="1" indent="-342900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install </a:t>
            </a:r>
            <a:r>
              <a:rPr lang="en-US" dirty="0" err="1"/>
              <a:t>git</a:t>
            </a:r>
            <a:r>
              <a:rPr lang="en-US" dirty="0"/>
              <a:t> python3-pip build-essential </a:t>
            </a:r>
            <a:r>
              <a:rPr lang="en-US" dirty="0" err="1"/>
              <a:t>wget</a:t>
            </a:r>
            <a:r>
              <a:rPr lang="en-US" dirty="0"/>
              <a:t> python3-dev python3-wheel </a:t>
            </a:r>
            <a:r>
              <a:rPr lang="en-US" dirty="0" err="1"/>
              <a:t>libxslt-dev</a:t>
            </a:r>
            <a:r>
              <a:rPr lang="en-US" dirty="0"/>
              <a:t> </a:t>
            </a:r>
            <a:r>
              <a:rPr lang="en-US" dirty="0" err="1"/>
              <a:t>libzip-dev</a:t>
            </a:r>
            <a:r>
              <a:rPr lang="en-US" dirty="0"/>
              <a:t> libldap2-dev libsasl2-dev python3-setuptools </a:t>
            </a:r>
            <a:r>
              <a:rPr lang="en-US" dirty="0" smtClean="0"/>
              <a:t>node-less</a:t>
            </a:r>
          </a:p>
          <a:p>
            <a:pPr marL="800100" lvl="1" indent="-342900"/>
            <a:r>
              <a:rPr lang="en-US" dirty="0"/>
              <a:t>pip3 install --upgrade pip</a:t>
            </a:r>
            <a:endParaRPr lang="en-US" dirty="0" smtClean="0"/>
          </a:p>
          <a:p>
            <a:pPr marL="342900" indent="-342900"/>
            <a:r>
              <a:rPr lang="en-US" dirty="0"/>
              <a:t>Create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-m -d /opt/</a:t>
            </a:r>
            <a:r>
              <a:rPr lang="en-US" dirty="0" err="1"/>
              <a:t>odoo</a:t>
            </a:r>
            <a:r>
              <a:rPr lang="en-US" dirty="0"/>
              <a:t> -U -r -s /bin/bash </a:t>
            </a:r>
            <a:r>
              <a:rPr lang="en-US" dirty="0" err="1"/>
              <a:t>odoo</a:t>
            </a:r>
            <a:endParaRPr lang="en-US" dirty="0" smtClean="0"/>
          </a:p>
          <a:p>
            <a:pPr marL="342900" indent="-342900"/>
            <a:r>
              <a:rPr lang="en-US" dirty="0"/>
              <a:t>Install and configure </a:t>
            </a:r>
            <a:r>
              <a:rPr lang="en-US" dirty="0" smtClean="0"/>
              <a:t>PostgreSQL</a:t>
            </a:r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- </a:t>
            </a:r>
            <a:r>
              <a:rPr lang="en-US" dirty="0" err="1"/>
              <a:t>postgres</a:t>
            </a:r>
            <a:r>
              <a:rPr lang="en-US" dirty="0"/>
              <a:t> -c "</a:t>
            </a:r>
            <a:r>
              <a:rPr lang="en-US" dirty="0" err="1"/>
              <a:t>createuser</a:t>
            </a:r>
            <a:r>
              <a:rPr lang="en-US" dirty="0"/>
              <a:t> -s </a:t>
            </a:r>
            <a:r>
              <a:rPr lang="en-US" dirty="0" err="1"/>
              <a:t>odoo</a:t>
            </a:r>
            <a:r>
              <a:rPr lang="en-US" dirty="0"/>
              <a:t>"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Install </a:t>
            </a:r>
            <a:r>
              <a:rPr lang="en-US" dirty="0" err="1" smtClean="0"/>
              <a:t>Wkhtmltopdf</a:t>
            </a:r>
            <a:endParaRPr lang="en-US" dirty="0" smtClean="0"/>
          </a:p>
          <a:p>
            <a:pPr marL="800100" lvl="1" indent="-342900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builds.wkhtmltopdf.org/0.12.1.3/wkhtmltox_0.12.1.3-1~bionic_amd64.deb</a:t>
            </a:r>
            <a:endParaRPr lang="en-US" dirty="0" smtClean="0"/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smtClean="0"/>
              <a:t>./</a:t>
            </a:r>
            <a:r>
              <a:rPr lang="en-US" dirty="0"/>
              <a:t>wkhtmltox_0.12.1.3-1~bionic_amd64.deb</a:t>
            </a:r>
            <a:endParaRPr lang="en-US" dirty="0" smtClean="0"/>
          </a:p>
          <a:p>
            <a:pPr marL="342900" indent="-342900"/>
            <a:r>
              <a:rPr lang="en-US" dirty="0"/>
              <a:t>Install and Configure </a:t>
            </a:r>
            <a:r>
              <a:rPr lang="en-US" dirty="0" err="1" smtClean="0"/>
              <a:t>Odoo</a:t>
            </a:r>
            <a:endParaRPr lang="en-US" dirty="0" smtClean="0"/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 err="1" smtClean="0"/>
              <a:t>odoo</a:t>
            </a:r>
            <a:endParaRPr lang="en-US" dirty="0" smtClean="0"/>
          </a:p>
          <a:p>
            <a:pPr marL="800100" lvl="1" indent="-342900"/>
            <a:r>
              <a:rPr lang="en-US" dirty="0" err="1"/>
              <a:t>git</a:t>
            </a:r>
            <a:r>
              <a:rPr lang="en-US" dirty="0"/>
              <a:t> clone https://www.github.com/odoo/odoo --depth 1 --branch </a:t>
            </a:r>
            <a:r>
              <a:rPr lang="en-US" dirty="0" smtClean="0"/>
              <a:t>12.0 </a:t>
            </a:r>
            <a:r>
              <a:rPr lang="en-US" dirty="0"/>
              <a:t>/</a:t>
            </a:r>
            <a:r>
              <a:rPr lang="en-US" dirty="0" smtClean="0"/>
              <a:t>opt/</a:t>
            </a:r>
            <a:r>
              <a:rPr lang="en-US" dirty="0" err="1" smtClean="0"/>
              <a:t>odoo</a:t>
            </a:r>
            <a:r>
              <a:rPr lang="en-US" dirty="0" smtClean="0"/>
              <a:t>/odoo12</a:t>
            </a:r>
          </a:p>
          <a:p>
            <a:pPr marL="342900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code odoo12</a:t>
            </a:r>
          </a:p>
          <a:p>
            <a:pPr marL="800100" lvl="1" indent="-342900"/>
            <a:r>
              <a:rPr lang="en-US" dirty="0" smtClean="0"/>
              <a:t>cd /opt/</a:t>
            </a:r>
            <a:r>
              <a:rPr lang="en-US" dirty="0" err="1" smtClean="0"/>
              <a:t>odoo</a:t>
            </a:r>
            <a:r>
              <a:rPr lang="en-US" dirty="0" smtClean="0"/>
              <a:t>/odoo12/</a:t>
            </a:r>
          </a:p>
          <a:p>
            <a:pPr marL="800100" lvl="1" indent="-342900"/>
            <a:r>
              <a:rPr lang="en-US" dirty="0"/>
              <a:t>p</a:t>
            </a:r>
            <a:r>
              <a:rPr lang="en-US" dirty="0" smtClean="0"/>
              <a:t>ip3 install -r requirements.txt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US" dirty="0" err="1" smtClean="0"/>
              <a:t>Tạo</a:t>
            </a:r>
            <a:r>
              <a:rPr lang="en-US" dirty="0" smtClean="0"/>
              <a:t> file .</a:t>
            </a:r>
            <a:r>
              <a:rPr lang="en-US" dirty="0" err="1" smtClean="0"/>
              <a:t>conf</a:t>
            </a:r>
            <a:endParaRPr lang="en-US" dirty="0" smtClean="0"/>
          </a:p>
          <a:p>
            <a:pPr marL="800100" lvl="1" indent="-342900"/>
            <a:r>
              <a:rPr lang="en-US" dirty="0" smtClean="0"/>
              <a:t>exit</a:t>
            </a:r>
          </a:p>
          <a:p>
            <a:pPr marL="800100" lvl="1" indent="-342900"/>
            <a:r>
              <a:rPr lang="en-US" dirty="0"/>
              <a:t>cd /</a:t>
            </a:r>
            <a:r>
              <a:rPr lang="en-US" dirty="0" smtClean="0"/>
              <a:t>opt/</a:t>
            </a:r>
            <a:r>
              <a:rPr lang="en-US" dirty="0" err="1" smtClean="0"/>
              <a:t>odoo</a:t>
            </a:r>
            <a:r>
              <a:rPr lang="en-US" dirty="0" smtClean="0"/>
              <a:t>/odoo12/</a:t>
            </a:r>
          </a:p>
          <a:p>
            <a:pPr marL="800100" lvl="1" indent="-34290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/odoo12.conf</a:t>
            </a:r>
          </a:p>
          <a:p>
            <a:pPr marL="342900" indent="-342900"/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Insert </a:t>
            </a:r>
            <a:r>
              <a:rPr lang="en-US" dirty="0" err="1" smtClean="0"/>
              <a:t>để</a:t>
            </a:r>
            <a:r>
              <a:rPr lang="en-US" dirty="0" smtClean="0"/>
              <a:t> edit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file </a:t>
            </a:r>
            <a:r>
              <a:rPr lang="en-US" dirty="0" err="1" smtClean="0"/>
              <a:t>conf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[options]</a:t>
            </a:r>
          </a:p>
          <a:p>
            <a:pPr marL="0" indent="0">
              <a:buNone/>
            </a:pPr>
            <a:r>
              <a:rPr lang="en-US" dirty="0"/>
              <a:t>; This is the password that allows database operations:</a:t>
            </a:r>
          </a:p>
          <a:p>
            <a:pPr marL="0" indent="0">
              <a:buNone/>
            </a:pPr>
            <a:r>
              <a:rPr lang="en-US" dirty="0" err="1" smtClean="0"/>
              <a:t>db_host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marL="0" indent="0">
              <a:buNone/>
            </a:pPr>
            <a:r>
              <a:rPr lang="en-US" dirty="0" err="1"/>
              <a:t>db_port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 err="1"/>
              <a:t>db_user</a:t>
            </a:r>
            <a:r>
              <a:rPr lang="en-US" dirty="0"/>
              <a:t> = </a:t>
            </a:r>
            <a:r>
              <a:rPr lang="en-US" dirty="0" err="1"/>
              <a:t>odoo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db_password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 err="1" smtClean="0"/>
              <a:t>addons_path</a:t>
            </a:r>
            <a:r>
              <a:rPr lang="en-US" dirty="0" smtClean="0"/>
              <a:t> </a:t>
            </a:r>
            <a:r>
              <a:rPr lang="en-US" dirty="0"/>
              <a:t>= /</a:t>
            </a:r>
            <a:r>
              <a:rPr lang="en-US" dirty="0" smtClean="0"/>
              <a:t>opt/</a:t>
            </a:r>
            <a:r>
              <a:rPr lang="en-US" dirty="0" err="1" smtClean="0"/>
              <a:t>odoo</a:t>
            </a:r>
            <a:r>
              <a:rPr lang="en-US" dirty="0" smtClean="0"/>
              <a:t>/odoo12/</a:t>
            </a:r>
            <a:r>
              <a:rPr lang="en-US" dirty="0" err="1" smtClean="0"/>
              <a:t>addons</a:t>
            </a:r>
            <a:r>
              <a:rPr lang="en-US" dirty="0"/>
              <a:t>,/</a:t>
            </a:r>
            <a:r>
              <a:rPr lang="en-US" dirty="0" smtClean="0"/>
              <a:t>opt/</a:t>
            </a:r>
            <a:r>
              <a:rPr lang="en-US" dirty="0" err="1" smtClean="0"/>
              <a:t>odoo</a:t>
            </a:r>
            <a:r>
              <a:rPr lang="en-US" dirty="0" smtClean="0"/>
              <a:t>/odoo12/</a:t>
            </a:r>
            <a:r>
              <a:rPr lang="en-US" dirty="0" err="1" smtClean="0"/>
              <a:t>odoo</a:t>
            </a:r>
            <a:r>
              <a:rPr lang="en-US" dirty="0" smtClean="0"/>
              <a:t>/</a:t>
            </a:r>
            <a:r>
              <a:rPr lang="en-US" dirty="0" err="1" smtClean="0"/>
              <a:t>addons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err="1" smtClean="0"/>
              <a:t>Lưu</a:t>
            </a:r>
            <a:r>
              <a:rPr lang="en-US" dirty="0" smtClean="0"/>
              <a:t> file: </a:t>
            </a:r>
            <a:r>
              <a:rPr lang="en-US" dirty="0" err="1"/>
              <a:t>Ấ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smtClean="0"/>
              <a:t>Esc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:</a:t>
            </a:r>
            <a:r>
              <a:rPr lang="en-US" dirty="0" err="1" smtClean="0"/>
              <a:t>wq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save file</a:t>
            </a: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apt -y install </a:t>
            </a:r>
            <a:r>
              <a:rPr lang="en-US" dirty="0" err="1" smtClean="0"/>
              <a:t>nginx</a:t>
            </a:r>
            <a:endParaRPr lang="en-US" dirty="0"/>
          </a:p>
          <a:p>
            <a:pPr marL="342900" indent="-342900"/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342900" indent="-342900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</a:p>
          <a:p>
            <a:pPr marL="342900" indent="-342900"/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etc/nginx/sites-available/wisscoffee.com</a:t>
            </a:r>
            <a:endParaRPr lang="en-US" dirty="0" smtClean="0"/>
          </a:p>
          <a:p>
            <a:pPr marL="342900" indent="-342900"/>
            <a:r>
              <a:rPr lang="en-US" dirty="0" err="1" smtClean="0"/>
              <a:t>Nội</a:t>
            </a:r>
            <a:r>
              <a:rPr lang="en-US" dirty="0" smtClean="0"/>
              <a:t> dung file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63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</a:p>
          <a:p>
            <a:pPr marL="0" indent="0">
              <a:buNone/>
            </a:pPr>
            <a:r>
              <a:rPr lang="en-US" dirty="0"/>
              <a:t>upstream  </a:t>
            </a:r>
            <a:r>
              <a:rPr lang="en-US" dirty="0" err="1" smtClean="0"/>
              <a:t>odoo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server 127.0.0.1:8069;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server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listen      80 default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client_max_body_size</a:t>
            </a:r>
            <a:r>
              <a:rPr lang="en-US" dirty="0" smtClean="0"/>
              <a:t> 150M</a:t>
            </a:r>
            <a:r>
              <a:rPr lang="en-US" dirty="0"/>
              <a:t>;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server_name</a:t>
            </a:r>
            <a:r>
              <a:rPr lang="en-US" dirty="0" smtClean="0"/>
              <a:t> </a:t>
            </a:r>
            <a:r>
              <a:rPr lang="en-US" dirty="0"/>
              <a:t>your-website</a:t>
            </a:r>
            <a:r>
              <a:rPr lang="en-US" dirty="0" smtClean="0"/>
              <a:t>.com;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access_log</a:t>
            </a:r>
            <a:r>
              <a:rPr lang="en-US" dirty="0"/>
              <a:t> 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r>
              <a:rPr lang="en-US" dirty="0" smtClean="0"/>
              <a:t>/your-website.com.access.log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error_log</a:t>
            </a:r>
            <a:r>
              <a:rPr lang="en-US" dirty="0"/>
              <a:t>  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/>
              <a:t>your-website</a:t>
            </a:r>
            <a:r>
              <a:rPr lang="en-US" dirty="0" smtClean="0"/>
              <a:t>.com.error.log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proxy_buffers</a:t>
            </a:r>
            <a:r>
              <a:rPr lang="en-US" dirty="0"/>
              <a:t> 16 64k;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proxy_buffer_size</a:t>
            </a:r>
            <a:r>
              <a:rPr lang="en-US" dirty="0"/>
              <a:t> 128k;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18" y="174660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 location / {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proxy_pass</a:t>
            </a:r>
            <a:r>
              <a:rPr lang="en-US" sz="1100" dirty="0"/>
              <a:t>  http</a:t>
            </a:r>
            <a:r>
              <a:rPr lang="en-US" sz="1100" dirty="0" smtClean="0"/>
              <a:t>://odoo;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proxy_next_upstream</a:t>
            </a:r>
            <a:r>
              <a:rPr lang="en-US" sz="1100" dirty="0"/>
              <a:t> error timeout </a:t>
            </a:r>
            <a:r>
              <a:rPr lang="en-US" sz="1100" dirty="0" err="1"/>
              <a:t>invalid_header</a:t>
            </a:r>
            <a:r>
              <a:rPr lang="en-US" sz="1100" dirty="0"/>
              <a:t> http_500 http_502 http_503 http_504;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proxy_redirect</a:t>
            </a:r>
            <a:r>
              <a:rPr lang="en-US" sz="1100" dirty="0"/>
              <a:t> off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proxy_set_header</a:t>
            </a:r>
            <a:r>
              <a:rPr lang="en-US" sz="1100" dirty="0"/>
              <a:t>    Host            $host;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proxy_set_header</a:t>
            </a:r>
            <a:r>
              <a:rPr lang="en-US" sz="1100" dirty="0"/>
              <a:t>    X-Real-IP       $</a:t>
            </a:r>
            <a:r>
              <a:rPr lang="en-US" sz="1100" dirty="0" err="1"/>
              <a:t>remote_addr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proxy_set_header</a:t>
            </a:r>
            <a:r>
              <a:rPr lang="en-US" sz="1100" dirty="0"/>
              <a:t>    X-Forwarded-For $</a:t>
            </a:r>
            <a:r>
              <a:rPr lang="en-US" sz="1100" dirty="0" err="1"/>
              <a:t>proxy_add_x_forwarded_for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proxy_set_header</a:t>
            </a:r>
            <a:r>
              <a:rPr lang="en-US" sz="1100" dirty="0"/>
              <a:t>    X-Forwarded-Proto https;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location ~* /web/static/ {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proxy_cache_valid</a:t>
            </a:r>
            <a:r>
              <a:rPr lang="en-US" sz="1100" dirty="0"/>
              <a:t> 200 60m;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proxy_buffering</a:t>
            </a:r>
            <a:r>
              <a:rPr lang="en-US" sz="1100" dirty="0"/>
              <a:t> on;</a:t>
            </a:r>
          </a:p>
          <a:p>
            <a:pPr marL="0" indent="0">
              <a:buNone/>
            </a:pPr>
            <a:r>
              <a:rPr lang="en-US" sz="1100" dirty="0"/>
              <a:t>        expires 864000;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proxy_pass</a:t>
            </a:r>
            <a:r>
              <a:rPr lang="en-US" sz="1100" dirty="0"/>
              <a:t> http://</a:t>
            </a:r>
            <a:r>
              <a:rPr lang="en-US" sz="1100" dirty="0" smtClean="0"/>
              <a:t>odoo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18" y="17466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activate the Nginx block by creating a symbolic link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/>
              <a:t>-s /</a:t>
            </a:r>
            <a:r>
              <a:rPr lang="en-US" dirty="0" smtClean="0"/>
              <a:t>etc/nginx/sites-available/wisscoffee.com </a:t>
            </a:r>
            <a:r>
              <a:rPr lang="en-US" dirty="0"/>
              <a:t>/</a:t>
            </a:r>
            <a:r>
              <a:rPr lang="en-US" dirty="0" smtClean="0"/>
              <a:t>etc/nginx/sites-enabled/wisscoffee.com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Delete the default configuration: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s</a:t>
            </a:r>
            <a:r>
              <a:rPr lang="fr-FR" dirty="0" err="1" smtClean="0"/>
              <a:t>udo</a:t>
            </a:r>
            <a:r>
              <a:rPr lang="fr-FR" dirty="0" smtClean="0"/>
              <a:t> </a:t>
            </a:r>
            <a:r>
              <a:rPr lang="fr-FR" dirty="0" err="1" smtClean="0"/>
              <a:t>rm</a:t>
            </a:r>
            <a:r>
              <a:rPr lang="fr-FR" dirty="0" smtClean="0"/>
              <a:t> </a:t>
            </a:r>
            <a:r>
              <a:rPr lang="fr-FR" dirty="0"/>
              <a:t>-f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/sites-</a:t>
            </a:r>
            <a:r>
              <a:rPr lang="fr-FR" dirty="0" err="1"/>
              <a:t>enabled</a:t>
            </a:r>
            <a:r>
              <a:rPr lang="fr-FR" dirty="0"/>
              <a:t>/default</a:t>
            </a:r>
            <a:endParaRPr lang="fr-FR" dirty="0" smtClean="0"/>
          </a:p>
          <a:p>
            <a:pPr marL="0" indent="0">
              <a:buNone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nginx</a:t>
            </a:r>
            <a:r>
              <a:rPr lang="fr-FR" dirty="0"/>
              <a:t> -t</a:t>
            </a:r>
          </a:p>
          <a:p>
            <a:pPr marL="0" indent="0">
              <a:buNone/>
            </a:pPr>
            <a:r>
              <a:rPr lang="fr-FR" dirty="0" err="1"/>
              <a:t>s</a:t>
            </a:r>
            <a:r>
              <a:rPr lang="fr-FR" dirty="0" err="1" smtClean="0"/>
              <a:t>udo</a:t>
            </a:r>
            <a:r>
              <a:rPr lang="fr-FR" dirty="0" smtClean="0"/>
              <a:t> service </a:t>
            </a:r>
            <a:r>
              <a:rPr lang="fr-FR" dirty="0" err="1"/>
              <a:t>nginx</a:t>
            </a:r>
            <a:r>
              <a:rPr lang="fr-FR" dirty="0"/>
              <a:t> </a:t>
            </a:r>
            <a:r>
              <a:rPr lang="fr-FR" dirty="0" smtClean="0"/>
              <a:t>restart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18" y="17466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ip3  install python-</a:t>
            </a:r>
            <a:r>
              <a:rPr lang="en-US" dirty="0" err="1" smtClean="0"/>
              <a:t>dateutil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libpq-dev</a:t>
            </a:r>
            <a:endParaRPr lang="en-US" dirty="0" smtClean="0"/>
          </a:p>
          <a:p>
            <a:r>
              <a:rPr lang="en-US" dirty="0" smtClean="0"/>
              <a:t>pip3 </a:t>
            </a:r>
            <a:r>
              <a:rPr lang="en-US" dirty="0"/>
              <a:t>install </a:t>
            </a:r>
            <a:r>
              <a:rPr lang="en-US" dirty="0" smtClean="0"/>
              <a:t>psycopg2</a:t>
            </a:r>
          </a:p>
          <a:p>
            <a:r>
              <a:rPr lang="en-US" dirty="0"/>
              <a:t>pip3 install </a:t>
            </a:r>
            <a:r>
              <a:rPr lang="en-US" dirty="0" smtClean="0"/>
              <a:t>Pillow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python3-libsass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Many2many </a:t>
            </a:r>
            <a:r>
              <a:rPr lang="en-US" dirty="0" err="1" smtClean="0"/>
              <a:t>hoặc</a:t>
            </a:r>
            <a:r>
              <a:rPr lang="en-US" smtClean="0"/>
              <a:t> One2many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718" y="174660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(0, 0,  { values })    link to a new record that needs to be created with the given values dictionary</a:t>
            </a:r>
          </a:p>
          <a:p>
            <a:pPr marL="0" indent="0">
              <a:buNone/>
            </a:pPr>
            <a:r>
              <a:rPr lang="en-US" dirty="0"/>
              <a:t>(1, ID, { values })    update the linked record with id = ID (write *values* on it)</a:t>
            </a:r>
          </a:p>
          <a:p>
            <a:pPr marL="0" indent="0">
              <a:buNone/>
            </a:pPr>
            <a:r>
              <a:rPr lang="en-US" dirty="0"/>
              <a:t>(2, ID)                remove and delete the linked record with id = ID (calls unlink on ID, that will delete the object completely, and the link to it as well)</a:t>
            </a:r>
          </a:p>
          <a:p>
            <a:pPr marL="0" indent="0">
              <a:buNone/>
            </a:pPr>
            <a:r>
              <a:rPr lang="en-US" dirty="0"/>
              <a:t>(3, ID)                cut the link to the linked record with id = ID (delete the relationship between the two objects but does not delete the target object itself)</a:t>
            </a:r>
          </a:p>
          <a:p>
            <a:pPr marL="0" indent="0">
              <a:buNone/>
            </a:pPr>
            <a:r>
              <a:rPr lang="en-US" dirty="0"/>
              <a:t>(4, ID)                link to existing record with id = ID (adds a relationship)</a:t>
            </a:r>
          </a:p>
          <a:p>
            <a:pPr marL="0" indent="0">
              <a:buNone/>
            </a:pPr>
            <a:r>
              <a:rPr lang="en-US" dirty="0"/>
              <a:t>(5)                    unlink all (like using (3,ID) for all linked records)</a:t>
            </a:r>
          </a:p>
          <a:p>
            <a:pPr marL="0" indent="0">
              <a:buNone/>
            </a:pPr>
            <a:r>
              <a:rPr lang="en-US" dirty="0"/>
              <a:t>(6, 0, [IDs])          replace the list of linked IDs (like using (5) then (4,ID) for each ID in the list of IDs)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Many2many field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Domain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operators: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(Not),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(Or),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&amp;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(And)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Term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operators: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'=', '!=', '&lt;=', '&lt;', '&gt;', '&gt;=', '=?', '=like', '=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'like', 'not like',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'not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'in', 'not in',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child_of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Usage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records: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1: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2: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3: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Opensource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4: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opensource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5: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6: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7: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Odoo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8: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odoo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9: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Odooopenerp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 10: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OdooOpenerp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'like':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[('input', 'like',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case sensitive (wildcards - '%open%')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open,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'not like':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[('input', 'not like',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results not matched with case sensitive (wildcards - '%open%')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Open,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'=like':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'=like',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exact (= 'open') case sensitive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open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ilike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exact case insensitive (wildcards - '%open%')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Open, open,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OdooOpenerp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'not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ilike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'not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results not matched with exact case insensitive (wildcards - '%open%')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'=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ilike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ilike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'open')]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exact (= 'open' or 'Open') case insensitive search.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O/p: Open, open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'=?':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= 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parent_id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False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'like', name), ('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parent_id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'=?',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parent_id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Returns name domain result &amp; True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= 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parent_id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[('name', 'like', name), ('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parent_id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'=?',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parent_id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Returns name domain result &amp;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parent_id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domain result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'=?'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short-circuit that makes the term TRUE if right is None or False,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'=?'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behaves like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'='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other cases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'in':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[('value1', 'in', ['value1', 'value2'])]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in operator will check the value1 is present or not in list of right term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'not in':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[('value1', 'not in', ['value2'])]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not in operator will check the value1 is not present in list of right term While these 'in' and 'not in' works with list/tuple of values, the latter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'='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'!='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works with string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'=':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 = 10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[('value','=',value)]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term left side has 10 in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term right our value 10 will match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'!=':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 = 15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[('value','!=',value)]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term left side has 10 in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term right our value 10 will not match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child_of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parent_id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'1' #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Agrolait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child_of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partner_id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child_of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parent_id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return left and right list of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partner_id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given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parent_id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'&lt;=', '&lt;', '&gt;', '&gt;=':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These operators are largely used in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openerp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comparing dates -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[('date', '&gt;=',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date_begin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), ('date', '&lt;=',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date_end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You can use these operators to compare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float also.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047" y="1956670"/>
            <a:ext cx="9144000" cy="193741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endParaRPr lang="en-US" dirty="0">
              <a:solidFill>
                <a:srgbClr val="7C5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047" y="1956670"/>
            <a:ext cx="9144000" cy="193741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</a:t>
            </a:r>
            <a:endParaRPr lang="en-US" dirty="0">
              <a:solidFill>
                <a:srgbClr val="7C5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All-in-one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python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all-in-one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connect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debug code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odoo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developer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=&gt; </a:t>
            </a:r>
            <a:r>
              <a:rPr lang="en-US" dirty="0" err="1" smtClean="0"/>
              <a:t>odoo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 code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pro </a:t>
            </a:r>
            <a:r>
              <a:rPr lang="en-US" dirty="0" err="1" smtClean="0"/>
              <a:t>như</a:t>
            </a:r>
            <a:r>
              <a:rPr lang="en-US" dirty="0" smtClean="0"/>
              <a:t> Ubuntu </a:t>
            </a:r>
            <a:r>
              <a:rPr lang="en-US" dirty="0" err="1" smtClean="0"/>
              <a:t>và</a:t>
            </a:r>
            <a:r>
              <a:rPr lang="en-US" dirty="0" smtClean="0"/>
              <a:t> Mac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–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 smtClean="0"/>
              <a:t>Window 7, 8, 10</a:t>
            </a:r>
          </a:p>
          <a:p>
            <a:pPr marL="342900" indent="-342900"/>
            <a:r>
              <a:rPr lang="en-US" dirty="0" err="1" smtClean="0"/>
              <a:t>Git</a:t>
            </a:r>
            <a:r>
              <a:rPr lang="en-US" dirty="0" smtClean="0"/>
              <a:t> - https://git-scm.com/download/win</a:t>
            </a:r>
          </a:p>
          <a:p>
            <a:pPr marL="342900" indent="-342900"/>
            <a:r>
              <a:rPr lang="en-US" dirty="0" err="1" smtClean="0"/>
              <a:t>Nodejs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342900" indent="-342900"/>
            <a:r>
              <a:rPr lang="en-US" dirty="0" smtClean="0"/>
              <a:t>Download source code </a:t>
            </a:r>
            <a:r>
              <a:rPr lang="en-US" dirty="0" err="1" smtClean="0"/>
              <a:t>odoo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https://github.com/odoo/odoo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Bản</a:t>
            </a:r>
            <a:r>
              <a:rPr lang="en-US" dirty="0" smtClean="0"/>
              <a:t> 11.0: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https://github.com/odoo/odoo.git --branch 11.0 --single-branch --depth 1</a:t>
            </a:r>
          </a:p>
          <a:p>
            <a:pPr marL="0" indent="0">
              <a:buNone/>
            </a:pPr>
            <a:r>
              <a:rPr lang="en-US" dirty="0" err="1" smtClean="0"/>
              <a:t>Bản</a:t>
            </a:r>
            <a:r>
              <a:rPr lang="en-US" dirty="0" smtClean="0"/>
              <a:t> 12.0: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https://github.com/odoo/odoo.git --branch 12.0 --single-branch --depth 1</a:t>
            </a:r>
          </a:p>
          <a:p>
            <a:pPr marL="342900" indent="-342900"/>
            <a:r>
              <a:rPr lang="en-US" dirty="0" smtClean="0"/>
              <a:t>Python 3.6 </a:t>
            </a:r>
          </a:p>
          <a:p>
            <a:pPr marL="0" indent="0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chọn</a:t>
            </a:r>
            <a:r>
              <a:rPr lang="en-US" dirty="0" smtClean="0"/>
              <a:t> Path variable</a:t>
            </a:r>
          </a:p>
          <a:p>
            <a:pPr marL="342900" indent="-342900"/>
            <a:r>
              <a:rPr lang="en-US" dirty="0" smtClean="0"/>
              <a:t>PostgreSQL - </a:t>
            </a:r>
            <a:r>
              <a:rPr lang="en-US" dirty="0" smtClean="0">
                <a:hlinkClick r:id="rId4"/>
              </a:rPr>
              <a:t>https://www.enterprisedb.com/downloads/postgres-postgresql-downloads</a:t>
            </a:r>
            <a:endParaRPr lang="en-US" dirty="0" smtClean="0"/>
          </a:p>
          <a:p>
            <a:pPr marL="342900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Microsoft Visual C++ 14.0 - </a:t>
            </a:r>
            <a:r>
              <a:rPr lang="en-US" dirty="0" smtClean="0">
                <a:hlinkClick r:id="rId5"/>
              </a:rPr>
              <a:t>https://support.microsoft.com/vi-vn/help/2977003/the-latest-supported-visual-c-downloads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8587"/>
            <a:ext cx="10515600" cy="9421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–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Wkhtmltopdf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https://wkhtmltopdf.org/downloads.html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Path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WKhtmltopdf</a:t>
            </a:r>
            <a:endParaRPr lang="en-US" dirty="0" smtClean="0"/>
          </a:p>
          <a:p>
            <a:pPr marL="342900" indent="-342900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python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047" y="1335568"/>
            <a:ext cx="9144000" cy="193741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en-US" dirty="0">
              <a:solidFill>
                <a:srgbClr val="7C5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047" y="2655410"/>
            <a:ext cx="9144000" cy="19374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Vultr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https://www.vultr.com/?ref=7585112</a:t>
            </a:r>
            <a:endParaRPr lang="en-US" sz="4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047" y="1454498"/>
            <a:ext cx="9144000" cy="19374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5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Server</a:t>
            </a:r>
            <a:endParaRPr lang="en-US" sz="4900" dirty="0">
              <a:solidFill>
                <a:srgbClr val="7C5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3939"/>
            <a:ext cx="12192000" cy="624061"/>
          </a:xfrm>
          <a:prstGeom prst="rect">
            <a:avLst/>
          </a:prstGeom>
          <a:solidFill>
            <a:srgbClr val="7C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4742" y="6505923"/>
            <a:ext cx="3689859" cy="363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odooglobal.com |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09" y="60071"/>
            <a:ext cx="1352676" cy="67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04" y="6246117"/>
            <a:ext cx="1247010" cy="6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982</Words>
  <Application>Microsoft Office PowerPoint</Application>
  <PresentationFormat>Custom</PresentationFormat>
  <Paragraphs>207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Khóa đào tạo online odoo toàn diện version 11 – 12</vt:lpstr>
      <vt:lpstr>Buổi 1: Kiến trúc odoo</vt:lpstr>
      <vt:lpstr>Cài đặt môi trường lập trình trên windows</vt:lpstr>
      <vt:lpstr>Vì sao tự cài trên window?</vt:lpstr>
      <vt:lpstr>Các thư viện – phần mềm cần cài</vt:lpstr>
      <vt:lpstr>Các thư viện – phần mềm cần cài</vt:lpstr>
      <vt:lpstr>Cài đặt Server trên ubuntu</vt:lpstr>
      <vt:lpstr>VD: Tạo tài khoản trên Vultr  https://www.vultr.com/?ref=7585112</vt:lpstr>
      <vt:lpstr>Create Server</vt:lpstr>
      <vt:lpstr>Các bước cài đặt</vt:lpstr>
      <vt:lpstr>Các bước cài đặt</vt:lpstr>
      <vt:lpstr>Các bước cài đặt</vt:lpstr>
      <vt:lpstr>Cài đặt nginx</vt:lpstr>
      <vt:lpstr>Cài đặt nginx</vt:lpstr>
      <vt:lpstr>Cài đặt nginx</vt:lpstr>
      <vt:lpstr>Cài đặt nginx</vt:lpstr>
      <vt:lpstr>Cài đặt thư viện bổ sung</vt:lpstr>
      <vt:lpstr>Tham số cho Many2many hoặc One2many field</vt:lpstr>
      <vt:lpstr>Tham số cho Many2many field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Đào tạo odoo</dc:title>
  <dc:creator>thach</dc:creator>
  <cp:lastModifiedBy>hp</cp:lastModifiedBy>
  <cp:revision>68</cp:revision>
  <dcterms:created xsi:type="dcterms:W3CDTF">2019-02-19T11:47:01Z</dcterms:created>
  <dcterms:modified xsi:type="dcterms:W3CDTF">2019-09-05T10:48:17Z</dcterms:modified>
</cp:coreProperties>
</file>