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536443" y="2242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6" y="3383914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E44FE6-4838-1465-C3DA-0C883A922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4" y="878541"/>
            <a:ext cx="11486354" cy="58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629B1-420D-1C3C-E148-9754B9457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" y="941294"/>
            <a:ext cx="11779624" cy="58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0BE081-28AE-D097-BA6D-FCE66831D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3" y="907109"/>
            <a:ext cx="11872732" cy="58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2024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662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akash dongre</cp:lastModifiedBy>
  <cp:revision>13</cp:revision>
  <dcterms:created xsi:type="dcterms:W3CDTF">2023-10-07T01:44:58Z</dcterms:created>
  <dcterms:modified xsi:type="dcterms:W3CDTF">2025-01-21T06:12:07Z</dcterms:modified>
</cp:coreProperties>
</file>