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9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F344-CB97-4215-BB9F-3A50E771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A8931-EFED-4F3E-AB9D-7A967DB1B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C2996-681B-46F6-AE55-A9C7308E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C7675-CCBF-4730-9F03-6C4E1507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28C0E-1C37-4AC6-8EC2-1DFECA67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1005-EE4F-4022-90FE-34EF8505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98B3A-F415-411B-96B8-09A4FF72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C739B-2810-476C-BE6A-403F5EFC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B1416-1435-450D-98C1-A0E981F4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BB64-11D9-41B9-BBB8-517A2FD5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CBFC3-1185-43EA-9707-70762032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3C846E-BC83-4B42-BC25-157E7732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860D0-9C80-4147-A9B6-3ACE0F3D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7B00C-7D46-4AC4-9382-C2899D61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DFFAA-5EEC-493A-9D70-818C6573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A1B4C-1A38-468C-B223-8839F02D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75252-E91A-41E8-A5E2-909FD46B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ACE79-6C3A-4163-A035-A20BB21C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5455C-BCE1-41B8-B096-575117AB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A07A-B213-4023-A64F-137352D8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BEC7-810F-49BD-9808-6272C353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A942B-4FE4-4ACA-9248-04F82247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A9B5A-039C-4331-B027-AE459693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E1ECD-B630-488D-9BCE-B7393388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38651-947A-40C2-ACA9-796541FF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D50C-2C00-40C2-993F-FA3B2232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121B6-C345-472E-93AC-B5A4F70A1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86F4F-03F1-4758-9325-56EE920F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B2F19-E4AE-4F64-8303-5140ECA9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3E138-FA28-470E-970D-2D25DE67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02F01-FC55-44B4-B586-7E52D197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6510-1153-4172-AF0B-0D97A9DB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244B1-B753-414E-8C53-471484D6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5846F-C0F6-4879-AC26-44516C7C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70ED29-01C8-437A-BD6B-62EC6D459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AB8E6E-E15C-4E94-918B-07449292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3A87E4-AEDD-4893-881C-DF3217AD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D0C94C-D42A-49C9-BB5A-7B615276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EBDCC-0443-41E3-82AA-6122C09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D82C-1921-41FD-9F51-3C60FE7B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2E620C-E61D-4FEE-B433-A1FC6B44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3979F-867D-4D05-9B6B-4B53BF00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A0E8F-C0C7-459D-8370-2B78042F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ACCFB-7002-4C3D-8057-876FCAB4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27B33-3DE1-41C7-B0DF-5E2CB6AB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A2744-788D-4642-AC05-7E1F5CC3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8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33D2-A8B2-46BD-8D4E-5824A607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24275-333B-4F28-B1F3-07CC13F5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A5E41-09C1-48BD-8018-EC049818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530FB-B343-4AEB-97E5-231FA4B8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862D3-A219-4093-B9E7-63505650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FD82A-014E-468B-86EB-F3D08EC8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A1B0-15CB-4456-8370-BDC29A92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C253F4-4118-4B7C-842E-7D4D7D033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3809D-A2BF-49FE-A2B4-382CF24B3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4AB13-BA9D-4A5D-BDAC-D9678EE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0DA83-441D-483F-9E34-E004D7C6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386E5-6EA8-401A-9FF0-E36A64D1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1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8E80D-B59B-4EA6-A9A2-BC7B8C66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595A0-C054-467F-8BE8-DCDAA84F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6E35B-12CD-4F38-B2B8-B34BF3A7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8CF6-0606-49B4-9811-96F06B6BA4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F4FB7-A0E1-4D12-A149-913E039FC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938D3-281D-4DD7-9CAC-B9AA014C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5629-6B7C-42B7-BD58-A50342D0B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leerically/22163795057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5915-3151-4B81-A598-5AF3A21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1-1)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FEAD84-3029-48E5-AD62-D9826E76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255" y="315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CF80-E94C-4D12-8453-9C059B251DEB}"/>
              </a:ext>
            </a:extLst>
          </p:cNvPr>
          <p:cNvSpPr txBox="1"/>
          <p:nvPr/>
        </p:nvSpPr>
        <p:spPr>
          <a:xfrm>
            <a:off x="838200" y="1597794"/>
            <a:ext cx="1009690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중소기업이 겪는 대표적인 어려움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1) </a:t>
            </a:r>
            <a:r>
              <a:rPr lang="ko-KR" altLang="en-US" b="1" dirty="0"/>
              <a:t>금융접근의 어려움 </a:t>
            </a:r>
            <a:r>
              <a:rPr lang="en-US" altLang="ko-KR" dirty="0"/>
              <a:t>2) </a:t>
            </a:r>
            <a:r>
              <a:rPr lang="ko-KR" altLang="en-US" dirty="0"/>
              <a:t>전문기술 부족 </a:t>
            </a:r>
            <a:r>
              <a:rPr lang="en-US" altLang="ko-KR" dirty="0"/>
              <a:t>3) </a:t>
            </a:r>
            <a:r>
              <a:rPr lang="ko-KR" altLang="en-US" dirty="0"/>
              <a:t>국가간 무역 장벽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작년부터 </a:t>
            </a:r>
            <a:r>
              <a:rPr lang="ko-KR" altLang="ko-KR" dirty="0"/>
              <a:t>우리나라 정부는 4차산업혁명에 대비하기 위해 대통령 직속 '4차산업혁명 </a:t>
            </a:r>
            <a:r>
              <a:rPr lang="ko-KR" altLang="ko-KR" dirty="0" err="1"/>
              <a:t>위원회'를</a:t>
            </a:r>
            <a:r>
              <a:rPr lang="ko-KR" altLang="ko-KR" dirty="0"/>
              <a:t> 설치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ko-KR" dirty="0" err="1"/>
              <a:t>국정과제로서</a:t>
            </a:r>
            <a:r>
              <a:rPr lang="ko-KR" altLang="ko-KR" dirty="0"/>
              <a:t> 4차 산업혁명</a:t>
            </a:r>
            <a:r>
              <a:rPr lang="ko-KR" altLang="en-US" dirty="0"/>
              <a:t>에 </a:t>
            </a:r>
            <a:r>
              <a:rPr lang="ko-KR" altLang="ko-KR" dirty="0"/>
              <a:t>대비하고자 8대 선도 사업을 선정하</a:t>
            </a:r>
            <a:r>
              <a:rPr lang="ko-KR" altLang="en-US" dirty="0"/>
              <a:t>는 등 여러 노력을 하고 있음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-&gt; But! </a:t>
            </a:r>
            <a:r>
              <a:rPr lang="ko-KR" altLang="ko-KR" dirty="0"/>
              <a:t>4차산업혁명에 대비한 기업의 실제적인 움직임은 아직 미미하다. ​</a:t>
            </a:r>
            <a:br>
              <a:rPr lang="en-US" altLang="ko-KR" dirty="0"/>
            </a:b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4차산업혁명에 대비하지 못하는 이유로 자금부족을 꼽은 중소, 중견기업들이 46</a:t>
            </a:r>
            <a:r>
              <a:rPr lang="en-US" altLang="ko-KR" dirty="0"/>
              <a:t>%</a:t>
            </a:r>
          </a:p>
          <a:p>
            <a:r>
              <a:rPr lang="en-US" altLang="ko-KR" dirty="0"/>
              <a:t>    -&gt; </a:t>
            </a:r>
            <a:r>
              <a:rPr lang="ko-KR" altLang="ko-KR" b="1" dirty="0" err="1"/>
              <a:t>중소,중견기업에</a:t>
            </a:r>
            <a:r>
              <a:rPr lang="ko-KR" altLang="ko-KR" b="1" dirty="0"/>
              <a:t> 대한 금융지원이 필수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은행권은 중소, 중견기업의 혁신성과 장래성 등 정성적인 평가를 통해 대상기업에 대한 저리의 자금조달 확대를 고려해야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재무적인 </a:t>
            </a:r>
            <a:r>
              <a:rPr lang="ko-KR" altLang="en-US" dirty="0" err="1"/>
              <a:t>정보뿐만</a:t>
            </a:r>
            <a:r>
              <a:rPr lang="ko-KR" altLang="en-US" dirty="0"/>
              <a:t> 아니라 </a:t>
            </a:r>
            <a:r>
              <a:rPr lang="ko-KR" altLang="en-US" dirty="0" err="1"/>
              <a:t>비재무적인</a:t>
            </a:r>
            <a:r>
              <a:rPr lang="ko-KR" altLang="en-US" dirty="0"/>
              <a:t> 정보도 중요함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https://blog.naver.com/leerically/221637950577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7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5915-3151-4B81-A598-5AF3A21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1-1)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FEAD84-3029-48E5-AD62-D9826E76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255" y="315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CF80-E94C-4D12-8453-9C059B251DEB}"/>
              </a:ext>
            </a:extLst>
          </p:cNvPr>
          <p:cNvSpPr txBox="1"/>
          <p:nvPr/>
        </p:nvSpPr>
        <p:spPr>
          <a:xfrm>
            <a:off x="838200" y="1597794"/>
            <a:ext cx="1009690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금융권 </a:t>
            </a:r>
            <a:r>
              <a:rPr lang="en-US" altLang="ko-KR" dirty="0"/>
              <a:t>: </a:t>
            </a:r>
            <a:r>
              <a:rPr lang="ko-KR" altLang="en-US" dirty="0"/>
              <a:t>기업 생애주기별 상품 설계</a:t>
            </a:r>
            <a:endParaRPr lang="en-US" altLang="ko-KR" dirty="0"/>
          </a:p>
          <a:p>
            <a:r>
              <a:rPr lang="ko-KR" altLang="en-US" dirty="0"/>
              <a:t>    정부 </a:t>
            </a:r>
            <a:r>
              <a:rPr lang="en-US" altLang="ko-KR" dirty="0"/>
              <a:t> : </a:t>
            </a:r>
            <a:r>
              <a:rPr lang="ko-KR" altLang="en-US" dirty="0"/>
              <a:t>기업 생애주기별 정책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-&gt; </a:t>
            </a:r>
            <a:r>
              <a:rPr lang="ko-KR" altLang="en-US" dirty="0"/>
              <a:t>기업의 성장단계</a:t>
            </a:r>
            <a:r>
              <a:rPr lang="en-US" altLang="ko-KR" dirty="0"/>
              <a:t>(</a:t>
            </a:r>
            <a:r>
              <a:rPr lang="ko-KR" altLang="en-US" dirty="0" err="1"/>
              <a:t>생애주기별단계</a:t>
            </a:r>
            <a:r>
              <a:rPr lang="en-US" altLang="ko-KR" dirty="0"/>
              <a:t>) </a:t>
            </a:r>
            <a:r>
              <a:rPr lang="ko-KR" altLang="en-US" dirty="0"/>
              <a:t>판별이 중요함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b="1" dirty="0"/>
              <a:t>      But, </a:t>
            </a:r>
            <a:r>
              <a:rPr lang="ko-KR" altLang="en-US" b="1" dirty="0"/>
              <a:t>기존의 판별모형은 재무적인 정보에 집중되어 있음</a:t>
            </a:r>
            <a:endParaRPr lang="en-US" altLang="ko-KR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그 결과</a:t>
            </a:r>
            <a:r>
              <a:rPr lang="en-US" altLang="ko-KR" b="1" dirty="0"/>
              <a:t>, </a:t>
            </a:r>
            <a:r>
              <a:rPr lang="ko-KR" altLang="en-US" b="1" dirty="0"/>
              <a:t>기업의 잠재적인 가치나 환경적인 요인에 대한 위험도를 반영한 </a:t>
            </a:r>
            <a:endParaRPr lang="en-US" altLang="ko-KR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성장단계 판별이 어려웠음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77A50-0C89-4444-85C8-D0707AF7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3999968">
            <a:extLst>
              <a:ext uri="{FF2B5EF4-FFF2-40B4-BE49-F238E27FC236}">
                <a16:creationId xmlns:a16="http://schemas.microsoft.com/office/drawing/2014/main" id="{96B01308-9874-4249-83AF-F9774736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7" y="1739901"/>
            <a:ext cx="5400675" cy="23796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9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5915-3151-4B81-A598-5AF3A21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1-1)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FEAD84-3029-48E5-AD62-D9826E76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255" y="315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CF80-E94C-4D12-8453-9C059B251DEB}"/>
              </a:ext>
            </a:extLst>
          </p:cNvPr>
          <p:cNvSpPr txBox="1"/>
          <p:nvPr/>
        </p:nvSpPr>
        <p:spPr>
          <a:xfrm>
            <a:off x="838200" y="1965008"/>
            <a:ext cx="1009690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</a:t>
            </a:r>
            <a:r>
              <a:rPr lang="en-US" altLang="ko-KR" dirty="0"/>
              <a:t>, </a:t>
            </a:r>
            <a:r>
              <a:rPr lang="ko-KR" altLang="en-US" dirty="0"/>
              <a:t>국민은행에서는 </a:t>
            </a:r>
            <a:r>
              <a:rPr lang="en-US" altLang="ko-KR" dirty="0"/>
              <a:t>‘</a:t>
            </a:r>
            <a:r>
              <a:rPr lang="ko-KR" altLang="en-US" b="1" dirty="0"/>
              <a:t>관련 산업 </a:t>
            </a:r>
            <a:r>
              <a:rPr lang="en-US" altLang="ko-KR" b="1" dirty="0"/>
              <a:t>+ </a:t>
            </a:r>
            <a:r>
              <a:rPr lang="ko-KR" altLang="en-US" b="1" dirty="0"/>
              <a:t>재무 </a:t>
            </a:r>
            <a:r>
              <a:rPr lang="en-US" altLang="ko-KR" b="1" dirty="0"/>
              <a:t>+ </a:t>
            </a:r>
            <a:r>
              <a:rPr lang="ko-KR" altLang="en-US" b="1" dirty="0" err="1"/>
              <a:t>비재무</a:t>
            </a:r>
            <a:r>
              <a:rPr lang="ko-KR" altLang="en-US" b="1" dirty="0"/>
              <a:t> 정보</a:t>
            </a:r>
            <a:r>
              <a:rPr lang="en-US" altLang="ko-KR" dirty="0"/>
              <a:t>’</a:t>
            </a:r>
            <a:r>
              <a:rPr lang="ko-KR" altLang="en-US" dirty="0"/>
              <a:t>를 결합하여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기업의 여신을 심사하는 플랫폼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77A50-0C89-4444-85C8-D0707AF7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4C5E92-21ED-4697-A214-47A07D8C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54000288">
            <a:extLst>
              <a:ext uri="{FF2B5EF4-FFF2-40B4-BE49-F238E27FC236}">
                <a16:creationId xmlns:a16="http://schemas.microsoft.com/office/drawing/2014/main" id="{5CE511D0-57A2-46C4-8E6A-F8AEE8DA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3" y="1690688"/>
            <a:ext cx="5400675" cy="3511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5915-3151-4B81-A598-5AF3A21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1-2)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FEAD84-3029-48E5-AD62-D9826E76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255" y="315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CF80-E94C-4D12-8453-9C059B251DEB}"/>
              </a:ext>
            </a:extLst>
          </p:cNvPr>
          <p:cNvSpPr txBox="1"/>
          <p:nvPr/>
        </p:nvSpPr>
        <p:spPr>
          <a:xfrm>
            <a:off x="838200" y="1965008"/>
            <a:ext cx="10096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공모전에서는 기존 데이터 </a:t>
            </a:r>
            <a:r>
              <a:rPr lang="en-US" altLang="ko-KR" dirty="0"/>
              <a:t>+ </a:t>
            </a:r>
            <a:r>
              <a:rPr lang="ko-KR" altLang="en-US" dirty="0"/>
              <a:t>타 데이터를 결합하여 아이디어를 구축하기를 원함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-&gt; </a:t>
            </a:r>
            <a:r>
              <a:rPr lang="ko-KR" altLang="en-US" b="1" dirty="0"/>
              <a:t>기존 데이터 </a:t>
            </a:r>
            <a:r>
              <a:rPr lang="en-US" altLang="ko-KR" b="1" dirty="0"/>
              <a:t>(</a:t>
            </a:r>
            <a:r>
              <a:rPr lang="ko-KR" altLang="en-US" b="1" dirty="0"/>
              <a:t>중소기업 재무정보</a:t>
            </a:r>
            <a:r>
              <a:rPr lang="en-US" altLang="ko-KR" b="1" dirty="0"/>
              <a:t>)  +  </a:t>
            </a:r>
            <a:r>
              <a:rPr lang="ko-KR" altLang="en-US" b="1" dirty="0"/>
              <a:t>타 데이터 </a:t>
            </a:r>
            <a:r>
              <a:rPr lang="en-US" altLang="ko-KR" b="1" dirty="0"/>
              <a:t>(</a:t>
            </a:r>
            <a:r>
              <a:rPr lang="ko-KR" altLang="en-US" b="1" dirty="0"/>
              <a:t>환경요인</a:t>
            </a:r>
            <a:r>
              <a:rPr lang="en-US" altLang="ko-KR" b="1" dirty="0"/>
              <a:t>/</a:t>
            </a:r>
            <a:r>
              <a:rPr lang="ko-KR" altLang="en-US" b="1" dirty="0"/>
              <a:t>비재무정보</a:t>
            </a:r>
            <a:r>
              <a:rPr lang="en-US" altLang="ko-KR" b="1" dirty="0"/>
              <a:t>) </a:t>
            </a:r>
            <a:r>
              <a:rPr lang="ko-KR" altLang="en-US" dirty="0"/>
              <a:t>결합하기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타 데이터를 결합할 것인가</a:t>
            </a:r>
            <a:r>
              <a:rPr lang="en-US" altLang="ko-KR" dirty="0"/>
              <a:t>?...(</a:t>
            </a:r>
            <a:r>
              <a:rPr lang="ko-KR" altLang="en-US" dirty="0"/>
              <a:t>경제</a:t>
            </a:r>
            <a:r>
              <a:rPr lang="en-US" altLang="ko-KR" dirty="0"/>
              <a:t>/</a:t>
            </a:r>
            <a:r>
              <a:rPr lang="ko-KR" altLang="en-US" dirty="0"/>
              <a:t>산업</a:t>
            </a:r>
            <a:r>
              <a:rPr lang="en-US" altLang="ko-KR" dirty="0"/>
              <a:t>/</a:t>
            </a:r>
            <a:r>
              <a:rPr lang="ko-KR" altLang="en-US" dirty="0"/>
              <a:t>등 여러 요인들을 찾아봐야 할 듯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첨부</a:t>
            </a:r>
            <a:r>
              <a:rPr lang="en-US" altLang="ko-KR" dirty="0"/>
              <a:t>) </a:t>
            </a:r>
            <a:r>
              <a:rPr lang="ko-KR" altLang="en-US" dirty="0"/>
              <a:t>중소기업 생애주기 판별 논문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                                                </a:t>
            </a:r>
            <a:r>
              <a:rPr lang="ko-KR" altLang="en-US" dirty="0"/>
              <a:t>제품의 수명주기에 맞추어 기업의 생애주기 판별</a:t>
            </a:r>
            <a:endParaRPr lang="en-US" altLang="ko-KR" dirty="0"/>
          </a:p>
          <a:p>
            <a:r>
              <a:rPr lang="en-US" altLang="ko-KR" dirty="0"/>
              <a:t>                                                  </a:t>
            </a:r>
            <a:r>
              <a:rPr lang="ko-KR" altLang="en-US" dirty="0"/>
              <a:t>왼쪽 변수이용</a:t>
            </a:r>
            <a:r>
              <a:rPr lang="en-US" altLang="ko-KR" dirty="0"/>
              <a:t>, </a:t>
            </a:r>
            <a:r>
              <a:rPr lang="ko-KR" altLang="en-US" dirty="0" err="1"/>
              <a:t>다항로짓모형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77A50-0C89-4444-85C8-D0707AF7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4C5E92-21ED-4697-A214-47A07D8C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125E59-2AEA-4E48-8F69-8737B25F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0"/>
          <a:stretch/>
        </p:blipFill>
        <p:spPr>
          <a:xfrm>
            <a:off x="1029843" y="4084287"/>
            <a:ext cx="3664138" cy="2457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5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5915-3151-4B81-A598-5AF3A21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외 아이디어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FEAD84-3029-48E5-AD62-D9826E76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255" y="315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CF80-E94C-4D12-8453-9C059B251DEB}"/>
              </a:ext>
            </a:extLst>
          </p:cNvPr>
          <p:cNvSpPr txBox="1"/>
          <p:nvPr/>
        </p:nvSpPr>
        <p:spPr>
          <a:xfrm>
            <a:off x="838200" y="1965008"/>
            <a:ext cx="100969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중견기업</a:t>
            </a:r>
            <a:r>
              <a:rPr lang="en-US" altLang="ko-KR" dirty="0"/>
              <a:t>(</a:t>
            </a:r>
            <a:r>
              <a:rPr lang="ko-KR" altLang="en-US" dirty="0"/>
              <a:t>우량기업</a:t>
            </a:r>
            <a:r>
              <a:rPr lang="en-US" altLang="ko-KR" dirty="0"/>
              <a:t>)/</a:t>
            </a:r>
            <a:r>
              <a:rPr lang="ko-KR" altLang="en-US" dirty="0"/>
              <a:t>추천기업 판별하는 모델 생성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중소기업 고용창출 방안 </a:t>
            </a:r>
            <a:r>
              <a:rPr lang="en-US" altLang="ko-KR" dirty="0"/>
              <a:t>/ </a:t>
            </a:r>
            <a:r>
              <a:rPr lang="ko-KR" altLang="en-US" dirty="0"/>
              <a:t>재무적인 요소로 중소기업의 평점</a:t>
            </a:r>
            <a:r>
              <a:rPr lang="en-US" altLang="ko-KR" dirty="0"/>
              <a:t>(?)</a:t>
            </a:r>
            <a:r>
              <a:rPr lang="ko-KR" altLang="en-US" dirty="0"/>
              <a:t>을 매기는 것이 아니라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 err="1"/>
              <a:t>잡플래닛처럼</a:t>
            </a:r>
            <a:r>
              <a:rPr lang="ko-KR" altLang="en-US" dirty="0"/>
              <a:t> 평판을 평가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대기업과의 기술교류가 가능한 중소기업 판별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중소기업과 대기업의 매칭 플랫폼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중소기업 부도예측 모형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기존 논문이 많아서</a:t>
            </a:r>
            <a:r>
              <a:rPr lang="en-US" altLang="ko-KR" dirty="0"/>
              <a:t>, </a:t>
            </a:r>
            <a:r>
              <a:rPr lang="ko-KR" altLang="en-US" dirty="0"/>
              <a:t>쉽게 접근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77A50-0C89-4444-85C8-D0707AF7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4C5E92-21ED-4697-A214-47A07D8C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6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334</Words>
  <Application>Microsoft Office PowerPoint</Application>
  <PresentationFormat>와이드스크린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도현</vt:lpstr>
      <vt:lpstr>Arial</vt:lpstr>
      <vt:lpstr>Office 테마</vt:lpstr>
      <vt:lpstr>1-1) 배경</vt:lpstr>
      <vt:lpstr>1-1) 배경</vt:lpstr>
      <vt:lpstr>1-1) 배경</vt:lpstr>
      <vt:lpstr>1-2) 결론</vt:lpstr>
      <vt:lpstr>2) 그 외 아이디어...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인영</dc:creator>
  <cp:lastModifiedBy>황 인영</cp:lastModifiedBy>
  <cp:revision>6</cp:revision>
  <dcterms:created xsi:type="dcterms:W3CDTF">2020-04-08T08:26:13Z</dcterms:created>
  <dcterms:modified xsi:type="dcterms:W3CDTF">2020-04-08T09:07:41Z</dcterms:modified>
</cp:coreProperties>
</file>